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6.xml" ContentType="application/vnd.openxmlformats-officedocument.theme+xml"/>
  <Override PartName="/ppt/slideLayouts/slideLayout1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  <p:sldMasterId id="2147483667" r:id="rId3"/>
    <p:sldMasterId id="2147483669" r:id="rId4"/>
    <p:sldMasterId id="2147483672" r:id="rId5"/>
    <p:sldMasterId id="2147483676" r:id="rId6"/>
    <p:sldMasterId id="2147483679" r:id="rId7"/>
  </p:sldMasterIdLst>
  <p:notesMasterIdLst>
    <p:notesMasterId r:id="rId31"/>
  </p:notesMasterIdLst>
  <p:sldIdLst>
    <p:sldId id="258" r:id="rId8"/>
    <p:sldId id="304" r:id="rId9"/>
    <p:sldId id="305" r:id="rId10"/>
    <p:sldId id="308" r:id="rId11"/>
    <p:sldId id="309" r:id="rId12"/>
    <p:sldId id="315" r:id="rId13"/>
    <p:sldId id="311" r:id="rId14"/>
    <p:sldId id="316" r:id="rId15"/>
    <p:sldId id="257" r:id="rId16"/>
    <p:sldId id="321" r:id="rId17"/>
    <p:sldId id="319" r:id="rId18"/>
    <p:sldId id="332" r:id="rId19"/>
    <p:sldId id="324" r:id="rId20"/>
    <p:sldId id="329" r:id="rId21"/>
    <p:sldId id="333" r:id="rId22"/>
    <p:sldId id="325" r:id="rId23"/>
    <p:sldId id="330" r:id="rId24"/>
    <p:sldId id="331" r:id="rId25"/>
    <p:sldId id="322" r:id="rId26"/>
    <p:sldId id="327" r:id="rId27"/>
    <p:sldId id="300" r:id="rId28"/>
    <p:sldId id="328" r:id="rId29"/>
    <p:sldId id="32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C7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258417-98BD-43FD-A6FA-A3D07F13DC21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65609-33CA-4EA0-A97D-100FEA688F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554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4734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ge5058670b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8" name="Google Shape;928;ge5058670b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6412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g8794a74c9d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6" name="Google Shape;996;g8794a74c9d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0400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gb82526a045_0_413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5" name="Google Shape;1045;gb82526a045_0_413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4636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gb82526a045_0_413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5" name="Google Shape;1045;gb82526a045_0_413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6376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1" name="Google Shape;2011;ge5980929bf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2" name="Google Shape;2012;ge5980929bf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28403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3" name="Google Shape;1803;ge5980929bf_0_10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4" name="Google Shape;1804;ge5980929bf_0_10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77162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8" name="Google Shape;2298;ge5980929bf_2_6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9" name="Google Shape;2299;ge5980929bf_2_6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6828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791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14846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01269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34895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90504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62397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0160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16076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8170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1" name="Google Shape;2011;ge5980929bf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2" name="Google Shape;2012;ge5980929bf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94281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7814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6715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3921292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0371056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9212" cy="6858000"/>
          </a:xfrm>
          <a:prstGeom prst="rect">
            <a:avLst/>
          </a:prstGeom>
        </p:spPr>
      </p:pic>
      <p:sp>
        <p:nvSpPr>
          <p:cNvPr id="7" name="圆角矩形 6"/>
          <p:cNvSpPr/>
          <p:nvPr userDrawn="1"/>
        </p:nvSpPr>
        <p:spPr>
          <a:xfrm>
            <a:off x="317500" y="355600"/>
            <a:ext cx="11544300" cy="6210300"/>
          </a:xfrm>
          <a:prstGeom prst="roundRect">
            <a:avLst>
              <a:gd name="adj" fmla="val 1073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5AE1E47-1B45-4380-AE38-48F51410E3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6BAB08-D03A-4FEF-8092-001CB785BBAB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2026/1/18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5744B09-219A-4BAE-A64A-BA6F51CC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5B1853-F3A0-4843-A7DD-B071FABAE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AB37BB-E8A6-440B-8775-2A002C97BC55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F0502020204030204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7736904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bg>
      <p:bgPr>
        <a:solidFill>
          <a:schemeClr val="accent5"/>
        </a:solidFill>
        <a:effectLst/>
      </p:bgPr>
    </p:bg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4" name="Google Shape;784;p21"/>
          <p:cNvGrpSpPr/>
          <p:nvPr/>
        </p:nvGrpSpPr>
        <p:grpSpPr>
          <a:xfrm>
            <a:off x="483377" y="316405"/>
            <a:ext cx="11225249" cy="1613796"/>
            <a:chOff x="362532" y="237303"/>
            <a:chExt cx="8418937" cy="1210347"/>
          </a:xfrm>
        </p:grpSpPr>
        <p:sp>
          <p:nvSpPr>
            <p:cNvPr id="785" name="Google Shape;785;p21"/>
            <p:cNvSpPr/>
            <p:nvPr/>
          </p:nvSpPr>
          <p:spPr>
            <a:xfrm>
              <a:off x="590250" y="468911"/>
              <a:ext cx="7963500" cy="7431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786" name="Google Shape;786;p21"/>
            <p:cNvGrpSpPr/>
            <p:nvPr/>
          </p:nvGrpSpPr>
          <p:grpSpPr>
            <a:xfrm>
              <a:off x="362532" y="237303"/>
              <a:ext cx="8418937" cy="1210347"/>
              <a:chOff x="362532" y="237303"/>
              <a:chExt cx="8418937" cy="1210347"/>
            </a:xfrm>
          </p:grpSpPr>
          <p:sp>
            <p:nvSpPr>
              <p:cNvPr id="787" name="Google Shape;787;p21"/>
              <p:cNvSpPr/>
              <p:nvPr/>
            </p:nvSpPr>
            <p:spPr>
              <a:xfrm>
                <a:off x="362532" y="1204951"/>
                <a:ext cx="242700" cy="242700"/>
              </a:xfrm>
              <a:prstGeom prst="diamond">
                <a:avLst/>
              </a:prstGeom>
              <a:solidFill>
                <a:schemeClr val="accent2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88" name="Google Shape;788;p21"/>
              <p:cNvSpPr/>
              <p:nvPr/>
            </p:nvSpPr>
            <p:spPr>
              <a:xfrm>
                <a:off x="8538768" y="237303"/>
                <a:ext cx="242700" cy="242700"/>
              </a:xfrm>
              <a:prstGeom prst="diamond">
                <a:avLst/>
              </a:prstGeom>
              <a:solidFill>
                <a:schemeClr val="accent2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789" name="Google Shape;789;p21"/>
          <p:cNvSpPr txBox="1">
            <a:spLocks noGrp="1"/>
          </p:cNvSpPr>
          <p:nvPr>
            <p:ph type="title"/>
          </p:nvPr>
        </p:nvSpPr>
        <p:spPr>
          <a:xfrm>
            <a:off x="1600800" y="686700"/>
            <a:ext cx="8990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40951357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dk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0" y="5400"/>
            <a:ext cx="12192000" cy="6847200"/>
            <a:chOff x="0" y="3228"/>
            <a:chExt cx="9144000" cy="513540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0" y="234440"/>
              <a:ext cx="9144000" cy="4672977"/>
              <a:chOff x="0" y="470523"/>
              <a:chExt cx="9144000" cy="4672977"/>
            </a:xfrm>
          </p:grpSpPr>
          <p:cxnSp>
            <p:nvCxnSpPr>
              <p:cNvPr id="11" name="Google Shape;11;p2"/>
              <p:cNvCxnSpPr/>
              <p:nvPr/>
            </p:nvCxnSpPr>
            <p:spPr>
              <a:xfrm rot="10800000">
                <a:off x="4572000" y="-1297691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" name="Google Shape;12;p2"/>
              <p:cNvCxnSpPr/>
              <p:nvPr/>
            </p:nvCxnSpPr>
            <p:spPr>
              <a:xfrm rot="10800000">
                <a:off x="4572000" y="-1764989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" name="Google Shape;13;p2"/>
              <p:cNvCxnSpPr/>
              <p:nvPr/>
            </p:nvCxnSpPr>
            <p:spPr>
              <a:xfrm rot="10800000">
                <a:off x="4572000" y="-2232286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" name="Google Shape;14;p2"/>
              <p:cNvCxnSpPr/>
              <p:nvPr/>
            </p:nvCxnSpPr>
            <p:spPr>
              <a:xfrm rot="10800000">
                <a:off x="4572000" y="-2699584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" name="Google Shape;15;p2"/>
              <p:cNvCxnSpPr/>
              <p:nvPr/>
            </p:nvCxnSpPr>
            <p:spPr>
              <a:xfrm rot="10800000">
                <a:off x="4572000" y="571500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" name="Google Shape;16;p2"/>
              <p:cNvCxnSpPr/>
              <p:nvPr/>
            </p:nvCxnSpPr>
            <p:spPr>
              <a:xfrm rot="10800000">
                <a:off x="4572000" y="104202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" name="Google Shape;17;p2"/>
              <p:cNvCxnSpPr/>
              <p:nvPr/>
            </p:nvCxnSpPr>
            <p:spPr>
              <a:xfrm rot="10800000">
                <a:off x="4572000" y="-363095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" name="Google Shape;18;p2"/>
              <p:cNvCxnSpPr/>
              <p:nvPr/>
            </p:nvCxnSpPr>
            <p:spPr>
              <a:xfrm rot="10800000">
                <a:off x="4572000" y="-830393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" name="Google Shape;19;p2"/>
              <p:cNvCxnSpPr/>
              <p:nvPr/>
            </p:nvCxnSpPr>
            <p:spPr>
              <a:xfrm rot="10800000">
                <a:off x="4572000" y="-3166882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" name="Google Shape;20;p2"/>
              <p:cNvCxnSpPr/>
              <p:nvPr/>
            </p:nvCxnSpPr>
            <p:spPr>
              <a:xfrm rot="10800000">
                <a:off x="4572000" y="-3634180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" name="Google Shape;21;p2"/>
              <p:cNvCxnSpPr/>
              <p:nvPr/>
            </p:nvCxnSpPr>
            <p:spPr>
              <a:xfrm rot="10800000">
                <a:off x="4572000" y="-4101477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2" name="Google Shape;22;p2"/>
            <p:cNvGrpSpPr/>
            <p:nvPr/>
          </p:nvGrpSpPr>
          <p:grpSpPr>
            <a:xfrm>
              <a:off x="132661" y="3228"/>
              <a:ext cx="8878678" cy="5135400"/>
              <a:chOff x="0" y="-46"/>
              <a:chExt cx="8878678" cy="5135400"/>
            </a:xfrm>
          </p:grpSpPr>
          <p:cxnSp>
            <p:nvCxnSpPr>
              <p:cNvPr id="23" name="Google Shape;23;p2"/>
              <p:cNvCxnSpPr/>
              <p:nvPr/>
            </p:nvCxnSpPr>
            <p:spPr>
              <a:xfrm>
                <a:off x="1869195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" name="Google Shape;24;p2"/>
              <p:cNvCxnSpPr/>
              <p:nvPr/>
            </p:nvCxnSpPr>
            <p:spPr>
              <a:xfrm>
                <a:off x="2336494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" name="Google Shape;25;p2"/>
              <p:cNvCxnSpPr/>
              <p:nvPr/>
            </p:nvCxnSpPr>
            <p:spPr>
              <a:xfrm>
                <a:off x="2803793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" name="Google Shape;26;p2"/>
              <p:cNvCxnSpPr/>
              <p:nvPr/>
            </p:nvCxnSpPr>
            <p:spPr>
              <a:xfrm>
                <a:off x="3271092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" name="Google Shape;27;p2"/>
              <p:cNvCxnSpPr/>
              <p:nvPr/>
            </p:nvCxnSpPr>
            <p:spPr>
              <a:xfrm>
                <a:off x="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" name="Google Shape;28;p2"/>
              <p:cNvCxnSpPr/>
              <p:nvPr/>
            </p:nvCxnSpPr>
            <p:spPr>
              <a:xfrm>
                <a:off x="467299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>
                <a:off x="93459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>
                <a:off x="1401897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>
                <a:off x="3738391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>
                <a:off x="420569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>
                <a:off x="4672989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>
                <a:off x="514028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>
                <a:off x="5607586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" name="Google Shape;36;p2"/>
              <p:cNvCxnSpPr/>
              <p:nvPr/>
            </p:nvCxnSpPr>
            <p:spPr>
              <a:xfrm>
                <a:off x="6074885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" name="Google Shape;37;p2"/>
              <p:cNvCxnSpPr/>
              <p:nvPr/>
            </p:nvCxnSpPr>
            <p:spPr>
              <a:xfrm>
                <a:off x="6542184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" name="Google Shape;38;p2"/>
              <p:cNvCxnSpPr/>
              <p:nvPr/>
            </p:nvCxnSpPr>
            <p:spPr>
              <a:xfrm>
                <a:off x="7009483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" name="Google Shape;39;p2"/>
              <p:cNvCxnSpPr/>
              <p:nvPr/>
            </p:nvCxnSpPr>
            <p:spPr>
              <a:xfrm>
                <a:off x="7476782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" name="Google Shape;40;p2"/>
              <p:cNvCxnSpPr/>
              <p:nvPr/>
            </p:nvCxnSpPr>
            <p:spPr>
              <a:xfrm>
                <a:off x="7944081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" name="Google Shape;41;p2"/>
              <p:cNvCxnSpPr/>
              <p:nvPr/>
            </p:nvCxnSpPr>
            <p:spPr>
              <a:xfrm>
                <a:off x="841138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" name="Google Shape;42;p2"/>
              <p:cNvCxnSpPr/>
              <p:nvPr/>
            </p:nvCxnSpPr>
            <p:spPr>
              <a:xfrm>
                <a:off x="887867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43" name="Google Shape;43;p2"/>
          <p:cNvGrpSpPr/>
          <p:nvPr/>
        </p:nvGrpSpPr>
        <p:grpSpPr>
          <a:xfrm>
            <a:off x="483377" y="316402"/>
            <a:ext cx="11225249" cy="6221188"/>
            <a:chOff x="362532" y="237301"/>
            <a:chExt cx="8418937" cy="4665891"/>
          </a:xfrm>
        </p:grpSpPr>
        <p:sp>
          <p:nvSpPr>
            <p:cNvPr id="44" name="Google Shape;44;p2"/>
            <p:cNvSpPr/>
            <p:nvPr/>
          </p:nvSpPr>
          <p:spPr>
            <a:xfrm>
              <a:off x="589800" y="468900"/>
              <a:ext cx="7964400" cy="4205700"/>
            </a:xfrm>
            <a:prstGeom prst="roundRect">
              <a:avLst>
                <a:gd name="adj" fmla="val 8946"/>
              </a:avLst>
            </a:prstGeom>
            <a:solidFill>
              <a:schemeClr val="accent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45" name="Google Shape;45;p2"/>
            <p:cNvGrpSpPr/>
            <p:nvPr/>
          </p:nvGrpSpPr>
          <p:grpSpPr>
            <a:xfrm>
              <a:off x="362532" y="237301"/>
              <a:ext cx="8418937" cy="4665891"/>
              <a:chOff x="362532" y="237300"/>
              <a:chExt cx="8418937" cy="4665891"/>
            </a:xfrm>
          </p:grpSpPr>
          <p:sp>
            <p:nvSpPr>
              <p:cNvPr id="46" name="Google Shape;46;p2"/>
              <p:cNvSpPr/>
              <p:nvPr/>
            </p:nvSpPr>
            <p:spPr>
              <a:xfrm>
                <a:off x="362532" y="237300"/>
                <a:ext cx="242700" cy="242700"/>
              </a:xfrm>
              <a:prstGeom prst="heart">
                <a:avLst/>
              </a:prstGeom>
              <a:solidFill>
                <a:schemeClr val="accent2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362532" y="4660489"/>
                <a:ext cx="242700" cy="242700"/>
              </a:xfrm>
              <a:prstGeom prst="heart">
                <a:avLst/>
              </a:prstGeom>
              <a:solidFill>
                <a:schemeClr val="accent2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8538768" y="237302"/>
                <a:ext cx="242700" cy="242700"/>
              </a:xfrm>
              <a:prstGeom prst="heart">
                <a:avLst/>
              </a:prstGeom>
              <a:solidFill>
                <a:schemeClr val="accent2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8538768" y="4660491"/>
                <a:ext cx="242700" cy="242700"/>
              </a:xfrm>
              <a:prstGeom prst="heart">
                <a:avLst/>
              </a:prstGeom>
              <a:solidFill>
                <a:schemeClr val="accent2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0" name="Google Shape;50;p2"/>
          <p:cNvSpPr txBox="1">
            <a:spLocks noGrp="1"/>
          </p:cNvSpPr>
          <p:nvPr>
            <p:ph type="ctrTitle"/>
          </p:nvPr>
        </p:nvSpPr>
        <p:spPr>
          <a:xfrm>
            <a:off x="1052268" y="1209149"/>
            <a:ext cx="4937200" cy="3323600"/>
          </a:xfrm>
          <a:prstGeom prst="rect">
            <a:avLst/>
          </a:prstGeom>
          <a:effectLst>
            <a:outerShdw dist="38100" dir="1560000" algn="bl" rotWithShape="0">
              <a:schemeClr val="l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7333" b="1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51" name="Google Shape;51;p2"/>
          <p:cNvSpPr txBox="1">
            <a:spLocks noGrp="1"/>
          </p:cNvSpPr>
          <p:nvPr>
            <p:ph type="subTitle" idx="1"/>
          </p:nvPr>
        </p:nvSpPr>
        <p:spPr>
          <a:xfrm>
            <a:off x="1052268" y="4697712"/>
            <a:ext cx="4937200" cy="77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7770772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oogle Shape;223;p7"/>
          <p:cNvGrpSpPr/>
          <p:nvPr/>
        </p:nvGrpSpPr>
        <p:grpSpPr>
          <a:xfrm>
            <a:off x="0" y="5400"/>
            <a:ext cx="12192000" cy="6847200"/>
            <a:chOff x="0" y="3228"/>
            <a:chExt cx="9144000" cy="5135400"/>
          </a:xfrm>
        </p:grpSpPr>
        <p:grpSp>
          <p:nvGrpSpPr>
            <p:cNvPr id="224" name="Google Shape;224;p7"/>
            <p:cNvGrpSpPr/>
            <p:nvPr/>
          </p:nvGrpSpPr>
          <p:grpSpPr>
            <a:xfrm>
              <a:off x="0" y="234440"/>
              <a:ext cx="9144000" cy="4672977"/>
              <a:chOff x="0" y="470523"/>
              <a:chExt cx="9144000" cy="4672977"/>
            </a:xfrm>
          </p:grpSpPr>
          <p:cxnSp>
            <p:nvCxnSpPr>
              <p:cNvPr id="225" name="Google Shape;225;p7"/>
              <p:cNvCxnSpPr/>
              <p:nvPr/>
            </p:nvCxnSpPr>
            <p:spPr>
              <a:xfrm rot="10800000">
                <a:off x="4572000" y="-1297691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" name="Google Shape;226;p7"/>
              <p:cNvCxnSpPr/>
              <p:nvPr/>
            </p:nvCxnSpPr>
            <p:spPr>
              <a:xfrm rot="10800000">
                <a:off x="4572000" y="-1764989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" name="Google Shape;227;p7"/>
              <p:cNvCxnSpPr/>
              <p:nvPr/>
            </p:nvCxnSpPr>
            <p:spPr>
              <a:xfrm rot="10800000">
                <a:off x="4572000" y="-2232286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" name="Google Shape;228;p7"/>
              <p:cNvCxnSpPr/>
              <p:nvPr/>
            </p:nvCxnSpPr>
            <p:spPr>
              <a:xfrm rot="10800000">
                <a:off x="4572000" y="-2699584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9" name="Google Shape;229;p7"/>
              <p:cNvCxnSpPr/>
              <p:nvPr/>
            </p:nvCxnSpPr>
            <p:spPr>
              <a:xfrm rot="10800000">
                <a:off x="4572000" y="571500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0" name="Google Shape;230;p7"/>
              <p:cNvCxnSpPr/>
              <p:nvPr/>
            </p:nvCxnSpPr>
            <p:spPr>
              <a:xfrm rot="10800000">
                <a:off x="4572000" y="104202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1" name="Google Shape;231;p7"/>
              <p:cNvCxnSpPr/>
              <p:nvPr/>
            </p:nvCxnSpPr>
            <p:spPr>
              <a:xfrm rot="10800000">
                <a:off x="4572000" y="-363095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2" name="Google Shape;232;p7"/>
              <p:cNvCxnSpPr/>
              <p:nvPr/>
            </p:nvCxnSpPr>
            <p:spPr>
              <a:xfrm rot="10800000">
                <a:off x="4572000" y="-830393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3" name="Google Shape;233;p7"/>
              <p:cNvCxnSpPr/>
              <p:nvPr/>
            </p:nvCxnSpPr>
            <p:spPr>
              <a:xfrm rot="10800000">
                <a:off x="4572000" y="-3166882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4" name="Google Shape;234;p7"/>
              <p:cNvCxnSpPr/>
              <p:nvPr/>
            </p:nvCxnSpPr>
            <p:spPr>
              <a:xfrm rot="10800000">
                <a:off x="4572000" y="-3634180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5" name="Google Shape;235;p7"/>
              <p:cNvCxnSpPr/>
              <p:nvPr/>
            </p:nvCxnSpPr>
            <p:spPr>
              <a:xfrm rot="10800000">
                <a:off x="4572000" y="-4101477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36" name="Google Shape;236;p7"/>
            <p:cNvGrpSpPr/>
            <p:nvPr/>
          </p:nvGrpSpPr>
          <p:grpSpPr>
            <a:xfrm>
              <a:off x="132661" y="3228"/>
              <a:ext cx="8878678" cy="5135400"/>
              <a:chOff x="0" y="-46"/>
              <a:chExt cx="8878678" cy="5135400"/>
            </a:xfrm>
          </p:grpSpPr>
          <p:cxnSp>
            <p:nvCxnSpPr>
              <p:cNvPr id="237" name="Google Shape;237;p7"/>
              <p:cNvCxnSpPr/>
              <p:nvPr/>
            </p:nvCxnSpPr>
            <p:spPr>
              <a:xfrm>
                <a:off x="1869195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8" name="Google Shape;238;p7"/>
              <p:cNvCxnSpPr/>
              <p:nvPr/>
            </p:nvCxnSpPr>
            <p:spPr>
              <a:xfrm>
                <a:off x="2336494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9" name="Google Shape;239;p7"/>
              <p:cNvCxnSpPr/>
              <p:nvPr/>
            </p:nvCxnSpPr>
            <p:spPr>
              <a:xfrm>
                <a:off x="2803793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0" name="Google Shape;240;p7"/>
              <p:cNvCxnSpPr/>
              <p:nvPr/>
            </p:nvCxnSpPr>
            <p:spPr>
              <a:xfrm>
                <a:off x="3271092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1" name="Google Shape;241;p7"/>
              <p:cNvCxnSpPr/>
              <p:nvPr/>
            </p:nvCxnSpPr>
            <p:spPr>
              <a:xfrm>
                <a:off x="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2" name="Google Shape;242;p7"/>
              <p:cNvCxnSpPr/>
              <p:nvPr/>
            </p:nvCxnSpPr>
            <p:spPr>
              <a:xfrm>
                <a:off x="467299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3" name="Google Shape;243;p7"/>
              <p:cNvCxnSpPr/>
              <p:nvPr/>
            </p:nvCxnSpPr>
            <p:spPr>
              <a:xfrm>
                <a:off x="93459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4" name="Google Shape;244;p7"/>
              <p:cNvCxnSpPr/>
              <p:nvPr/>
            </p:nvCxnSpPr>
            <p:spPr>
              <a:xfrm>
                <a:off x="1401897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5" name="Google Shape;245;p7"/>
              <p:cNvCxnSpPr/>
              <p:nvPr/>
            </p:nvCxnSpPr>
            <p:spPr>
              <a:xfrm>
                <a:off x="3738391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6" name="Google Shape;246;p7"/>
              <p:cNvCxnSpPr/>
              <p:nvPr/>
            </p:nvCxnSpPr>
            <p:spPr>
              <a:xfrm>
                <a:off x="420569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7" name="Google Shape;247;p7"/>
              <p:cNvCxnSpPr/>
              <p:nvPr/>
            </p:nvCxnSpPr>
            <p:spPr>
              <a:xfrm>
                <a:off x="4672989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8" name="Google Shape;248;p7"/>
              <p:cNvCxnSpPr/>
              <p:nvPr/>
            </p:nvCxnSpPr>
            <p:spPr>
              <a:xfrm>
                <a:off x="514028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9" name="Google Shape;249;p7"/>
              <p:cNvCxnSpPr/>
              <p:nvPr/>
            </p:nvCxnSpPr>
            <p:spPr>
              <a:xfrm>
                <a:off x="5607586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0" name="Google Shape;250;p7"/>
              <p:cNvCxnSpPr/>
              <p:nvPr/>
            </p:nvCxnSpPr>
            <p:spPr>
              <a:xfrm>
                <a:off x="6074885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1" name="Google Shape;251;p7"/>
              <p:cNvCxnSpPr/>
              <p:nvPr/>
            </p:nvCxnSpPr>
            <p:spPr>
              <a:xfrm>
                <a:off x="6542184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2" name="Google Shape;252;p7"/>
              <p:cNvCxnSpPr/>
              <p:nvPr/>
            </p:nvCxnSpPr>
            <p:spPr>
              <a:xfrm>
                <a:off x="7009483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3" name="Google Shape;253;p7"/>
              <p:cNvCxnSpPr/>
              <p:nvPr/>
            </p:nvCxnSpPr>
            <p:spPr>
              <a:xfrm>
                <a:off x="7476782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4" name="Google Shape;254;p7"/>
              <p:cNvCxnSpPr/>
              <p:nvPr/>
            </p:nvCxnSpPr>
            <p:spPr>
              <a:xfrm>
                <a:off x="7944081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5" name="Google Shape;255;p7"/>
              <p:cNvCxnSpPr/>
              <p:nvPr/>
            </p:nvCxnSpPr>
            <p:spPr>
              <a:xfrm>
                <a:off x="841138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6" name="Google Shape;256;p7"/>
              <p:cNvCxnSpPr/>
              <p:nvPr/>
            </p:nvCxnSpPr>
            <p:spPr>
              <a:xfrm>
                <a:off x="887867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257" name="Google Shape;257;p7"/>
          <p:cNvSpPr/>
          <p:nvPr/>
        </p:nvSpPr>
        <p:spPr>
          <a:xfrm>
            <a:off x="1788400" y="1231800"/>
            <a:ext cx="8615200" cy="4394400"/>
          </a:xfrm>
          <a:prstGeom prst="roundRect">
            <a:avLst>
              <a:gd name="adj" fmla="val 11227"/>
            </a:avLst>
          </a:prstGeom>
          <a:solidFill>
            <a:schemeClr val="accent3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258" name="Google Shape;258;p7"/>
          <p:cNvGrpSpPr/>
          <p:nvPr/>
        </p:nvGrpSpPr>
        <p:grpSpPr>
          <a:xfrm>
            <a:off x="1490259" y="927000"/>
            <a:ext cx="9211484" cy="5004000"/>
            <a:chOff x="1112700" y="695250"/>
            <a:chExt cx="6908613" cy="3753000"/>
          </a:xfrm>
        </p:grpSpPr>
        <p:sp>
          <p:nvSpPr>
            <p:cNvPr id="259" name="Google Shape;259;p7"/>
            <p:cNvSpPr/>
            <p:nvPr/>
          </p:nvSpPr>
          <p:spPr>
            <a:xfrm>
              <a:off x="1112700" y="695250"/>
              <a:ext cx="242700" cy="242700"/>
            </a:xfrm>
            <a:prstGeom prst="diamond">
              <a:avLst/>
            </a:pr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7"/>
            <p:cNvSpPr/>
            <p:nvPr/>
          </p:nvSpPr>
          <p:spPr>
            <a:xfrm>
              <a:off x="7778613" y="695250"/>
              <a:ext cx="242700" cy="242700"/>
            </a:xfrm>
            <a:prstGeom prst="diamond">
              <a:avLst/>
            </a:pr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7"/>
            <p:cNvSpPr/>
            <p:nvPr/>
          </p:nvSpPr>
          <p:spPr>
            <a:xfrm>
              <a:off x="1112700" y="4205550"/>
              <a:ext cx="242700" cy="242700"/>
            </a:xfrm>
            <a:prstGeom prst="diamond">
              <a:avLst/>
            </a:pr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7"/>
            <p:cNvSpPr/>
            <p:nvPr/>
          </p:nvSpPr>
          <p:spPr>
            <a:xfrm>
              <a:off x="7778613" y="4205550"/>
              <a:ext cx="242700" cy="242700"/>
            </a:xfrm>
            <a:prstGeom prst="diamond">
              <a:avLst/>
            </a:pr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63" name="Google Shape;263;p7"/>
          <p:cNvSpPr txBox="1">
            <a:spLocks noGrp="1"/>
          </p:cNvSpPr>
          <p:nvPr>
            <p:ph type="subTitle" idx="1"/>
          </p:nvPr>
        </p:nvSpPr>
        <p:spPr>
          <a:xfrm>
            <a:off x="3067733" y="3093300"/>
            <a:ext cx="6056400" cy="126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>
            <a:endParaRPr/>
          </a:p>
        </p:txBody>
      </p:sp>
      <p:sp>
        <p:nvSpPr>
          <p:cNvPr id="264" name="Google Shape;264;p7"/>
          <p:cNvSpPr txBox="1">
            <a:spLocks noGrp="1"/>
          </p:cNvSpPr>
          <p:nvPr>
            <p:ph type="title"/>
          </p:nvPr>
        </p:nvSpPr>
        <p:spPr>
          <a:xfrm>
            <a:off x="2698133" y="1810633"/>
            <a:ext cx="6795600" cy="131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73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01873734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3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p6"/>
          <p:cNvGrpSpPr/>
          <p:nvPr/>
        </p:nvGrpSpPr>
        <p:grpSpPr>
          <a:xfrm>
            <a:off x="0" y="5400"/>
            <a:ext cx="12192000" cy="6847200"/>
            <a:chOff x="0" y="3228"/>
            <a:chExt cx="9144000" cy="5135400"/>
          </a:xfrm>
        </p:grpSpPr>
        <p:grpSp>
          <p:nvGrpSpPr>
            <p:cNvPr id="183" name="Google Shape;183;p6"/>
            <p:cNvGrpSpPr/>
            <p:nvPr/>
          </p:nvGrpSpPr>
          <p:grpSpPr>
            <a:xfrm>
              <a:off x="0" y="234440"/>
              <a:ext cx="9144000" cy="4672977"/>
              <a:chOff x="0" y="470523"/>
              <a:chExt cx="9144000" cy="4672977"/>
            </a:xfrm>
          </p:grpSpPr>
          <p:cxnSp>
            <p:nvCxnSpPr>
              <p:cNvPr id="184" name="Google Shape;184;p6"/>
              <p:cNvCxnSpPr/>
              <p:nvPr/>
            </p:nvCxnSpPr>
            <p:spPr>
              <a:xfrm rot="10800000">
                <a:off x="4572000" y="-1297691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" name="Google Shape;185;p6"/>
              <p:cNvCxnSpPr/>
              <p:nvPr/>
            </p:nvCxnSpPr>
            <p:spPr>
              <a:xfrm rot="10800000">
                <a:off x="4572000" y="-1764989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" name="Google Shape;186;p6"/>
              <p:cNvCxnSpPr/>
              <p:nvPr/>
            </p:nvCxnSpPr>
            <p:spPr>
              <a:xfrm rot="10800000">
                <a:off x="4572000" y="-2232286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" name="Google Shape;187;p6"/>
              <p:cNvCxnSpPr/>
              <p:nvPr/>
            </p:nvCxnSpPr>
            <p:spPr>
              <a:xfrm rot="10800000">
                <a:off x="4572000" y="-2699584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" name="Google Shape;188;p6"/>
              <p:cNvCxnSpPr/>
              <p:nvPr/>
            </p:nvCxnSpPr>
            <p:spPr>
              <a:xfrm rot="10800000">
                <a:off x="4572000" y="571500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9" name="Google Shape;189;p6"/>
              <p:cNvCxnSpPr/>
              <p:nvPr/>
            </p:nvCxnSpPr>
            <p:spPr>
              <a:xfrm rot="10800000">
                <a:off x="4572000" y="104202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0" name="Google Shape;190;p6"/>
              <p:cNvCxnSpPr/>
              <p:nvPr/>
            </p:nvCxnSpPr>
            <p:spPr>
              <a:xfrm rot="10800000">
                <a:off x="4572000" y="-363095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1" name="Google Shape;191;p6"/>
              <p:cNvCxnSpPr/>
              <p:nvPr/>
            </p:nvCxnSpPr>
            <p:spPr>
              <a:xfrm rot="10800000">
                <a:off x="4572000" y="-830393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2" name="Google Shape;192;p6"/>
              <p:cNvCxnSpPr/>
              <p:nvPr/>
            </p:nvCxnSpPr>
            <p:spPr>
              <a:xfrm rot="10800000">
                <a:off x="4572000" y="-3166882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3" name="Google Shape;193;p6"/>
              <p:cNvCxnSpPr/>
              <p:nvPr/>
            </p:nvCxnSpPr>
            <p:spPr>
              <a:xfrm rot="10800000">
                <a:off x="4572000" y="-3634180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4" name="Google Shape;194;p6"/>
              <p:cNvCxnSpPr/>
              <p:nvPr/>
            </p:nvCxnSpPr>
            <p:spPr>
              <a:xfrm rot="10800000">
                <a:off x="4572000" y="-4101477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95" name="Google Shape;195;p6"/>
            <p:cNvGrpSpPr/>
            <p:nvPr/>
          </p:nvGrpSpPr>
          <p:grpSpPr>
            <a:xfrm>
              <a:off x="132661" y="3228"/>
              <a:ext cx="8878678" cy="5135400"/>
              <a:chOff x="0" y="-46"/>
              <a:chExt cx="8878678" cy="5135400"/>
            </a:xfrm>
          </p:grpSpPr>
          <p:cxnSp>
            <p:nvCxnSpPr>
              <p:cNvPr id="196" name="Google Shape;196;p6"/>
              <p:cNvCxnSpPr/>
              <p:nvPr/>
            </p:nvCxnSpPr>
            <p:spPr>
              <a:xfrm>
                <a:off x="1869195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" name="Google Shape;197;p6"/>
              <p:cNvCxnSpPr/>
              <p:nvPr/>
            </p:nvCxnSpPr>
            <p:spPr>
              <a:xfrm>
                <a:off x="2336494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8" name="Google Shape;198;p6"/>
              <p:cNvCxnSpPr/>
              <p:nvPr/>
            </p:nvCxnSpPr>
            <p:spPr>
              <a:xfrm>
                <a:off x="2803793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9" name="Google Shape;199;p6"/>
              <p:cNvCxnSpPr/>
              <p:nvPr/>
            </p:nvCxnSpPr>
            <p:spPr>
              <a:xfrm>
                <a:off x="3271092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0" name="Google Shape;200;p6"/>
              <p:cNvCxnSpPr/>
              <p:nvPr/>
            </p:nvCxnSpPr>
            <p:spPr>
              <a:xfrm>
                <a:off x="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1" name="Google Shape;201;p6"/>
              <p:cNvCxnSpPr/>
              <p:nvPr/>
            </p:nvCxnSpPr>
            <p:spPr>
              <a:xfrm>
                <a:off x="467299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2" name="Google Shape;202;p6"/>
              <p:cNvCxnSpPr/>
              <p:nvPr/>
            </p:nvCxnSpPr>
            <p:spPr>
              <a:xfrm>
                <a:off x="93459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3" name="Google Shape;203;p6"/>
              <p:cNvCxnSpPr/>
              <p:nvPr/>
            </p:nvCxnSpPr>
            <p:spPr>
              <a:xfrm>
                <a:off x="1401897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4" name="Google Shape;204;p6"/>
              <p:cNvCxnSpPr/>
              <p:nvPr/>
            </p:nvCxnSpPr>
            <p:spPr>
              <a:xfrm>
                <a:off x="3738391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5" name="Google Shape;205;p6"/>
              <p:cNvCxnSpPr/>
              <p:nvPr/>
            </p:nvCxnSpPr>
            <p:spPr>
              <a:xfrm>
                <a:off x="420569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6" name="Google Shape;206;p6"/>
              <p:cNvCxnSpPr/>
              <p:nvPr/>
            </p:nvCxnSpPr>
            <p:spPr>
              <a:xfrm>
                <a:off x="4672989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7" name="Google Shape;207;p6"/>
              <p:cNvCxnSpPr/>
              <p:nvPr/>
            </p:nvCxnSpPr>
            <p:spPr>
              <a:xfrm>
                <a:off x="514028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8" name="Google Shape;208;p6"/>
              <p:cNvCxnSpPr/>
              <p:nvPr/>
            </p:nvCxnSpPr>
            <p:spPr>
              <a:xfrm>
                <a:off x="5607586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9" name="Google Shape;209;p6"/>
              <p:cNvCxnSpPr/>
              <p:nvPr/>
            </p:nvCxnSpPr>
            <p:spPr>
              <a:xfrm>
                <a:off x="6074885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0" name="Google Shape;210;p6"/>
              <p:cNvCxnSpPr/>
              <p:nvPr/>
            </p:nvCxnSpPr>
            <p:spPr>
              <a:xfrm>
                <a:off x="6542184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1" name="Google Shape;211;p6"/>
              <p:cNvCxnSpPr/>
              <p:nvPr/>
            </p:nvCxnSpPr>
            <p:spPr>
              <a:xfrm>
                <a:off x="7009483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2" name="Google Shape;212;p6"/>
              <p:cNvCxnSpPr/>
              <p:nvPr/>
            </p:nvCxnSpPr>
            <p:spPr>
              <a:xfrm>
                <a:off x="7476782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3" name="Google Shape;213;p6"/>
              <p:cNvCxnSpPr/>
              <p:nvPr/>
            </p:nvCxnSpPr>
            <p:spPr>
              <a:xfrm>
                <a:off x="7944081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" name="Google Shape;214;p6"/>
              <p:cNvCxnSpPr/>
              <p:nvPr/>
            </p:nvCxnSpPr>
            <p:spPr>
              <a:xfrm>
                <a:off x="841138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5" name="Google Shape;215;p6"/>
              <p:cNvCxnSpPr/>
              <p:nvPr/>
            </p:nvCxnSpPr>
            <p:spPr>
              <a:xfrm>
                <a:off x="887867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216" name="Google Shape;216;p6"/>
          <p:cNvGrpSpPr/>
          <p:nvPr/>
        </p:nvGrpSpPr>
        <p:grpSpPr>
          <a:xfrm>
            <a:off x="483377" y="316405"/>
            <a:ext cx="11225249" cy="1613796"/>
            <a:chOff x="362532" y="237303"/>
            <a:chExt cx="8418937" cy="1210347"/>
          </a:xfrm>
        </p:grpSpPr>
        <p:sp>
          <p:nvSpPr>
            <p:cNvPr id="217" name="Google Shape;217;p6"/>
            <p:cNvSpPr/>
            <p:nvPr/>
          </p:nvSpPr>
          <p:spPr>
            <a:xfrm>
              <a:off x="590250" y="468911"/>
              <a:ext cx="7963500" cy="7431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8" name="Google Shape;218;p6"/>
            <p:cNvGrpSpPr/>
            <p:nvPr/>
          </p:nvGrpSpPr>
          <p:grpSpPr>
            <a:xfrm>
              <a:off x="362532" y="237303"/>
              <a:ext cx="8418937" cy="1210347"/>
              <a:chOff x="362532" y="237303"/>
              <a:chExt cx="8418937" cy="1210347"/>
            </a:xfrm>
          </p:grpSpPr>
          <p:sp>
            <p:nvSpPr>
              <p:cNvPr id="219" name="Google Shape;219;p6"/>
              <p:cNvSpPr/>
              <p:nvPr/>
            </p:nvSpPr>
            <p:spPr>
              <a:xfrm>
                <a:off x="362532" y="1204951"/>
                <a:ext cx="242700" cy="242700"/>
              </a:xfrm>
              <a:prstGeom prst="mathPlus">
                <a:avLst>
                  <a:gd name="adj1" fmla="val 23520"/>
                </a:avLst>
              </a:prstGeom>
              <a:solidFill>
                <a:schemeClr val="lt2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0" name="Google Shape;220;p6"/>
              <p:cNvSpPr/>
              <p:nvPr/>
            </p:nvSpPr>
            <p:spPr>
              <a:xfrm>
                <a:off x="8538768" y="237303"/>
                <a:ext cx="242700" cy="242700"/>
              </a:xfrm>
              <a:prstGeom prst="mathPlus">
                <a:avLst>
                  <a:gd name="adj1" fmla="val 23520"/>
                </a:avLst>
              </a:prstGeom>
              <a:solidFill>
                <a:schemeClr val="lt2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21" name="Google Shape;221;p6"/>
          <p:cNvSpPr txBox="1">
            <a:spLocks noGrp="1"/>
          </p:cNvSpPr>
          <p:nvPr>
            <p:ph type="title"/>
          </p:nvPr>
        </p:nvSpPr>
        <p:spPr>
          <a:xfrm>
            <a:off x="1600800" y="686700"/>
            <a:ext cx="8990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5490019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1_Title only">
    <p:bg>
      <p:bgPr>
        <a:solidFill>
          <a:schemeClr val="accent3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oogle Shape;182;p6"/>
          <p:cNvGrpSpPr/>
          <p:nvPr/>
        </p:nvGrpSpPr>
        <p:grpSpPr>
          <a:xfrm>
            <a:off x="0" y="5400"/>
            <a:ext cx="12192000" cy="6847200"/>
            <a:chOff x="0" y="3228"/>
            <a:chExt cx="9144000" cy="5135400"/>
          </a:xfrm>
        </p:grpSpPr>
        <p:grpSp>
          <p:nvGrpSpPr>
            <p:cNvPr id="183" name="Google Shape;183;p6"/>
            <p:cNvGrpSpPr/>
            <p:nvPr/>
          </p:nvGrpSpPr>
          <p:grpSpPr>
            <a:xfrm>
              <a:off x="0" y="234440"/>
              <a:ext cx="9144000" cy="4672977"/>
              <a:chOff x="0" y="470523"/>
              <a:chExt cx="9144000" cy="4672977"/>
            </a:xfrm>
          </p:grpSpPr>
          <p:cxnSp>
            <p:nvCxnSpPr>
              <p:cNvPr id="184" name="Google Shape;184;p6"/>
              <p:cNvCxnSpPr/>
              <p:nvPr/>
            </p:nvCxnSpPr>
            <p:spPr>
              <a:xfrm rot="10800000">
                <a:off x="4572000" y="-1297691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5" name="Google Shape;185;p6"/>
              <p:cNvCxnSpPr/>
              <p:nvPr/>
            </p:nvCxnSpPr>
            <p:spPr>
              <a:xfrm rot="10800000">
                <a:off x="4572000" y="-1764989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" name="Google Shape;186;p6"/>
              <p:cNvCxnSpPr/>
              <p:nvPr/>
            </p:nvCxnSpPr>
            <p:spPr>
              <a:xfrm rot="10800000">
                <a:off x="4572000" y="-2232286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" name="Google Shape;187;p6"/>
              <p:cNvCxnSpPr/>
              <p:nvPr/>
            </p:nvCxnSpPr>
            <p:spPr>
              <a:xfrm rot="10800000">
                <a:off x="4572000" y="-2699584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" name="Google Shape;188;p6"/>
              <p:cNvCxnSpPr/>
              <p:nvPr/>
            </p:nvCxnSpPr>
            <p:spPr>
              <a:xfrm rot="10800000">
                <a:off x="4572000" y="571500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9" name="Google Shape;189;p6"/>
              <p:cNvCxnSpPr/>
              <p:nvPr/>
            </p:nvCxnSpPr>
            <p:spPr>
              <a:xfrm rot="10800000">
                <a:off x="4572000" y="104202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0" name="Google Shape;190;p6"/>
              <p:cNvCxnSpPr/>
              <p:nvPr/>
            </p:nvCxnSpPr>
            <p:spPr>
              <a:xfrm rot="10800000">
                <a:off x="4572000" y="-363095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1" name="Google Shape;191;p6"/>
              <p:cNvCxnSpPr/>
              <p:nvPr/>
            </p:nvCxnSpPr>
            <p:spPr>
              <a:xfrm rot="10800000">
                <a:off x="4572000" y="-830393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2" name="Google Shape;192;p6"/>
              <p:cNvCxnSpPr/>
              <p:nvPr/>
            </p:nvCxnSpPr>
            <p:spPr>
              <a:xfrm rot="10800000">
                <a:off x="4572000" y="-3166882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3" name="Google Shape;193;p6"/>
              <p:cNvCxnSpPr/>
              <p:nvPr/>
            </p:nvCxnSpPr>
            <p:spPr>
              <a:xfrm rot="10800000">
                <a:off x="4572000" y="-3634180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4" name="Google Shape;194;p6"/>
              <p:cNvCxnSpPr/>
              <p:nvPr/>
            </p:nvCxnSpPr>
            <p:spPr>
              <a:xfrm rot="10800000">
                <a:off x="4572000" y="-4101477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95" name="Google Shape;195;p6"/>
            <p:cNvGrpSpPr/>
            <p:nvPr/>
          </p:nvGrpSpPr>
          <p:grpSpPr>
            <a:xfrm>
              <a:off x="132661" y="3228"/>
              <a:ext cx="8878678" cy="5135400"/>
              <a:chOff x="0" y="-46"/>
              <a:chExt cx="8878678" cy="5135400"/>
            </a:xfrm>
          </p:grpSpPr>
          <p:cxnSp>
            <p:nvCxnSpPr>
              <p:cNvPr id="196" name="Google Shape;196;p6"/>
              <p:cNvCxnSpPr/>
              <p:nvPr/>
            </p:nvCxnSpPr>
            <p:spPr>
              <a:xfrm>
                <a:off x="1869195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7" name="Google Shape;197;p6"/>
              <p:cNvCxnSpPr/>
              <p:nvPr/>
            </p:nvCxnSpPr>
            <p:spPr>
              <a:xfrm>
                <a:off x="2336494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8" name="Google Shape;198;p6"/>
              <p:cNvCxnSpPr/>
              <p:nvPr/>
            </p:nvCxnSpPr>
            <p:spPr>
              <a:xfrm>
                <a:off x="2803793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9" name="Google Shape;199;p6"/>
              <p:cNvCxnSpPr/>
              <p:nvPr/>
            </p:nvCxnSpPr>
            <p:spPr>
              <a:xfrm>
                <a:off x="3271092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0" name="Google Shape;200;p6"/>
              <p:cNvCxnSpPr/>
              <p:nvPr/>
            </p:nvCxnSpPr>
            <p:spPr>
              <a:xfrm>
                <a:off x="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1" name="Google Shape;201;p6"/>
              <p:cNvCxnSpPr/>
              <p:nvPr/>
            </p:nvCxnSpPr>
            <p:spPr>
              <a:xfrm>
                <a:off x="467299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2" name="Google Shape;202;p6"/>
              <p:cNvCxnSpPr/>
              <p:nvPr/>
            </p:nvCxnSpPr>
            <p:spPr>
              <a:xfrm>
                <a:off x="93459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3" name="Google Shape;203;p6"/>
              <p:cNvCxnSpPr/>
              <p:nvPr/>
            </p:nvCxnSpPr>
            <p:spPr>
              <a:xfrm>
                <a:off x="1401897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4" name="Google Shape;204;p6"/>
              <p:cNvCxnSpPr/>
              <p:nvPr/>
            </p:nvCxnSpPr>
            <p:spPr>
              <a:xfrm>
                <a:off x="3738391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5" name="Google Shape;205;p6"/>
              <p:cNvCxnSpPr/>
              <p:nvPr/>
            </p:nvCxnSpPr>
            <p:spPr>
              <a:xfrm>
                <a:off x="420569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6" name="Google Shape;206;p6"/>
              <p:cNvCxnSpPr/>
              <p:nvPr/>
            </p:nvCxnSpPr>
            <p:spPr>
              <a:xfrm>
                <a:off x="4672989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7" name="Google Shape;207;p6"/>
              <p:cNvCxnSpPr/>
              <p:nvPr/>
            </p:nvCxnSpPr>
            <p:spPr>
              <a:xfrm>
                <a:off x="514028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8" name="Google Shape;208;p6"/>
              <p:cNvCxnSpPr/>
              <p:nvPr/>
            </p:nvCxnSpPr>
            <p:spPr>
              <a:xfrm>
                <a:off x="5607586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9" name="Google Shape;209;p6"/>
              <p:cNvCxnSpPr/>
              <p:nvPr/>
            </p:nvCxnSpPr>
            <p:spPr>
              <a:xfrm>
                <a:off x="6074885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0" name="Google Shape;210;p6"/>
              <p:cNvCxnSpPr/>
              <p:nvPr/>
            </p:nvCxnSpPr>
            <p:spPr>
              <a:xfrm>
                <a:off x="6542184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1" name="Google Shape;211;p6"/>
              <p:cNvCxnSpPr/>
              <p:nvPr/>
            </p:nvCxnSpPr>
            <p:spPr>
              <a:xfrm>
                <a:off x="7009483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2" name="Google Shape;212;p6"/>
              <p:cNvCxnSpPr/>
              <p:nvPr/>
            </p:nvCxnSpPr>
            <p:spPr>
              <a:xfrm>
                <a:off x="7476782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3" name="Google Shape;213;p6"/>
              <p:cNvCxnSpPr/>
              <p:nvPr/>
            </p:nvCxnSpPr>
            <p:spPr>
              <a:xfrm>
                <a:off x="7944081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" name="Google Shape;214;p6"/>
              <p:cNvCxnSpPr/>
              <p:nvPr/>
            </p:nvCxnSpPr>
            <p:spPr>
              <a:xfrm>
                <a:off x="841138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5" name="Google Shape;215;p6"/>
              <p:cNvCxnSpPr/>
              <p:nvPr/>
            </p:nvCxnSpPr>
            <p:spPr>
              <a:xfrm>
                <a:off x="887867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216" name="Google Shape;216;p6"/>
          <p:cNvGrpSpPr/>
          <p:nvPr/>
        </p:nvGrpSpPr>
        <p:grpSpPr>
          <a:xfrm>
            <a:off x="483377" y="316405"/>
            <a:ext cx="11225249" cy="1613796"/>
            <a:chOff x="362532" y="237303"/>
            <a:chExt cx="8418937" cy="1210347"/>
          </a:xfrm>
        </p:grpSpPr>
        <p:sp>
          <p:nvSpPr>
            <p:cNvPr id="217" name="Google Shape;217;p6"/>
            <p:cNvSpPr/>
            <p:nvPr/>
          </p:nvSpPr>
          <p:spPr>
            <a:xfrm>
              <a:off x="590250" y="468911"/>
              <a:ext cx="7963500" cy="7431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8" name="Google Shape;218;p6"/>
            <p:cNvGrpSpPr/>
            <p:nvPr/>
          </p:nvGrpSpPr>
          <p:grpSpPr>
            <a:xfrm>
              <a:off x="362532" y="237303"/>
              <a:ext cx="8418937" cy="1210347"/>
              <a:chOff x="362532" y="237303"/>
              <a:chExt cx="8418937" cy="1210347"/>
            </a:xfrm>
          </p:grpSpPr>
          <p:sp>
            <p:nvSpPr>
              <p:cNvPr id="219" name="Google Shape;219;p6"/>
              <p:cNvSpPr/>
              <p:nvPr/>
            </p:nvSpPr>
            <p:spPr>
              <a:xfrm>
                <a:off x="362532" y="1204951"/>
                <a:ext cx="242700" cy="242700"/>
              </a:xfrm>
              <a:prstGeom prst="mathPlus">
                <a:avLst>
                  <a:gd name="adj1" fmla="val 23520"/>
                </a:avLst>
              </a:prstGeom>
              <a:solidFill>
                <a:schemeClr val="lt2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0" name="Google Shape;220;p6"/>
              <p:cNvSpPr/>
              <p:nvPr/>
            </p:nvSpPr>
            <p:spPr>
              <a:xfrm>
                <a:off x="8538768" y="237303"/>
                <a:ext cx="242700" cy="242700"/>
              </a:xfrm>
              <a:prstGeom prst="mathPlus">
                <a:avLst>
                  <a:gd name="adj1" fmla="val 23520"/>
                </a:avLst>
              </a:prstGeom>
              <a:solidFill>
                <a:schemeClr val="lt2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21" name="Google Shape;221;p6"/>
          <p:cNvSpPr txBox="1">
            <a:spLocks noGrp="1"/>
          </p:cNvSpPr>
          <p:nvPr>
            <p:ph type="title"/>
          </p:nvPr>
        </p:nvSpPr>
        <p:spPr>
          <a:xfrm>
            <a:off x="1600800" y="686700"/>
            <a:ext cx="8990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7570281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bg>
      <p:bgPr>
        <a:solidFill>
          <a:schemeClr val="accent5"/>
        </a:solidFill>
        <a:effectLst/>
      </p:bgPr>
    </p:bg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0" name="Google Shape;750;p21"/>
          <p:cNvGrpSpPr/>
          <p:nvPr/>
        </p:nvGrpSpPr>
        <p:grpSpPr>
          <a:xfrm>
            <a:off x="0" y="5400"/>
            <a:ext cx="12192000" cy="6847200"/>
            <a:chOff x="0" y="3228"/>
            <a:chExt cx="9144000" cy="5135400"/>
          </a:xfrm>
        </p:grpSpPr>
        <p:grpSp>
          <p:nvGrpSpPr>
            <p:cNvPr id="751" name="Google Shape;751;p21"/>
            <p:cNvGrpSpPr/>
            <p:nvPr/>
          </p:nvGrpSpPr>
          <p:grpSpPr>
            <a:xfrm>
              <a:off x="0" y="234440"/>
              <a:ext cx="9144000" cy="4672977"/>
              <a:chOff x="0" y="470523"/>
              <a:chExt cx="9144000" cy="4672977"/>
            </a:xfrm>
          </p:grpSpPr>
          <p:cxnSp>
            <p:nvCxnSpPr>
              <p:cNvPr id="752" name="Google Shape;752;p21"/>
              <p:cNvCxnSpPr/>
              <p:nvPr/>
            </p:nvCxnSpPr>
            <p:spPr>
              <a:xfrm rot="10800000">
                <a:off x="4572000" y="-1297691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3" name="Google Shape;753;p21"/>
              <p:cNvCxnSpPr/>
              <p:nvPr/>
            </p:nvCxnSpPr>
            <p:spPr>
              <a:xfrm rot="10800000">
                <a:off x="4572000" y="-1764989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4" name="Google Shape;754;p21"/>
              <p:cNvCxnSpPr/>
              <p:nvPr/>
            </p:nvCxnSpPr>
            <p:spPr>
              <a:xfrm rot="10800000">
                <a:off x="4572000" y="-2232286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5" name="Google Shape;755;p21"/>
              <p:cNvCxnSpPr/>
              <p:nvPr/>
            </p:nvCxnSpPr>
            <p:spPr>
              <a:xfrm rot="10800000">
                <a:off x="4572000" y="-2699584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6" name="Google Shape;756;p21"/>
              <p:cNvCxnSpPr/>
              <p:nvPr/>
            </p:nvCxnSpPr>
            <p:spPr>
              <a:xfrm rot="10800000">
                <a:off x="4572000" y="571500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7" name="Google Shape;757;p21"/>
              <p:cNvCxnSpPr/>
              <p:nvPr/>
            </p:nvCxnSpPr>
            <p:spPr>
              <a:xfrm rot="10800000">
                <a:off x="4572000" y="104202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8" name="Google Shape;758;p21"/>
              <p:cNvCxnSpPr/>
              <p:nvPr/>
            </p:nvCxnSpPr>
            <p:spPr>
              <a:xfrm rot="10800000">
                <a:off x="4572000" y="-363095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9" name="Google Shape;759;p21"/>
              <p:cNvCxnSpPr/>
              <p:nvPr/>
            </p:nvCxnSpPr>
            <p:spPr>
              <a:xfrm rot="10800000">
                <a:off x="4572000" y="-830393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0" name="Google Shape;760;p21"/>
              <p:cNvCxnSpPr/>
              <p:nvPr/>
            </p:nvCxnSpPr>
            <p:spPr>
              <a:xfrm rot="10800000">
                <a:off x="4572000" y="-3166882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1" name="Google Shape;761;p21"/>
              <p:cNvCxnSpPr/>
              <p:nvPr/>
            </p:nvCxnSpPr>
            <p:spPr>
              <a:xfrm rot="10800000">
                <a:off x="4572000" y="-3634180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2" name="Google Shape;762;p21"/>
              <p:cNvCxnSpPr/>
              <p:nvPr/>
            </p:nvCxnSpPr>
            <p:spPr>
              <a:xfrm rot="10800000">
                <a:off x="4572000" y="-4101477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763" name="Google Shape;763;p21"/>
            <p:cNvGrpSpPr/>
            <p:nvPr/>
          </p:nvGrpSpPr>
          <p:grpSpPr>
            <a:xfrm>
              <a:off x="132661" y="3228"/>
              <a:ext cx="8878678" cy="5135400"/>
              <a:chOff x="0" y="-46"/>
              <a:chExt cx="8878678" cy="5135400"/>
            </a:xfrm>
          </p:grpSpPr>
          <p:cxnSp>
            <p:nvCxnSpPr>
              <p:cNvPr id="764" name="Google Shape;764;p21"/>
              <p:cNvCxnSpPr/>
              <p:nvPr/>
            </p:nvCxnSpPr>
            <p:spPr>
              <a:xfrm>
                <a:off x="1869195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5" name="Google Shape;765;p21"/>
              <p:cNvCxnSpPr/>
              <p:nvPr/>
            </p:nvCxnSpPr>
            <p:spPr>
              <a:xfrm>
                <a:off x="2336494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6" name="Google Shape;766;p21"/>
              <p:cNvCxnSpPr/>
              <p:nvPr/>
            </p:nvCxnSpPr>
            <p:spPr>
              <a:xfrm>
                <a:off x="2803793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7" name="Google Shape;767;p21"/>
              <p:cNvCxnSpPr/>
              <p:nvPr/>
            </p:nvCxnSpPr>
            <p:spPr>
              <a:xfrm>
                <a:off x="3271092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8" name="Google Shape;768;p21"/>
              <p:cNvCxnSpPr/>
              <p:nvPr/>
            </p:nvCxnSpPr>
            <p:spPr>
              <a:xfrm>
                <a:off x="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9" name="Google Shape;769;p21"/>
              <p:cNvCxnSpPr/>
              <p:nvPr/>
            </p:nvCxnSpPr>
            <p:spPr>
              <a:xfrm>
                <a:off x="467299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0" name="Google Shape;770;p21"/>
              <p:cNvCxnSpPr/>
              <p:nvPr/>
            </p:nvCxnSpPr>
            <p:spPr>
              <a:xfrm>
                <a:off x="93459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1" name="Google Shape;771;p21"/>
              <p:cNvCxnSpPr/>
              <p:nvPr/>
            </p:nvCxnSpPr>
            <p:spPr>
              <a:xfrm>
                <a:off x="1401897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2" name="Google Shape;772;p21"/>
              <p:cNvCxnSpPr/>
              <p:nvPr/>
            </p:nvCxnSpPr>
            <p:spPr>
              <a:xfrm>
                <a:off x="3738391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3" name="Google Shape;773;p21"/>
              <p:cNvCxnSpPr/>
              <p:nvPr/>
            </p:nvCxnSpPr>
            <p:spPr>
              <a:xfrm>
                <a:off x="420569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4" name="Google Shape;774;p21"/>
              <p:cNvCxnSpPr/>
              <p:nvPr/>
            </p:nvCxnSpPr>
            <p:spPr>
              <a:xfrm>
                <a:off x="4672989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5" name="Google Shape;775;p21"/>
              <p:cNvCxnSpPr/>
              <p:nvPr/>
            </p:nvCxnSpPr>
            <p:spPr>
              <a:xfrm>
                <a:off x="514028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6" name="Google Shape;776;p21"/>
              <p:cNvCxnSpPr/>
              <p:nvPr/>
            </p:nvCxnSpPr>
            <p:spPr>
              <a:xfrm>
                <a:off x="5607586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7" name="Google Shape;777;p21"/>
              <p:cNvCxnSpPr/>
              <p:nvPr/>
            </p:nvCxnSpPr>
            <p:spPr>
              <a:xfrm>
                <a:off x="6074885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8" name="Google Shape;778;p21"/>
              <p:cNvCxnSpPr/>
              <p:nvPr/>
            </p:nvCxnSpPr>
            <p:spPr>
              <a:xfrm>
                <a:off x="6542184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9" name="Google Shape;779;p21"/>
              <p:cNvCxnSpPr/>
              <p:nvPr/>
            </p:nvCxnSpPr>
            <p:spPr>
              <a:xfrm>
                <a:off x="7009483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0" name="Google Shape;780;p21"/>
              <p:cNvCxnSpPr/>
              <p:nvPr/>
            </p:nvCxnSpPr>
            <p:spPr>
              <a:xfrm>
                <a:off x="7476782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1" name="Google Shape;781;p21"/>
              <p:cNvCxnSpPr/>
              <p:nvPr/>
            </p:nvCxnSpPr>
            <p:spPr>
              <a:xfrm>
                <a:off x="7944081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2" name="Google Shape;782;p21"/>
              <p:cNvCxnSpPr/>
              <p:nvPr/>
            </p:nvCxnSpPr>
            <p:spPr>
              <a:xfrm>
                <a:off x="841138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3" name="Google Shape;783;p21"/>
              <p:cNvCxnSpPr/>
              <p:nvPr/>
            </p:nvCxnSpPr>
            <p:spPr>
              <a:xfrm>
                <a:off x="887867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784" name="Google Shape;784;p21"/>
          <p:cNvGrpSpPr/>
          <p:nvPr/>
        </p:nvGrpSpPr>
        <p:grpSpPr>
          <a:xfrm>
            <a:off x="483377" y="316405"/>
            <a:ext cx="11225249" cy="1613796"/>
            <a:chOff x="362532" y="237303"/>
            <a:chExt cx="8418937" cy="1210347"/>
          </a:xfrm>
        </p:grpSpPr>
        <p:sp>
          <p:nvSpPr>
            <p:cNvPr id="785" name="Google Shape;785;p21"/>
            <p:cNvSpPr/>
            <p:nvPr/>
          </p:nvSpPr>
          <p:spPr>
            <a:xfrm>
              <a:off x="590250" y="468911"/>
              <a:ext cx="7963500" cy="7431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786" name="Google Shape;786;p21"/>
            <p:cNvGrpSpPr/>
            <p:nvPr/>
          </p:nvGrpSpPr>
          <p:grpSpPr>
            <a:xfrm>
              <a:off x="362532" y="237303"/>
              <a:ext cx="8418937" cy="1210347"/>
              <a:chOff x="362532" y="237303"/>
              <a:chExt cx="8418937" cy="1210347"/>
            </a:xfrm>
          </p:grpSpPr>
          <p:sp>
            <p:nvSpPr>
              <p:cNvPr id="787" name="Google Shape;787;p21"/>
              <p:cNvSpPr/>
              <p:nvPr/>
            </p:nvSpPr>
            <p:spPr>
              <a:xfrm>
                <a:off x="362532" y="1204951"/>
                <a:ext cx="242700" cy="242700"/>
              </a:xfrm>
              <a:prstGeom prst="diamond">
                <a:avLst/>
              </a:prstGeom>
              <a:solidFill>
                <a:schemeClr val="accent2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88" name="Google Shape;788;p21"/>
              <p:cNvSpPr/>
              <p:nvPr/>
            </p:nvSpPr>
            <p:spPr>
              <a:xfrm>
                <a:off x="8538768" y="237303"/>
                <a:ext cx="242700" cy="242700"/>
              </a:xfrm>
              <a:prstGeom prst="diamond">
                <a:avLst/>
              </a:prstGeom>
              <a:solidFill>
                <a:schemeClr val="accent2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89" name="Google Shape;789;p21"/>
          <p:cNvSpPr txBox="1">
            <a:spLocks noGrp="1"/>
          </p:cNvSpPr>
          <p:nvPr>
            <p:ph type="title"/>
          </p:nvPr>
        </p:nvSpPr>
        <p:spPr>
          <a:xfrm>
            <a:off x="1600800" y="686700"/>
            <a:ext cx="8990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6556933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1_Title only 3">
    <p:bg>
      <p:bgPr>
        <a:solidFill>
          <a:schemeClr val="accent5"/>
        </a:solidFill>
        <a:effectLst/>
      </p:bgPr>
    </p:bg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0" name="Google Shape;750;p21"/>
          <p:cNvGrpSpPr/>
          <p:nvPr/>
        </p:nvGrpSpPr>
        <p:grpSpPr>
          <a:xfrm>
            <a:off x="0" y="5400"/>
            <a:ext cx="12192000" cy="6847200"/>
            <a:chOff x="0" y="3228"/>
            <a:chExt cx="9144000" cy="5135400"/>
          </a:xfrm>
        </p:grpSpPr>
        <p:grpSp>
          <p:nvGrpSpPr>
            <p:cNvPr id="751" name="Google Shape;751;p21"/>
            <p:cNvGrpSpPr/>
            <p:nvPr/>
          </p:nvGrpSpPr>
          <p:grpSpPr>
            <a:xfrm>
              <a:off x="0" y="234440"/>
              <a:ext cx="9144000" cy="4672977"/>
              <a:chOff x="0" y="470523"/>
              <a:chExt cx="9144000" cy="4672977"/>
            </a:xfrm>
          </p:grpSpPr>
          <p:cxnSp>
            <p:nvCxnSpPr>
              <p:cNvPr id="752" name="Google Shape;752;p21"/>
              <p:cNvCxnSpPr/>
              <p:nvPr/>
            </p:nvCxnSpPr>
            <p:spPr>
              <a:xfrm rot="10800000">
                <a:off x="4572000" y="-1297691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3" name="Google Shape;753;p21"/>
              <p:cNvCxnSpPr/>
              <p:nvPr/>
            </p:nvCxnSpPr>
            <p:spPr>
              <a:xfrm rot="10800000">
                <a:off x="4572000" y="-1764989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4" name="Google Shape;754;p21"/>
              <p:cNvCxnSpPr/>
              <p:nvPr/>
            </p:nvCxnSpPr>
            <p:spPr>
              <a:xfrm rot="10800000">
                <a:off x="4572000" y="-2232286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5" name="Google Shape;755;p21"/>
              <p:cNvCxnSpPr/>
              <p:nvPr/>
            </p:nvCxnSpPr>
            <p:spPr>
              <a:xfrm rot="10800000">
                <a:off x="4572000" y="-2699584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6" name="Google Shape;756;p21"/>
              <p:cNvCxnSpPr/>
              <p:nvPr/>
            </p:nvCxnSpPr>
            <p:spPr>
              <a:xfrm rot="10800000">
                <a:off x="4572000" y="571500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7" name="Google Shape;757;p21"/>
              <p:cNvCxnSpPr/>
              <p:nvPr/>
            </p:nvCxnSpPr>
            <p:spPr>
              <a:xfrm rot="10800000">
                <a:off x="4572000" y="104202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8" name="Google Shape;758;p21"/>
              <p:cNvCxnSpPr/>
              <p:nvPr/>
            </p:nvCxnSpPr>
            <p:spPr>
              <a:xfrm rot="10800000">
                <a:off x="4572000" y="-363095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9" name="Google Shape;759;p21"/>
              <p:cNvCxnSpPr/>
              <p:nvPr/>
            </p:nvCxnSpPr>
            <p:spPr>
              <a:xfrm rot="10800000">
                <a:off x="4572000" y="-830393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0" name="Google Shape;760;p21"/>
              <p:cNvCxnSpPr/>
              <p:nvPr/>
            </p:nvCxnSpPr>
            <p:spPr>
              <a:xfrm rot="10800000">
                <a:off x="4572000" y="-3166882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1" name="Google Shape;761;p21"/>
              <p:cNvCxnSpPr/>
              <p:nvPr/>
            </p:nvCxnSpPr>
            <p:spPr>
              <a:xfrm rot="10800000">
                <a:off x="4572000" y="-3634180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2" name="Google Shape;762;p21"/>
              <p:cNvCxnSpPr/>
              <p:nvPr/>
            </p:nvCxnSpPr>
            <p:spPr>
              <a:xfrm rot="10800000">
                <a:off x="4572000" y="-4101477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763" name="Google Shape;763;p21"/>
            <p:cNvGrpSpPr/>
            <p:nvPr/>
          </p:nvGrpSpPr>
          <p:grpSpPr>
            <a:xfrm>
              <a:off x="132661" y="3228"/>
              <a:ext cx="8878678" cy="5135400"/>
              <a:chOff x="0" y="-46"/>
              <a:chExt cx="8878678" cy="5135400"/>
            </a:xfrm>
          </p:grpSpPr>
          <p:cxnSp>
            <p:nvCxnSpPr>
              <p:cNvPr id="764" name="Google Shape;764;p21"/>
              <p:cNvCxnSpPr/>
              <p:nvPr/>
            </p:nvCxnSpPr>
            <p:spPr>
              <a:xfrm>
                <a:off x="1869195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5" name="Google Shape;765;p21"/>
              <p:cNvCxnSpPr/>
              <p:nvPr/>
            </p:nvCxnSpPr>
            <p:spPr>
              <a:xfrm>
                <a:off x="2336494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6" name="Google Shape;766;p21"/>
              <p:cNvCxnSpPr/>
              <p:nvPr/>
            </p:nvCxnSpPr>
            <p:spPr>
              <a:xfrm>
                <a:off x="2803793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7" name="Google Shape;767;p21"/>
              <p:cNvCxnSpPr/>
              <p:nvPr/>
            </p:nvCxnSpPr>
            <p:spPr>
              <a:xfrm>
                <a:off x="3271092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8" name="Google Shape;768;p21"/>
              <p:cNvCxnSpPr/>
              <p:nvPr/>
            </p:nvCxnSpPr>
            <p:spPr>
              <a:xfrm>
                <a:off x="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9" name="Google Shape;769;p21"/>
              <p:cNvCxnSpPr/>
              <p:nvPr/>
            </p:nvCxnSpPr>
            <p:spPr>
              <a:xfrm>
                <a:off x="467299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0" name="Google Shape;770;p21"/>
              <p:cNvCxnSpPr/>
              <p:nvPr/>
            </p:nvCxnSpPr>
            <p:spPr>
              <a:xfrm>
                <a:off x="93459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1" name="Google Shape;771;p21"/>
              <p:cNvCxnSpPr/>
              <p:nvPr/>
            </p:nvCxnSpPr>
            <p:spPr>
              <a:xfrm>
                <a:off x="1401897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2" name="Google Shape;772;p21"/>
              <p:cNvCxnSpPr/>
              <p:nvPr/>
            </p:nvCxnSpPr>
            <p:spPr>
              <a:xfrm>
                <a:off x="3738391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3" name="Google Shape;773;p21"/>
              <p:cNvCxnSpPr/>
              <p:nvPr/>
            </p:nvCxnSpPr>
            <p:spPr>
              <a:xfrm>
                <a:off x="420569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4" name="Google Shape;774;p21"/>
              <p:cNvCxnSpPr/>
              <p:nvPr/>
            </p:nvCxnSpPr>
            <p:spPr>
              <a:xfrm>
                <a:off x="4672989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5" name="Google Shape;775;p21"/>
              <p:cNvCxnSpPr/>
              <p:nvPr/>
            </p:nvCxnSpPr>
            <p:spPr>
              <a:xfrm>
                <a:off x="514028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6" name="Google Shape;776;p21"/>
              <p:cNvCxnSpPr/>
              <p:nvPr/>
            </p:nvCxnSpPr>
            <p:spPr>
              <a:xfrm>
                <a:off x="5607586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7" name="Google Shape;777;p21"/>
              <p:cNvCxnSpPr/>
              <p:nvPr/>
            </p:nvCxnSpPr>
            <p:spPr>
              <a:xfrm>
                <a:off x="6074885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8" name="Google Shape;778;p21"/>
              <p:cNvCxnSpPr/>
              <p:nvPr/>
            </p:nvCxnSpPr>
            <p:spPr>
              <a:xfrm>
                <a:off x="6542184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9" name="Google Shape;779;p21"/>
              <p:cNvCxnSpPr/>
              <p:nvPr/>
            </p:nvCxnSpPr>
            <p:spPr>
              <a:xfrm>
                <a:off x="7009483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0" name="Google Shape;780;p21"/>
              <p:cNvCxnSpPr/>
              <p:nvPr/>
            </p:nvCxnSpPr>
            <p:spPr>
              <a:xfrm>
                <a:off x="7476782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1" name="Google Shape;781;p21"/>
              <p:cNvCxnSpPr/>
              <p:nvPr/>
            </p:nvCxnSpPr>
            <p:spPr>
              <a:xfrm>
                <a:off x="7944081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2" name="Google Shape;782;p21"/>
              <p:cNvCxnSpPr/>
              <p:nvPr/>
            </p:nvCxnSpPr>
            <p:spPr>
              <a:xfrm>
                <a:off x="841138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3" name="Google Shape;783;p21"/>
              <p:cNvCxnSpPr/>
              <p:nvPr/>
            </p:nvCxnSpPr>
            <p:spPr>
              <a:xfrm>
                <a:off x="887867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784" name="Google Shape;784;p21"/>
          <p:cNvGrpSpPr/>
          <p:nvPr/>
        </p:nvGrpSpPr>
        <p:grpSpPr>
          <a:xfrm>
            <a:off x="483377" y="316405"/>
            <a:ext cx="11225249" cy="1613796"/>
            <a:chOff x="362532" y="237303"/>
            <a:chExt cx="8418937" cy="1210347"/>
          </a:xfrm>
        </p:grpSpPr>
        <p:sp>
          <p:nvSpPr>
            <p:cNvPr id="785" name="Google Shape;785;p21"/>
            <p:cNvSpPr/>
            <p:nvPr/>
          </p:nvSpPr>
          <p:spPr>
            <a:xfrm>
              <a:off x="590250" y="468911"/>
              <a:ext cx="7963500" cy="7431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786" name="Google Shape;786;p21"/>
            <p:cNvGrpSpPr/>
            <p:nvPr/>
          </p:nvGrpSpPr>
          <p:grpSpPr>
            <a:xfrm>
              <a:off x="362532" y="237303"/>
              <a:ext cx="8418937" cy="1210347"/>
              <a:chOff x="362532" y="237303"/>
              <a:chExt cx="8418937" cy="1210347"/>
            </a:xfrm>
          </p:grpSpPr>
          <p:sp>
            <p:nvSpPr>
              <p:cNvPr id="787" name="Google Shape;787;p21"/>
              <p:cNvSpPr/>
              <p:nvPr/>
            </p:nvSpPr>
            <p:spPr>
              <a:xfrm>
                <a:off x="362532" y="1204951"/>
                <a:ext cx="242700" cy="242700"/>
              </a:xfrm>
              <a:prstGeom prst="diamond">
                <a:avLst/>
              </a:prstGeom>
              <a:solidFill>
                <a:schemeClr val="accent2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88" name="Google Shape;788;p21"/>
              <p:cNvSpPr/>
              <p:nvPr/>
            </p:nvSpPr>
            <p:spPr>
              <a:xfrm>
                <a:off x="8538768" y="237303"/>
                <a:ext cx="242700" cy="242700"/>
              </a:xfrm>
              <a:prstGeom prst="diamond">
                <a:avLst/>
              </a:prstGeom>
              <a:solidFill>
                <a:schemeClr val="accent2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89" name="Google Shape;789;p21"/>
          <p:cNvSpPr txBox="1">
            <a:spLocks noGrp="1"/>
          </p:cNvSpPr>
          <p:nvPr>
            <p:ph type="title"/>
          </p:nvPr>
        </p:nvSpPr>
        <p:spPr>
          <a:xfrm>
            <a:off x="1600800" y="686700"/>
            <a:ext cx="8990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6808437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1_Title only 3">
    <p:bg>
      <p:bgPr>
        <a:solidFill>
          <a:schemeClr val="accent5"/>
        </a:solidFill>
        <a:effectLst/>
      </p:bgPr>
    </p:bg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0" name="Google Shape;750;p21"/>
          <p:cNvGrpSpPr/>
          <p:nvPr/>
        </p:nvGrpSpPr>
        <p:grpSpPr>
          <a:xfrm>
            <a:off x="0" y="5400"/>
            <a:ext cx="12192000" cy="6847200"/>
            <a:chOff x="0" y="3228"/>
            <a:chExt cx="9144000" cy="5135400"/>
          </a:xfrm>
        </p:grpSpPr>
        <p:grpSp>
          <p:nvGrpSpPr>
            <p:cNvPr id="751" name="Google Shape;751;p21"/>
            <p:cNvGrpSpPr/>
            <p:nvPr/>
          </p:nvGrpSpPr>
          <p:grpSpPr>
            <a:xfrm>
              <a:off x="0" y="234440"/>
              <a:ext cx="9144000" cy="4672977"/>
              <a:chOff x="0" y="470523"/>
              <a:chExt cx="9144000" cy="4672977"/>
            </a:xfrm>
          </p:grpSpPr>
          <p:cxnSp>
            <p:nvCxnSpPr>
              <p:cNvPr id="752" name="Google Shape;752;p21"/>
              <p:cNvCxnSpPr/>
              <p:nvPr/>
            </p:nvCxnSpPr>
            <p:spPr>
              <a:xfrm rot="10800000">
                <a:off x="4572000" y="-1297691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3" name="Google Shape;753;p21"/>
              <p:cNvCxnSpPr/>
              <p:nvPr/>
            </p:nvCxnSpPr>
            <p:spPr>
              <a:xfrm rot="10800000">
                <a:off x="4572000" y="-1764989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4" name="Google Shape;754;p21"/>
              <p:cNvCxnSpPr/>
              <p:nvPr/>
            </p:nvCxnSpPr>
            <p:spPr>
              <a:xfrm rot="10800000">
                <a:off x="4572000" y="-2232286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5" name="Google Shape;755;p21"/>
              <p:cNvCxnSpPr/>
              <p:nvPr/>
            </p:nvCxnSpPr>
            <p:spPr>
              <a:xfrm rot="10800000">
                <a:off x="4572000" y="-2699584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6" name="Google Shape;756;p21"/>
              <p:cNvCxnSpPr/>
              <p:nvPr/>
            </p:nvCxnSpPr>
            <p:spPr>
              <a:xfrm rot="10800000">
                <a:off x="4572000" y="571500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7" name="Google Shape;757;p21"/>
              <p:cNvCxnSpPr/>
              <p:nvPr/>
            </p:nvCxnSpPr>
            <p:spPr>
              <a:xfrm rot="10800000">
                <a:off x="4572000" y="104202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8" name="Google Shape;758;p21"/>
              <p:cNvCxnSpPr/>
              <p:nvPr/>
            </p:nvCxnSpPr>
            <p:spPr>
              <a:xfrm rot="10800000">
                <a:off x="4572000" y="-363095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9" name="Google Shape;759;p21"/>
              <p:cNvCxnSpPr/>
              <p:nvPr/>
            </p:nvCxnSpPr>
            <p:spPr>
              <a:xfrm rot="10800000">
                <a:off x="4572000" y="-830393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0" name="Google Shape;760;p21"/>
              <p:cNvCxnSpPr/>
              <p:nvPr/>
            </p:nvCxnSpPr>
            <p:spPr>
              <a:xfrm rot="10800000">
                <a:off x="4572000" y="-3166882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1" name="Google Shape;761;p21"/>
              <p:cNvCxnSpPr/>
              <p:nvPr/>
            </p:nvCxnSpPr>
            <p:spPr>
              <a:xfrm rot="10800000">
                <a:off x="4572000" y="-3634180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2" name="Google Shape;762;p21"/>
              <p:cNvCxnSpPr/>
              <p:nvPr/>
            </p:nvCxnSpPr>
            <p:spPr>
              <a:xfrm rot="10800000">
                <a:off x="4572000" y="-4101477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763" name="Google Shape;763;p21"/>
            <p:cNvGrpSpPr/>
            <p:nvPr/>
          </p:nvGrpSpPr>
          <p:grpSpPr>
            <a:xfrm>
              <a:off x="132661" y="3228"/>
              <a:ext cx="8878678" cy="5135400"/>
              <a:chOff x="0" y="-46"/>
              <a:chExt cx="8878678" cy="5135400"/>
            </a:xfrm>
          </p:grpSpPr>
          <p:cxnSp>
            <p:nvCxnSpPr>
              <p:cNvPr id="764" name="Google Shape;764;p21"/>
              <p:cNvCxnSpPr/>
              <p:nvPr/>
            </p:nvCxnSpPr>
            <p:spPr>
              <a:xfrm>
                <a:off x="1869195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5" name="Google Shape;765;p21"/>
              <p:cNvCxnSpPr/>
              <p:nvPr/>
            </p:nvCxnSpPr>
            <p:spPr>
              <a:xfrm>
                <a:off x="2336494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6" name="Google Shape;766;p21"/>
              <p:cNvCxnSpPr/>
              <p:nvPr/>
            </p:nvCxnSpPr>
            <p:spPr>
              <a:xfrm>
                <a:off x="2803793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7" name="Google Shape;767;p21"/>
              <p:cNvCxnSpPr/>
              <p:nvPr/>
            </p:nvCxnSpPr>
            <p:spPr>
              <a:xfrm>
                <a:off x="3271092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8" name="Google Shape;768;p21"/>
              <p:cNvCxnSpPr/>
              <p:nvPr/>
            </p:nvCxnSpPr>
            <p:spPr>
              <a:xfrm>
                <a:off x="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9" name="Google Shape;769;p21"/>
              <p:cNvCxnSpPr/>
              <p:nvPr/>
            </p:nvCxnSpPr>
            <p:spPr>
              <a:xfrm>
                <a:off x="467299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0" name="Google Shape;770;p21"/>
              <p:cNvCxnSpPr/>
              <p:nvPr/>
            </p:nvCxnSpPr>
            <p:spPr>
              <a:xfrm>
                <a:off x="93459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1" name="Google Shape;771;p21"/>
              <p:cNvCxnSpPr/>
              <p:nvPr/>
            </p:nvCxnSpPr>
            <p:spPr>
              <a:xfrm>
                <a:off x="1401897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2" name="Google Shape;772;p21"/>
              <p:cNvCxnSpPr/>
              <p:nvPr/>
            </p:nvCxnSpPr>
            <p:spPr>
              <a:xfrm>
                <a:off x="3738391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3" name="Google Shape;773;p21"/>
              <p:cNvCxnSpPr/>
              <p:nvPr/>
            </p:nvCxnSpPr>
            <p:spPr>
              <a:xfrm>
                <a:off x="420569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4" name="Google Shape;774;p21"/>
              <p:cNvCxnSpPr/>
              <p:nvPr/>
            </p:nvCxnSpPr>
            <p:spPr>
              <a:xfrm>
                <a:off x="4672989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5" name="Google Shape;775;p21"/>
              <p:cNvCxnSpPr/>
              <p:nvPr/>
            </p:nvCxnSpPr>
            <p:spPr>
              <a:xfrm>
                <a:off x="514028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6" name="Google Shape;776;p21"/>
              <p:cNvCxnSpPr/>
              <p:nvPr/>
            </p:nvCxnSpPr>
            <p:spPr>
              <a:xfrm>
                <a:off x="5607586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7" name="Google Shape;777;p21"/>
              <p:cNvCxnSpPr/>
              <p:nvPr/>
            </p:nvCxnSpPr>
            <p:spPr>
              <a:xfrm>
                <a:off x="6074885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8" name="Google Shape;778;p21"/>
              <p:cNvCxnSpPr/>
              <p:nvPr/>
            </p:nvCxnSpPr>
            <p:spPr>
              <a:xfrm>
                <a:off x="6542184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9" name="Google Shape;779;p21"/>
              <p:cNvCxnSpPr/>
              <p:nvPr/>
            </p:nvCxnSpPr>
            <p:spPr>
              <a:xfrm>
                <a:off x="7009483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0" name="Google Shape;780;p21"/>
              <p:cNvCxnSpPr/>
              <p:nvPr/>
            </p:nvCxnSpPr>
            <p:spPr>
              <a:xfrm>
                <a:off x="7476782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1" name="Google Shape;781;p21"/>
              <p:cNvCxnSpPr/>
              <p:nvPr/>
            </p:nvCxnSpPr>
            <p:spPr>
              <a:xfrm>
                <a:off x="7944081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2" name="Google Shape;782;p21"/>
              <p:cNvCxnSpPr/>
              <p:nvPr/>
            </p:nvCxnSpPr>
            <p:spPr>
              <a:xfrm>
                <a:off x="841138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3" name="Google Shape;783;p21"/>
              <p:cNvCxnSpPr/>
              <p:nvPr/>
            </p:nvCxnSpPr>
            <p:spPr>
              <a:xfrm>
                <a:off x="887867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784" name="Google Shape;784;p21"/>
          <p:cNvGrpSpPr/>
          <p:nvPr/>
        </p:nvGrpSpPr>
        <p:grpSpPr>
          <a:xfrm>
            <a:off x="483377" y="316405"/>
            <a:ext cx="11225249" cy="1613796"/>
            <a:chOff x="362532" y="237303"/>
            <a:chExt cx="8418937" cy="1210347"/>
          </a:xfrm>
        </p:grpSpPr>
        <p:sp>
          <p:nvSpPr>
            <p:cNvPr id="785" name="Google Shape;785;p21"/>
            <p:cNvSpPr/>
            <p:nvPr/>
          </p:nvSpPr>
          <p:spPr>
            <a:xfrm>
              <a:off x="590250" y="468911"/>
              <a:ext cx="7963500" cy="7431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786" name="Google Shape;786;p21"/>
            <p:cNvGrpSpPr/>
            <p:nvPr/>
          </p:nvGrpSpPr>
          <p:grpSpPr>
            <a:xfrm>
              <a:off x="362532" y="237303"/>
              <a:ext cx="8418937" cy="1210347"/>
              <a:chOff x="362532" y="237303"/>
              <a:chExt cx="8418937" cy="1210347"/>
            </a:xfrm>
          </p:grpSpPr>
          <p:sp>
            <p:nvSpPr>
              <p:cNvPr id="787" name="Google Shape;787;p21"/>
              <p:cNvSpPr/>
              <p:nvPr/>
            </p:nvSpPr>
            <p:spPr>
              <a:xfrm>
                <a:off x="362532" y="1204951"/>
                <a:ext cx="242700" cy="242700"/>
              </a:xfrm>
              <a:prstGeom prst="diamond">
                <a:avLst/>
              </a:prstGeom>
              <a:solidFill>
                <a:schemeClr val="accent2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88" name="Google Shape;788;p21"/>
              <p:cNvSpPr/>
              <p:nvPr/>
            </p:nvSpPr>
            <p:spPr>
              <a:xfrm>
                <a:off x="8538768" y="237303"/>
                <a:ext cx="242700" cy="242700"/>
              </a:xfrm>
              <a:prstGeom prst="diamond">
                <a:avLst/>
              </a:prstGeom>
              <a:solidFill>
                <a:schemeClr val="accent2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89" name="Google Shape;789;p21"/>
          <p:cNvSpPr txBox="1">
            <a:spLocks noGrp="1"/>
          </p:cNvSpPr>
          <p:nvPr>
            <p:ph type="title"/>
          </p:nvPr>
        </p:nvSpPr>
        <p:spPr>
          <a:xfrm>
            <a:off x="1600800" y="686700"/>
            <a:ext cx="8990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93719000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rgbClr val="FFE1DF"/>
        </a:solidFill>
        <a:effectLst/>
      </p:bgPr>
    </p:bg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9" name="Google Shape;709;p20"/>
          <p:cNvGrpSpPr/>
          <p:nvPr/>
        </p:nvGrpSpPr>
        <p:grpSpPr>
          <a:xfrm>
            <a:off x="0" y="5400"/>
            <a:ext cx="12192000" cy="6847200"/>
            <a:chOff x="0" y="3228"/>
            <a:chExt cx="9144000" cy="5135400"/>
          </a:xfrm>
        </p:grpSpPr>
        <p:grpSp>
          <p:nvGrpSpPr>
            <p:cNvPr id="710" name="Google Shape;710;p20"/>
            <p:cNvGrpSpPr/>
            <p:nvPr/>
          </p:nvGrpSpPr>
          <p:grpSpPr>
            <a:xfrm>
              <a:off x="0" y="234440"/>
              <a:ext cx="9144000" cy="4672977"/>
              <a:chOff x="0" y="470523"/>
              <a:chExt cx="9144000" cy="4672977"/>
            </a:xfrm>
          </p:grpSpPr>
          <p:cxnSp>
            <p:nvCxnSpPr>
              <p:cNvPr id="711" name="Google Shape;711;p20"/>
              <p:cNvCxnSpPr/>
              <p:nvPr/>
            </p:nvCxnSpPr>
            <p:spPr>
              <a:xfrm rot="10800000">
                <a:off x="4572000" y="-1297691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2" name="Google Shape;712;p20"/>
              <p:cNvCxnSpPr/>
              <p:nvPr/>
            </p:nvCxnSpPr>
            <p:spPr>
              <a:xfrm rot="10800000">
                <a:off x="4572000" y="-1764989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3" name="Google Shape;713;p20"/>
              <p:cNvCxnSpPr/>
              <p:nvPr/>
            </p:nvCxnSpPr>
            <p:spPr>
              <a:xfrm rot="10800000">
                <a:off x="4572000" y="-2232286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4" name="Google Shape;714;p20"/>
              <p:cNvCxnSpPr/>
              <p:nvPr/>
            </p:nvCxnSpPr>
            <p:spPr>
              <a:xfrm rot="10800000">
                <a:off x="4572000" y="-2699584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5" name="Google Shape;715;p20"/>
              <p:cNvCxnSpPr/>
              <p:nvPr/>
            </p:nvCxnSpPr>
            <p:spPr>
              <a:xfrm rot="10800000">
                <a:off x="4572000" y="571500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6" name="Google Shape;716;p20"/>
              <p:cNvCxnSpPr/>
              <p:nvPr/>
            </p:nvCxnSpPr>
            <p:spPr>
              <a:xfrm rot="10800000">
                <a:off x="4572000" y="104202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7" name="Google Shape;717;p20"/>
              <p:cNvCxnSpPr/>
              <p:nvPr/>
            </p:nvCxnSpPr>
            <p:spPr>
              <a:xfrm rot="10800000">
                <a:off x="4572000" y="-363095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8" name="Google Shape;718;p20"/>
              <p:cNvCxnSpPr/>
              <p:nvPr/>
            </p:nvCxnSpPr>
            <p:spPr>
              <a:xfrm rot="10800000">
                <a:off x="4572000" y="-830393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9" name="Google Shape;719;p20"/>
              <p:cNvCxnSpPr/>
              <p:nvPr/>
            </p:nvCxnSpPr>
            <p:spPr>
              <a:xfrm rot="10800000">
                <a:off x="4572000" y="-3166882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0" name="Google Shape;720;p20"/>
              <p:cNvCxnSpPr/>
              <p:nvPr/>
            </p:nvCxnSpPr>
            <p:spPr>
              <a:xfrm rot="10800000">
                <a:off x="4572000" y="-3634180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1" name="Google Shape;721;p20"/>
              <p:cNvCxnSpPr/>
              <p:nvPr/>
            </p:nvCxnSpPr>
            <p:spPr>
              <a:xfrm rot="10800000">
                <a:off x="4572000" y="-4101477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722" name="Google Shape;722;p20"/>
            <p:cNvGrpSpPr/>
            <p:nvPr/>
          </p:nvGrpSpPr>
          <p:grpSpPr>
            <a:xfrm>
              <a:off x="132661" y="3228"/>
              <a:ext cx="8878678" cy="5135400"/>
              <a:chOff x="0" y="-46"/>
              <a:chExt cx="8878678" cy="5135400"/>
            </a:xfrm>
          </p:grpSpPr>
          <p:cxnSp>
            <p:nvCxnSpPr>
              <p:cNvPr id="723" name="Google Shape;723;p20"/>
              <p:cNvCxnSpPr/>
              <p:nvPr/>
            </p:nvCxnSpPr>
            <p:spPr>
              <a:xfrm>
                <a:off x="1869195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4" name="Google Shape;724;p20"/>
              <p:cNvCxnSpPr/>
              <p:nvPr/>
            </p:nvCxnSpPr>
            <p:spPr>
              <a:xfrm>
                <a:off x="2336494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5" name="Google Shape;725;p20"/>
              <p:cNvCxnSpPr/>
              <p:nvPr/>
            </p:nvCxnSpPr>
            <p:spPr>
              <a:xfrm>
                <a:off x="2803793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6" name="Google Shape;726;p20"/>
              <p:cNvCxnSpPr/>
              <p:nvPr/>
            </p:nvCxnSpPr>
            <p:spPr>
              <a:xfrm>
                <a:off x="3271092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7" name="Google Shape;727;p20"/>
              <p:cNvCxnSpPr/>
              <p:nvPr/>
            </p:nvCxnSpPr>
            <p:spPr>
              <a:xfrm>
                <a:off x="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8" name="Google Shape;728;p20"/>
              <p:cNvCxnSpPr/>
              <p:nvPr/>
            </p:nvCxnSpPr>
            <p:spPr>
              <a:xfrm>
                <a:off x="467299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9" name="Google Shape;729;p20"/>
              <p:cNvCxnSpPr/>
              <p:nvPr/>
            </p:nvCxnSpPr>
            <p:spPr>
              <a:xfrm>
                <a:off x="93459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0" name="Google Shape;730;p20"/>
              <p:cNvCxnSpPr/>
              <p:nvPr/>
            </p:nvCxnSpPr>
            <p:spPr>
              <a:xfrm>
                <a:off x="1401897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1" name="Google Shape;731;p20"/>
              <p:cNvCxnSpPr/>
              <p:nvPr/>
            </p:nvCxnSpPr>
            <p:spPr>
              <a:xfrm>
                <a:off x="3738391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2" name="Google Shape;732;p20"/>
              <p:cNvCxnSpPr/>
              <p:nvPr/>
            </p:nvCxnSpPr>
            <p:spPr>
              <a:xfrm>
                <a:off x="420569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3" name="Google Shape;733;p20"/>
              <p:cNvCxnSpPr/>
              <p:nvPr/>
            </p:nvCxnSpPr>
            <p:spPr>
              <a:xfrm>
                <a:off x="4672989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4" name="Google Shape;734;p20"/>
              <p:cNvCxnSpPr/>
              <p:nvPr/>
            </p:nvCxnSpPr>
            <p:spPr>
              <a:xfrm>
                <a:off x="514028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5" name="Google Shape;735;p20"/>
              <p:cNvCxnSpPr/>
              <p:nvPr/>
            </p:nvCxnSpPr>
            <p:spPr>
              <a:xfrm>
                <a:off x="5607586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6" name="Google Shape;736;p20"/>
              <p:cNvCxnSpPr/>
              <p:nvPr/>
            </p:nvCxnSpPr>
            <p:spPr>
              <a:xfrm>
                <a:off x="6074885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7" name="Google Shape;737;p20"/>
              <p:cNvCxnSpPr/>
              <p:nvPr/>
            </p:nvCxnSpPr>
            <p:spPr>
              <a:xfrm>
                <a:off x="6542184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8" name="Google Shape;738;p20"/>
              <p:cNvCxnSpPr/>
              <p:nvPr/>
            </p:nvCxnSpPr>
            <p:spPr>
              <a:xfrm>
                <a:off x="7009483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9" name="Google Shape;739;p20"/>
              <p:cNvCxnSpPr/>
              <p:nvPr/>
            </p:nvCxnSpPr>
            <p:spPr>
              <a:xfrm>
                <a:off x="7476782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40" name="Google Shape;740;p20"/>
              <p:cNvCxnSpPr/>
              <p:nvPr/>
            </p:nvCxnSpPr>
            <p:spPr>
              <a:xfrm>
                <a:off x="7944081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41" name="Google Shape;741;p20"/>
              <p:cNvCxnSpPr/>
              <p:nvPr/>
            </p:nvCxnSpPr>
            <p:spPr>
              <a:xfrm>
                <a:off x="841138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42" name="Google Shape;742;p20"/>
              <p:cNvCxnSpPr/>
              <p:nvPr/>
            </p:nvCxnSpPr>
            <p:spPr>
              <a:xfrm>
                <a:off x="887867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743" name="Google Shape;743;p20"/>
          <p:cNvGrpSpPr/>
          <p:nvPr/>
        </p:nvGrpSpPr>
        <p:grpSpPr>
          <a:xfrm>
            <a:off x="483377" y="316405"/>
            <a:ext cx="11225249" cy="1613796"/>
            <a:chOff x="362532" y="237303"/>
            <a:chExt cx="8418937" cy="1210347"/>
          </a:xfrm>
        </p:grpSpPr>
        <p:sp>
          <p:nvSpPr>
            <p:cNvPr id="744" name="Google Shape;744;p20"/>
            <p:cNvSpPr/>
            <p:nvPr/>
          </p:nvSpPr>
          <p:spPr>
            <a:xfrm>
              <a:off x="590250" y="468911"/>
              <a:ext cx="7963500" cy="7431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745" name="Google Shape;745;p20"/>
            <p:cNvGrpSpPr/>
            <p:nvPr/>
          </p:nvGrpSpPr>
          <p:grpSpPr>
            <a:xfrm>
              <a:off x="362532" y="237303"/>
              <a:ext cx="8418937" cy="1210347"/>
              <a:chOff x="362532" y="237303"/>
              <a:chExt cx="8418937" cy="1210347"/>
            </a:xfrm>
          </p:grpSpPr>
          <p:sp>
            <p:nvSpPr>
              <p:cNvPr id="746" name="Google Shape;746;p20"/>
              <p:cNvSpPr/>
              <p:nvPr/>
            </p:nvSpPr>
            <p:spPr>
              <a:xfrm>
                <a:off x="362532" y="1204951"/>
                <a:ext cx="242700" cy="242700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accent4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7" name="Google Shape;747;p20"/>
              <p:cNvSpPr/>
              <p:nvPr/>
            </p:nvSpPr>
            <p:spPr>
              <a:xfrm>
                <a:off x="8538768" y="237303"/>
                <a:ext cx="242700" cy="242700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accent4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48" name="Google Shape;748;p20"/>
          <p:cNvSpPr txBox="1">
            <a:spLocks noGrp="1"/>
          </p:cNvSpPr>
          <p:nvPr>
            <p:ph type="title"/>
          </p:nvPr>
        </p:nvSpPr>
        <p:spPr>
          <a:xfrm>
            <a:off x="1600800" y="686700"/>
            <a:ext cx="8990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450459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1_Title only 2">
    <p:bg>
      <p:bgPr>
        <a:solidFill>
          <a:srgbClr val="FFE1DF"/>
        </a:solidFill>
        <a:effectLst/>
      </p:bgPr>
    </p:bg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9" name="Google Shape;709;p20"/>
          <p:cNvGrpSpPr/>
          <p:nvPr/>
        </p:nvGrpSpPr>
        <p:grpSpPr>
          <a:xfrm>
            <a:off x="0" y="5400"/>
            <a:ext cx="12192000" cy="6847200"/>
            <a:chOff x="0" y="3228"/>
            <a:chExt cx="9144000" cy="5135400"/>
          </a:xfrm>
        </p:grpSpPr>
        <p:grpSp>
          <p:nvGrpSpPr>
            <p:cNvPr id="710" name="Google Shape;710;p20"/>
            <p:cNvGrpSpPr/>
            <p:nvPr/>
          </p:nvGrpSpPr>
          <p:grpSpPr>
            <a:xfrm>
              <a:off x="0" y="234440"/>
              <a:ext cx="9144000" cy="4672977"/>
              <a:chOff x="0" y="470523"/>
              <a:chExt cx="9144000" cy="4672977"/>
            </a:xfrm>
          </p:grpSpPr>
          <p:cxnSp>
            <p:nvCxnSpPr>
              <p:cNvPr id="711" name="Google Shape;711;p20"/>
              <p:cNvCxnSpPr/>
              <p:nvPr/>
            </p:nvCxnSpPr>
            <p:spPr>
              <a:xfrm rot="10800000">
                <a:off x="4572000" y="-1297691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2" name="Google Shape;712;p20"/>
              <p:cNvCxnSpPr/>
              <p:nvPr/>
            </p:nvCxnSpPr>
            <p:spPr>
              <a:xfrm rot="10800000">
                <a:off x="4572000" y="-1764989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3" name="Google Shape;713;p20"/>
              <p:cNvCxnSpPr/>
              <p:nvPr/>
            </p:nvCxnSpPr>
            <p:spPr>
              <a:xfrm rot="10800000">
                <a:off x="4572000" y="-2232286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4" name="Google Shape;714;p20"/>
              <p:cNvCxnSpPr/>
              <p:nvPr/>
            </p:nvCxnSpPr>
            <p:spPr>
              <a:xfrm rot="10800000">
                <a:off x="4572000" y="-2699584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5" name="Google Shape;715;p20"/>
              <p:cNvCxnSpPr/>
              <p:nvPr/>
            </p:nvCxnSpPr>
            <p:spPr>
              <a:xfrm rot="10800000">
                <a:off x="4572000" y="571500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6" name="Google Shape;716;p20"/>
              <p:cNvCxnSpPr/>
              <p:nvPr/>
            </p:nvCxnSpPr>
            <p:spPr>
              <a:xfrm rot="10800000">
                <a:off x="4572000" y="104202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7" name="Google Shape;717;p20"/>
              <p:cNvCxnSpPr/>
              <p:nvPr/>
            </p:nvCxnSpPr>
            <p:spPr>
              <a:xfrm rot="10800000">
                <a:off x="4572000" y="-363095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8" name="Google Shape;718;p20"/>
              <p:cNvCxnSpPr/>
              <p:nvPr/>
            </p:nvCxnSpPr>
            <p:spPr>
              <a:xfrm rot="10800000">
                <a:off x="4572000" y="-830393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19" name="Google Shape;719;p20"/>
              <p:cNvCxnSpPr/>
              <p:nvPr/>
            </p:nvCxnSpPr>
            <p:spPr>
              <a:xfrm rot="10800000">
                <a:off x="4572000" y="-3166882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0" name="Google Shape;720;p20"/>
              <p:cNvCxnSpPr/>
              <p:nvPr/>
            </p:nvCxnSpPr>
            <p:spPr>
              <a:xfrm rot="10800000">
                <a:off x="4572000" y="-3634180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1" name="Google Shape;721;p20"/>
              <p:cNvCxnSpPr/>
              <p:nvPr/>
            </p:nvCxnSpPr>
            <p:spPr>
              <a:xfrm rot="10800000">
                <a:off x="4572000" y="-4101477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722" name="Google Shape;722;p20"/>
            <p:cNvGrpSpPr/>
            <p:nvPr/>
          </p:nvGrpSpPr>
          <p:grpSpPr>
            <a:xfrm>
              <a:off x="132661" y="3228"/>
              <a:ext cx="8878678" cy="5135400"/>
              <a:chOff x="0" y="-46"/>
              <a:chExt cx="8878678" cy="5135400"/>
            </a:xfrm>
          </p:grpSpPr>
          <p:cxnSp>
            <p:nvCxnSpPr>
              <p:cNvPr id="723" name="Google Shape;723;p20"/>
              <p:cNvCxnSpPr/>
              <p:nvPr/>
            </p:nvCxnSpPr>
            <p:spPr>
              <a:xfrm>
                <a:off x="1869195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4" name="Google Shape;724;p20"/>
              <p:cNvCxnSpPr/>
              <p:nvPr/>
            </p:nvCxnSpPr>
            <p:spPr>
              <a:xfrm>
                <a:off x="2336494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5" name="Google Shape;725;p20"/>
              <p:cNvCxnSpPr/>
              <p:nvPr/>
            </p:nvCxnSpPr>
            <p:spPr>
              <a:xfrm>
                <a:off x="2803793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6" name="Google Shape;726;p20"/>
              <p:cNvCxnSpPr/>
              <p:nvPr/>
            </p:nvCxnSpPr>
            <p:spPr>
              <a:xfrm>
                <a:off x="3271092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7" name="Google Shape;727;p20"/>
              <p:cNvCxnSpPr/>
              <p:nvPr/>
            </p:nvCxnSpPr>
            <p:spPr>
              <a:xfrm>
                <a:off x="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8" name="Google Shape;728;p20"/>
              <p:cNvCxnSpPr/>
              <p:nvPr/>
            </p:nvCxnSpPr>
            <p:spPr>
              <a:xfrm>
                <a:off x="467299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29" name="Google Shape;729;p20"/>
              <p:cNvCxnSpPr/>
              <p:nvPr/>
            </p:nvCxnSpPr>
            <p:spPr>
              <a:xfrm>
                <a:off x="93459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0" name="Google Shape;730;p20"/>
              <p:cNvCxnSpPr/>
              <p:nvPr/>
            </p:nvCxnSpPr>
            <p:spPr>
              <a:xfrm>
                <a:off x="1401897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1" name="Google Shape;731;p20"/>
              <p:cNvCxnSpPr/>
              <p:nvPr/>
            </p:nvCxnSpPr>
            <p:spPr>
              <a:xfrm>
                <a:off x="3738391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2" name="Google Shape;732;p20"/>
              <p:cNvCxnSpPr/>
              <p:nvPr/>
            </p:nvCxnSpPr>
            <p:spPr>
              <a:xfrm>
                <a:off x="420569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3" name="Google Shape;733;p20"/>
              <p:cNvCxnSpPr/>
              <p:nvPr/>
            </p:nvCxnSpPr>
            <p:spPr>
              <a:xfrm>
                <a:off x="4672989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4" name="Google Shape;734;p20"/>
              <p:cNvCxnSpPr/>
              <p:nvPr/>
            </p:nvCxnSpPr>
            <p:spPr>
              <a:xfrm>
                <a:off x="514028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5" name="Google Shape;735;p20"/>
              <p:cNvCxnSpPr/>
              <p:nvPr/>
            </p:nvCxnSpPr>
            <p:spPr>
              <a:xfrm>
                <a:off x="5607586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6" name="Google Shape;736;p20"/>
              <p:cNvCxnSpPr/>
              <p:nvPr/>
            </p:nvCxnSpPr>
            <p:spPr>
              <a:xfrm>
                <a:off x="6074885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7" name="Google Shape;737;p20"/>
              <p:cNvCxnSpPr/>
              <p:nvPr/>
            </p:nvCxnSpPr>
            <p:spPr>
              <a:xfrm>
                <a:off x="6542184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8" name="Google Shape;738;p20"/>
              <p:cNvCxnSpPr/>
              <p:nvPr/>
            </p:nvCxnSpPr>
            <p:spPr>
              <a:xfrm>
                <a:off x="7009483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39" name="Google Shape;739;p20"/>
              <p:cNvCxnSpPr/>
              <p:nvPr/>
            </p:nvCxnSpPr>
            <p:spPr>
              <a:xfrm>
                <a:off x="7476782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40" name="Google Shape;740;p20"/>
              <p:cNvCxnSpPr/>
              <p:nvPr/>
            </p:nvCxnSpPr>
            <p:spPr>
              <a:xfrm>
                <a:off x="7944081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41" name="Google Shape;741;p20"/>
              <p:cNvCxnSpPr/>
              <p:nvPr/>
            </p:nvCxnSpPr>
            <p:spPr>
              <a:xfrm>
                <a:off x="841138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42" name="Google Shape;742;p20"/>
              <p:cNvCxnSpPr/>
              <p:nvPr/>
            </p:nvCxnSpPr>
            <p:spPr>
              <a:xfrm>
                <a:off x="887867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743" name="Google Shape;743;p20"/>
          <p:cNvGrpSpPr/>
          <p:nvPr/>
        </p:nvGrpSpPr>
        <p:grpSpPr>
          <a:xfrm>
            <a:off x="483377" y="316405"/>
            <a:ext cx="11225249" cy="1613796"/>
            <a:chOff x="362532" y="237303"/>
            <a:chExt cx="8418937" cy="1210347"/>
          </a:xfrm>
        </p:grpSpPr>
        <p:sp>
          <p:nvSpPr>
            <p:cNvPr id="744" name="Google Shape;744;p20"/>
            <p:cNvSpPr/>
            <p:nvPr/>
          </p:nvSpPr>
          <p:spPr>
            <a:xfrm>
              <a:off x="590250" y="468911"/>
              <a:ext cx="7963500" cy="7431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745" name="Google Shape;745;p20"/>
            <p:cNvGrpSpPr/>
            <p:nvPr/>
          </p:nvGrpSpPr>
          <p:grpSpPr>
            <a:xfrm>
              <a:off x="362532" y="237303"/>
              <a:ext cx="8418937" cy="1210347"/>
              <a:chOff x="362532" y="237303"/>
              <a:chExt cx="8418937" cy="1210347"/>
            </a:xfrm>
          </p:grpSpPr>
          <p:sp>
            <p:nvSpPr>
              <p:cNvPr id="746" name="Google Shape;746;p20"/>
              <p:cNvSpPr/>
              <p:nvPr/>
            </p:nvSpPr>
            <p:spPr>
              <a:xfrm>
                <a:off x="362532" y="1204951"/>
                <a:ext cx="242700" cy="242700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accent4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7" name="Google Shape;747;p20"/>
              <p:cNvSpPr/>
              <p:nvPr/>
            </p:nvSpPr>
            <p:spPr>
              <a:xfrm>
                <a:off x="8538768" y="237303"/>
                <a:ext cx="242700" cy="242700"/>
              </a:xfrm>
              <a:prstGeom prst="star5">
                <a:avLst>
                  <a:gd name="adj" fmla="val 19098"/>
                  <a:gd name="hf" fmla="val 105146"/>
                  <a:gd name="vf" fmla="val 110557"/>
                </a:avLst>
              </a:prstGeom>
              <a:solidFill>
                <a:schemeClr val="accent4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48" name="Google Shape;748;p20"/>
          <p:cNvSpPr txBox="1">
            <a:spLocks noGrp="1"/>
          </p:cNvSpPr>
          <p:nvPr>
            <p:ph type="title"/>
          </p:nvPr>
        </p:nvSpPr>
        <p:spPr>
          <a:xfrm>
            <a:off x="1600800" y="686700"/>
            <a:ext cx="8990400" cy="7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Fredoka One"/>
              <a:buNone/>
              <a:defRPr sz="4267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Fredoka One"/>
              <a:buNone/>
              <a:defRPr sz="48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5720070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oogle Shape;302;p9"/>
          <p:cNvGrpSpPr/>
          <p:nvPr/>
        </p:nvGrpSpPr>
        <p:grpSpPr>
          <a:xfrm>
            <a:off x="0" y="5400"/>
            <a:ext cx="12192000" cy="6847200"/>
            <a:chOff x="0" y="3228"/>
            <a:chExt cx="9144000" cy="5135400"/>
          </a:xfrm>
        </p:grpSpPr>
        <p:grpSp>
          <p:nvGrpSpPr>
            <p:cNvPr id="303" name="Google Shape;303;p9"/>
            <p:cNvGrpSpPr/>
            <p:nvPr/>
          </p:nvGrpSpPr>
          <p:grpSpPr>
            <a:xfrm>
              <a:off x="0" y="234440"/>
              <a:ext cx="9144000" cy="4672977"/>
              <a:chOff x="0" y="470523"/>
              <a:chExt cx="9144000" cy="4672977"/>
            </a:xfrm>
          </p:grpSpPr>
          <p:cxnSp>
            <p:nvCxnSpPr>
              <p:cNvPr id="304" name="Google Shape;304;p9"/>
              <p:cNvCxnSpPr/>
              <p:nvPr/>
            </p:nvCxnSpPr>
            <p:spPr>
              <a:xfrm rot="10800000">
                <a:off x="4572000" y="-1297691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5" name="Google Shape;305;p9"/>
              <p:cNvCxnSpPr/>
              <p:nvPr/>
            </p:nvCxnSpPr>
            <p:spPr>
              <a:xfrm rot="10800000">
                <a:off x="4572000" y="-1764989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6" name="Google Shape;306;p9"/>
              <p:cNvCxnSpPr/>
              <p:nvPr/>
            </p:nvCxnSpPr>
            <p:spPr>
              <a:xfrm rot="10800000">
                <a:off x="4572000" y="-2232286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7" name="Google Shape;307;p9"/>
              <p:cNvCxnSpPr/>
              <p:nvPr/>
            </p:nvCxnSpPr>
            <p:spPr>
              <a:xfrm rot="10800000">
                <a:off x="4572000" y="-2699584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8" name="Google Shape;308;p9"/>
              <p:cNvCxnSpPr/>
              <p:nvPr/>
            </p:nvCxnSpPr>
            <p:spPr>
              <a:xfrm rot="10800000">
                <a:off x="4572000" y="571500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9" name="Google Shape;309;p9"/>
              <p:cNvCxnSpPr/>
              <p:nvPr/>
            </p:nvCxnSpPr>
            <p:spPr>
              <a:xfrm rot="10800000">
                <a:off x="4572000" y="104202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0" name="Google Shape;310;p9"/>
              <p:cNvCxnSpPr/>
              <p:nvPr/>
            </p:nvCxnSpPr>
            <p:spPr>
              <a:xfrm rot="10800000">
                <a:off x="4572000" y="-363095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1" name="Google Shape;311;p9"/>
              <p:cNvCxnSpPr/>
              <p:nvPr/>
            </p:nvCxnSpPr>
            <p:spPr>
              <a:xfrm rot="10800000">
                <a:off x="4572000" y="-830393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2" name="Google Shape;312;p9"/>
              <p:cNvCxnSpPr/>
              <p:nvPr/>
            </p:nvCxnSpPr>
            <p:spPr>
              <a:xfrm rot="10800000">
                <a:off x="4572000" y="-3166882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3" name="Google Shape;313;p9"/>
              <p:cNvCxnSpPr/>
              <p:nvPr/>
            </p:nvCxnSpPr>
            <p:spPr>
              <a:xfrm rot="10800000">
                <a:off x="4572000" y="-3634180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4" name="Google Shape;314;p9"/>
              <p:cNvCxnSpPr/>
              <p:nvPr/>
            </p:nvCxnSpPr>
            <p:spPr>
              <a:xfrm rot="10800000">
                <a:off x="4572000" y="-4101477"/>
                <a:ext cx="0" cy="9144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315" name="Google Shape;315;p9"/>
            <p:cNvGrpSpPr/>
            <p:nvPr/>
          </p:nvGrpSpPr>
          <p:grpSpPr>
            <a:xfrm>
              <a:off x="132661" y="3228"/>
              <a:ext cx="8878678" cy="5135400"/>
              <a:chOff x="0" y="-46"/>
              <a:chExt cx="8878678" cy="5135400"/>
            </a:xfrm>
          </p:grpSpPr>
          <p:cxnSp>
            <p:nvCxnSpPr>
              <p:cNvPr id="316" name="Google Shape;316;p9"/>
              <p:cNvCxnSpPr/>
              <p:nvPr/>
            </p:nvCxnSpPr>
            <p:spPr>
              <a:xfrm>
                <a:off x="1869195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7" name="Google Shape;317;p9"/>
              <p:cNvCxnSpPr/>
              <p:nvPr/>
            </p:nvCxnSpPr>
            <p:spPr>
              <a:xfrm>
                <a:off x="2336494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8" name="Google Shape;318;p9"/>
              <p:cNvCxnSpPr/>
              <p:nvPr/>
            </p:nvCxnSpPr>
            <p:spPr>
              <a:xfrm>
                <a:off x="2803793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9" name="Google Shape;319;p9"/>
              <p:cNvCxnSpPr/>
              <p:nvPr/>
            </p:nvCxnSpPr>
            <p:spPr>
              <a:xfrm>
                <a:off x="3271092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0" name="Google Shape;320;p9"/>
              <p:cNvCxnSpPr/>
              <p:nvPr/>
            </p:nvCxnSpPr>
            <p:spPr>
              <a:xfrm>
                <a:off x="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1" name="Google Shape;321;p9"/>
              <p:cNvCxnSpPr/>
              <p:nvPr/>
            </p:nvCxnSpPr>
            <p:spPr>
              <a:xfrm>
                <a:off x="467299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2" name="Google Shape;322;p9"/>
              <p:cNvCxnSpPr/>
              <p:nvPr/>
            </p:nvCxnSpPr>
            <p:spPr>
              <a:xfrm>
                <a:off x="93459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3" name="Google Shape;323;p9"/>
              <p:cNvCxnSpPr/>
              <p:nvPr/>
            </p:nvCxnSpPr>
            <p:spPr>
              <a:xfrm>
                <a:off x="1401897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4" name="Google Shape;324;p9"/>
              <p:cNvCxnSpPr/>
              <p:nvPr/>
            </p:nvCxnSpPr>
            <p:spPr>
              <a:xfrm>
                <a:off x="3738391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5" name="Google Shape;325;p9"/>
              <p:cNvCxnSpPr/>
              <p:nvPr/>
            </p:nvCxnSpPr>
            <p:spPr>
              <a:xfrm>
                <a:off x="420569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6" name="Google Shape;326;p9"/>
              <p:cNvCxnSpPr/>
              <p:nvPr/>
            </p:nvCxnSpPr>
            <p:spPr>
              <a:xfrm>
                <a:off x="4672989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7" name="Google Shape;327;p9"/>
              <p:cNvCxnSpPr/>
              <p:nvPr/>
            </p:nvCxnSpPr>
            <p:spPr>
              <a:xfrm>
                <a:off x="514028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8" name="Google Shape;328;p9"/>
              <p:cNvCxnSpPr/>
              <p:nvPr/>
            </p:nvCxnSpPr>
            <p:spPr>
              <a:xfrm>
                <a:off x="5607586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9" name="Google Shape;329;p9"/>
              <p:cNvCxnSpPr/>
              <p:nvPr/>
            </p:nvCxnSpPr>
            <p:spPr>
              <a:xfrm>
                <a:off x="6074885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0" name="Google Shape;330;p9"/>
              <p:cNvCxnSpPr/>
              <p:nvPr/>
            </p:nvCxnSpPr>
            <p:spPr>
              <a:xfrm>
                <a:off x="6542184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1" name="Google Shape;331;p9"/>
              <p:cNvCxnSpPr/>
              <p:nvPr/>
            </p:nvCxnSpPr>
            <p:spPr>
              <a:xfrm>
                <a:off x="7009483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2" name="Google Shape;332;p9"/>
              <p:cNvCxnSpPr/>
              <p:nvPr/>
            </p:nvCxnSpPr>
            <p:spPr>
              <a:xfrm>
                <a:off x="7476782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3" name="Google Shape;333;p9"/>
              <p:cNvCxnSpPr/>
              <p:nvPr/>
            </p:nvCxnSpPr>
            <p:spPr>
              <a:xfrm>
                <a:off x="7944081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4" name="Google Shape;334;p9"/>
              <p:cNvCxnSpPr/>
              <p:nvPr/>
            </p:nvCxnSpPr>
            <p:spPr>
              <a:xfrm>
                <a:off x="8411380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5" name="Google Shape;335;p9"/>
              <p:cNvCxnSpPr/>
              <p:nvPr/>
            </p:nvCxnSpPr>
            <p:spPr>
              <a:xfrm>
                <a:off x="8878678" y="-46"/>
                <a:ext cx="0" cy="5135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336" name="Google Shape;336;p9"/>
          <p:cNvGrpSpPr/>
          <p:nvPr/>
        </p:nvGrpSpPr>
        <p:grpSpPr>
          <a:xfrm>
            <a:off x="1490259" y="927000"/>
            <a:ext cx="9211484" cy="5004000"/>
            <a:chOff x="1117694" y="695250"/>
            <a:chExt cx="6908613" cy="3753000"/>
          </a:xfrm>
        </p:grpSpPr>
        <p:sp>
          <p:nvSpPr>
            <p:cNvPr id="337" name="Google Shape;337;p9"/>
            <p:cNvSpPr/>
            <p:nvPr/>
          </p:nvSpPr>
          <p:spPr>
            <a:xfrm>
              <a:off x="1341300" y="923850"/>
              <a:ext cx="6461400" cy="3295800"/>
            </a:xfrm>
            <a:prstGeom prst="roundRect">
              <a:avLst>
                <a:gd name="adj" fmla="val 11227"/>
              </a:avLst>
            </a:prstGeom>
            <a:solidFill>
              <a:schemeClr val="accent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338" name="Google Shape;338;p9"/>
            <p:cNvGrpSpPr/>
            <p:nvPr/>
          </p:nvGrpSpPr>
          <p:grpSpPr>
            <a:xfrm>
              <a:off x="1117694" y="695250"/>
              <a:ext cx="6908613" cy="3753000"/>
              <a:chOff x="1112700" y="695250"/>
              <a:chExt cx="6908613" cy="3753000"/>
            </a:xfrm>
          </p:grpSpPr>
          <p:sp>
            <p:nvSpPr>
              <p:cNvPr id="339" name="Google Shape;339;p9"/>
              <p:cNvSpPr/>
              <p:nvPr/>
            </p:nvSpPr>
            <p:spPr>
              <a:xfrm>
                <a:off x="1112700" y="695250"/>
                <a:ext cx="242700" cy="242700"/>
              </a:xfrm>
              <a:prstGeom prst="heart">
                <a:avLst/>
              </a:prstGeom>
              <a:solidFill>
                <a:schemeClr val="accent4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0" name="Google Shape;340;p9"/>
              <p:cNvSpPr/>
              <p:nvPr/>
            </p:nvSpPr>
            <p:spPr>
              <a:xfrm>
                <a:off x="7778613" y="695250"/>
                <a:ext cx="242700" cy="242700"/>
              </a:xfrm>
              <a:prstGeom prst="heart">
                <a:avLst/>
              </a:prstGeom>
              <a:solidFill>
                <a:schemeClr val="accent4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1" name="Google Shape;341;p9"/>
              <p:cNvSpPr/>
              <p:nvPr/>
            </p:nvSpPr>
            <p:spPr>
              <a:xfrm>
                <a:off x="1112700" y="4205550"/>
                <a:ext cx="242700" cy="242700"/>
              </a:xfrm>
              <a:prstGeom prst="heart">
                <a:avLst/>
              </a:prstGeom>
              <a:solidFill>
                <a:schemeClr val="accent4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2" name="Google Shape;342;p9"/>
              <p:cNvSpPr/>
              <p:nvPr/>
            </p:nvSpPr>
            <p:spPr>
              <a:xfrm>
                <a:off x="7778613" y="4205550"/>
                <a:ext cx="242700" cy="242700"/>
              </a:xfrm>
              <a:prstGeom prst="heart">
                <a:avLst/>
              </a:prstGeom>
              <a:solidFill>
                <a:schemeClr val="accent4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43" name="Google Shape;343;p9"/>
          <p:cNvSpPr txBox="1">
            <a:spLocks noGrp="1"/>
          </p:cNvSpPr>
          <p:nvPr>
            <p:ph type="subTitle" idx="1"/>
          </p:nvPr>
        </p:nvSpPr>
        <p:spPr>
          <a:xfrm>
            <a:off x="3015000" y="3093295"/>
            <a:ext cx="6162000" cy="126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>
            <a:endParaRPr/>
          </a:p>
        </p:txBody>
      </p:sp>
      <p:sp>
        <p:nvSpPr>
          <p:cNvPr id="344" name="Google Shape;344;p9"/>
          <p:cNvSpPr txBox="1">
            <a:spLocks noGrp="1"/>
          </p:cNvSpPr>
          <p:nvPr>
            <p:ph type="title"/>
          </p:nvPr>
        </p:nvSpPr>
        <p:spPr>
          <a:xfrm>
            <a:off x="3015000" y="1810633"/>
            <a:ext cx="6162000" cy="131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500"/>
              <a:buNone/>
              <a:defRPr sz="7333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9574127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7824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357381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</p:sldLayoutIdLst>
  <p:transition spd="slow">
    <p:push dir="u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111057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</p:sldLayoutIdLst>
  <p:transition spd="slow">
    <p:push dir="u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425098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</p:sldLayoutIdLst>
  <p:transition spd="slow">
    <p:push dir="u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163210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ransition spd="slow">
    <p:push dir="u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80236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transition spd="slow">
    <p:push dir="u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28172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0" r:id="rId1"/>
  </p:sldLayoutIdLst>
  <p:transition spd="slow">
    <p:push dir="u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776" y="0"/>
            <a:ext cx="121920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23AF10E-97A3-4241-A817-64F4C18620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85860" y="0"/>
            <a:ext cx="3538832" cy="203439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18EF0AC-A402-4CFF-91AD-0B93765219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" y="403860"/>
            <a:ext cx="1628775" cy="85854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6" t="54798" r="5937"/>
          <a:stretch/>
        </p:blipFill>
        <p:spPr>
          <a:xfrm rot="5400000">
            <a:off x="-62934" y="3754936"/>
            <a:ext cx="3225803" cy="3099932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90" r="4793" b="45929"/>
          <a:stretch/>
        </p:blipFill>
        <p:spPr>
          <a:xfrm rot="5400000">
            <a:off x="8755187" y="3446587"/>
            <a:ext cx="4447926" cy="2501900"/>
          </a:xfrm>
          <a:prstGeom prst="rect">
            <a:avLst/>
          </a:prstGeom>
        </p:spPr>
      </p:pic>
      <p:pic>
        <p:nvPicPr>
          <p:cNvPr id="21" name="图片 12">
            <a:extLst>
              <a:ext uri="{FF2B5EF4-FFF2-40B4-BE49-F238E27FC236}">
                <a16:creationId xmlns:a16="http://schemas.microsoft.com/office/drawing/2014/main" id="{8D12689B-57E6-4373-8CF1-F96605E68CB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257" y="3352800"/>
            <a:ext cx="3796967" cy="37969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BCE742-1FEA-E10C-5520-8E1F4FDB8F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8806" y="1944522"/>
            <a:ext cx="9327688" cy="235935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B22100B-33B9-312D-7773-ECA4D02E4AA5}"/>
              </a:ext>
            </a:extLst>
          </p:cNvPr>
          <p:cNvGrpSpPr/>
          <p:nvPr/>
        </p:nvGrpSpPr>
        <p:grpSpPr>
          <a:xfrm>
            <a:off x="890317" y="1373930"/>
            <a:ext cx="1343073" cy="1320938"/>
            <a:chOff x="1809068" y="2147815"/>
            <a:chExt cx="1343073" cy="1320938"/>
          </a:xfrm>
        </p:grpSpPr>
        <p:sp>
          <p:nvSpPr>
            <p:cNvPr id="6" name="椭圆 11">
              <a:extLst>
                <a:ext uri="{FF2B5EF4-FFF2-40B4-BE49-F238E27FC236}">
                  <a16:creationId xmlns:a16="http://schemas.microsoft.com/office/drawing/2014/main" id="{D1E31C4E-07A1-68C1-FD9D-0FAD3A4A1C9C}"/>
                </a:ext>
              </a:extLst>
            </p:cNvPr>
            <p:cNvSpPr/>
            <p:nvPr/>
          </p:nvSpPr>
          <p:spPr>
            <a:xfrm rot="20026728">
              <a:off x="1899704" y="2231733"/>
              <a:ext cx="1161800" cy="1153101"/>
            </a:xfrm>
            <a:prstGeom prst="ellipse">
              <a:avLst/>
            </a:prstGeom>
            <a:blipFill>
              <a:blip r:embed="rId9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1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  <a:sym typeface="雷盖体" panose="00000800000000000000" pitchFamily="2" charset="-122"/>
                </a:rPr>
                <a:t>1</a:t>
              </a:r>
              <a:endParaRPr kumimoji="0" lang="zh-CN" altLang="en-US" sz="8000" b="1" i="0" u="none" strike="noStrike" kern="1200" cap="none" spc="0" normalizeH="0" baseline="0" noProof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雷盖体" panose="00000800000000000000" pitchFamily="2" charset="-122"/>
                <a:cs typeface="+mn-cs"/>
                <a:sym typeface="雷盖体" panose="00000800000000000000" pitchFamily="2" charset="-122"/>
              </a:endParaRPr>
            </a:p>
          </p:txBody>
        </p:sp>
        <p:sp>
          <p:nvSpPr>
            <p:cNvPr id="8" name="椭圆 11">
              <a:extLst>
                <a:ext uri="{FF2B5EF4-FFF2-40B4-BE49-F238E27FC236}">
                  <a16:creationId xmlns:a16="http://schemas.microsoft.com/office/drawing/2014/main" id="{D6404649-31FC-7D35-FD51-BE32CE537A25}"/>
                </a:ext>
              </a:extLst>
            </p:cNvPr>
            <p:cNvSpPr/>
            <p:nvPr/>
          </p:nvSpPr>
          <p:spPr>
            <a:xfrm rot="20026728">
              <a:off x="1809068" y="2147815"/>
              <a:ext cx="1343073" cy="1320938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0" b="1" i="0" u="none" strike="noStrike" kern="1200" cap="none" spc="0" normalizeH="0" baseline="0" noProof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雷盖体" panose="00000800000000000000" pitchFamily="2" charset="-122"/>
                <a:cs typeface="+mn-cs"/>
                <a:sym typeface="雷盖体" panose="000008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69604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3">
            <a:extLst>
              <a:ext uri="{FF2B5EF4-FFF2-40B4-BE49-F238E27FC236}">
                <a16:creationId xmlns:a16="http://schemas.microsoft.com/office/drawing/2014/main" id="{E314F0D0-2EC9-4983-A774-1F09F4C28B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75" y="3524747"/>
            <a:ext cx="3954223" cy="39542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0DA16E-9D8D-12A7-D526-9697D0AA9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50" y="126295"/>
            <a:ext cx="12192000" cy="586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2249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31"/>
          <p:cNvSpPr txBox="1">
            <a:spLocks noGrp="1"/>
          </p:cNvSpPr>
          <p:nvPr>
            <p:ph type="subTitle" idx="1"/>
          </p:nvPr>
        </p:nvSpPr>
        <p:spPr>
          <a:xfrm>
            <a:off x="3067733" y="3093300"/>
            <a:ext cx="6056400" cy="1262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en" sz="3200" dirty="0">
                <a:latin typeface="Cambria" panose="02040503050406030204" pitchFamily="18" charset="0"/>
                <a:ea typeface="Cambria" panose="02040503050406030204" pitchFamily="18" charset="0"/>
              </a:rPr>
              <a:t>H</a:t>
            </a:r>
            <a:r>
              <a:rPr lang="vi-VN" sz="3200" dirty="0">
                <a:latin typeface="Cambria" panose="02040503050406030204" pitchFamily="18" charset="0"/>
                <a:ea typeface="Cambria" panose="02040503050406030204" pitchFamily="18" charset="0"/>
              </a:rPr>
              <a:t>ãy đọc thật kĩ câu hỏi và trả lời chính xác đáp án nhé</a:t>
            </a:r>
            <a:endParaRPr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99" name="Google Shape;999;p31"/>
          <p:cNvSpPr txBox="1">
            <a:spLocks noGrp="1"/>
          </p:cNvSpPr>
          <p:nvPr>
            <p:ph type="title"/>
          </p:nvPr>
        </p:nvSpPr>
        <p:spPr>
          <a:xfrm>
            <a:off x="2698133" y="1810633"/>
            <a:ext cx="6795600" cy="131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vi-VN" sz="9600" dirty="0">
                <a:latin typeface="#9Slide07 Cadena" panose="02000503000000020004" pitchFamily="2" charset="0"/>
              </a:rPr>
              <a:t>BẮT</a:t>
            </a:r>
            <a:r>
              <a:rPr lang="en" sz="9600" dirty="0">
                <a:latin typeface="#9Slide07 Cadena" panose="02000503000000020004" pitchFamily="2" charset="0"/>
              </a:rPr>
              <a:t> </a:t>
            </a:r>
            <a:r>
              <a:rPr lang="vi-VN" sz="9600" b="1" dirty="0">
                <a:solidFill>
                  <a:schemeClr val="accent2"/>
                </a:solidFill>
                <a:latin typeface="#9Slide07 Cadena" panose="02000503000000020004" pitchFamily="2" charset="0"/>
              </a:rPr>
              <a:t>ĐẦU </a:t>
            </a:r>
            <a:r>
              <a:rPr lang="en" sz="9600" b="1" dirty="0">
                <a:solidFill>
                  <a:schemeClr val="accent2"/>
                </a:solidFill>
                <a:latin typeface="#9Slide07 Cadena" panose="02000503000000020004" pitchFamily="2" charset="0"/>
              </a:rPr>
              <a:t>!</a:t>
            </a:r>
            <a:endParaRPr sz="9600" b="1" dirty="0">
              <a:solidFill>
                <a:schemeClr val="accent2"/>
              </a:solidFill>
              <a:latin typeface="#9Slide07 Cadena" panose="02000503000000020004" pitchFamily="2" charset="0"/>
            </a:endParaRPr>
          </a:p>
        </p:txBody>
      </p:sp>
      <p:sp>
        <p:nvSpPr>
          <p:cNvPr id="1000" name="Google Shape;1000;p31">
            <a:hlinkClick r:id="rId3" action="ppaction://hlinksldjump"/>
          </p:cNvPr>
          <p:cNvSpPr/>
          <p:nvPr/>
        </p:nvSpPr>
        <p:spPr>
          <a:xfrm>
            <a:off x="4668400" y="4719933"/>
            <a:ext cx="2855200" cy="6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097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2933" b="1" i="0" u="none" strike="noStrike" kern="0" cap="none" spc="0" normalizeH="0" baseline="0" noProof="0" dirty="0">
                <a:ln>
                  <a:noFill/>
                </a:ln>
                <a:solidFill>
                  <a:srgbClr val="23414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oiny"/>
                <a:sym typeface="Coiny"/>
              </a:rPr>
              <a:t>START</a:t>
            </a:r>
            <a:endParaRPr kumimoji="0" sz="2933" b="1" i="0" u="none" strike="noStrike" kern="0" cap="none" spc="0" normalizeH="0" baseline="0" noProof="0" dirty="0">
              <a:ln>
                <a:noFill/>
              </a:ln>
              <a:solidFill>
                <a:srgbClr val="23414C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oiny"/>
              <a:sym typeface="Coiny"/>
            </a:endParaRPr>
          </a:p>
        </p:txBody>
      </p:sp>
    </p:spTree>
    <p:extLst>
      <p:ext uri="{BB962C8B-B14F-4D97-AF65-F5344CB8AC3E}">
        <p14:creationId xmlns:p14="http://schemas.microsoft.com/office/powerpoint/2010/main" val="143625466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34"/>
          <p:cNvSpPr txBox="1">
            <a:spLocks noGrp="1"/>
          </p:cNvSpPr>
          <p:nvPr>
            <p:ph type="title"/>
          </p:nvPr>
        </p:nvSpPr>
        <p:spPr>
          <a:xfrm>
            <a:off x="1123950" y="629888"/>
            <a:ext cx="10039350" cy="789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1.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trung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cộng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: 31 </a:t>
            </a:r>
            <a:r>
              <a:rPr lang="en-US" sz="4400" dirty="0" err="1"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21</a:t>
            </a:r>
          </a:p>
        </p:txBody>
      </p:sp>
      <p:grpSp>
        <p:nvGrpSpPr>
          <p:cNvPr id="1077" name="Google Shape;1077;p34"/>
          <p:cNvGrpSpPr/>
          <p:nvPr/>
        </p:nvGrpSpPr>
        <p:grpSpPr>
          <a:xfrm>
            <a:off x="5179576" y="5935916"/>
            <a:ext cx="343499" cy="213373"/>
            <a:chOff x="3884682" y="4451937"/>
            <a:chExt cx="257624" cy="160030"/>
          </a:xfrm>
        </p:grpSpPr>
        <p:sp>
          <p:nvSpPr>
            <p:cNvPr id="1078" name="Google Shape;1078;p34">
              <a:hlinkClick r:id="rId4" action="ppaction://hlinksldjump"/>
            </p:cNvPr>
            <p:cNvSpPr/>
            <p:nvPr/>
          </p:nvSpPr>
          <p:spPr>
            <a:xfrm rot="-10799921">
              <a:off x="4017335" y="4451942"/>
              <a:ext cx="124971" cy="160024"/>
            </a:xfrm>
            <a:custGeom>
              <a:avLst/>
              <a:gdLst/>
              <a:ahLst/>
              <a:cxnLst/>
              <a:rect l="l" t="t" r="r" b="b"/>
              <a:pathLst>
                <a:path w="1155" h="1479" extrusionOk="0">
                  <a:moveTo>
                    <a:pt x="332" y="0"/>
                  </a:moveTo>
                  <a:cubicBezTo>
                    <a:pt x="116" y="0"/>
                    <a:pt x="1" y="260"/>
                    <a:pt x="159" y="419"/>
                  </a:cubicBezTo>
                  <a:lnTo>
                    <a:pt x="433" y="700"/>
                  </a:lnTo>
                  <a:cubicBezTo>
                    <a:pt x="455" y="722"/>
                    <a:pt x="455" y="758"/>
                    <a:pt x="433" y="779"/>
                  </a:cubicBezTo>
                  <a:lnTo>
                    <a:pt x="159" y="1053"/>
                  </a:lnTo>
                  <a:cubicBezTo>
                    <a:pt x="1" y="1212"/>
                    <a:pt x="116" y="1479"/>
                    <a:pt x="332" y="1479"/>
                  </a:cubicBezTo>
                  <a:cubicBezTo>
                    <a:pt x="397" y="1479"/>
                    <a:pt x="462" y="1450"/>
                    <a:pt x="506" y="1407"/>
                  </a:cubicBezTo>
                  <a:lnTo>
                    <a:pt x="1133" y="779"/>
                  </a:lnTo>
                  <a:cubicBezTo>
                    <a:pt x="1155" y="758"/>
                    <a:pt x="1155" y="722"/>
                    <a:pt x="1133" y="700"/>
                  </a:cubicBezTo>
                  <a:lnTo>
                    <a:pt x="506" y="73"/>
                  </a:lnTo>
                  <a:cubicBezTo>
                    <a:pt x="462" y="22"/>
                    <a:pt x="397" y="0"/>
                    <a:pt x="332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079" name="Google Shape;1079;p34">
              <a:hlinkClick r:id="rId4" action="ppaction://hlinksldjump"/>
            </p:cNvPr>
            <p:cNvSpPr/>
            <p:nvPr/>
          </p:nvSpPr>
          <p:spPr>
            <a:xfrm rot="-10799921">
              <a:off x="3884682" y="4451939"/>
              <a:ext cx="124971" cy="160024"/>
            </a:xfrm>
            <a:custGeom>
              <a:avLst/>
              <a:gdLst/>
              <a:ahLst/>
              <a:cxnLst/>
              <a:rect l="l" t="t" r="r" b="b"/>
              <a:pathLst>
                <a:path w="1155" h="1479" extrusionOk="0">
                  <a:moveTo>
                    <a:pt x="333" y="0"/>
                  </a:moveTo>
                  <a:cubicBezTo>
                    <a:pt x="116" y="0"/>
                    <a:pt x="1" y="260"/>
                    <a:pt x="159" y="419"/>
                  </a:cubicBezTo>
                  <a:lnTo>
                    <a:pt x="434" y="700"/>
                  </a:lnTo>
                  <a:cubicBezTo>
                    <a:pt x="455" y="722"/>
                    <a:pt x="455" y="758"/>
                    <a:pt x="434" y="779"/>
                  </a:cubicBezTo>
                  <a:lnTo>
                    <a:pt x="159" y="1053"/>
                  </a:lnTo>
                  <a:cubicBezTo>
                    <a:pt x="1" y="1212"/>
                    <a:pt x="116" y="1479"/>
                    <a:pt x="333" y="1479"/>
                  </a:cubicBezTo>
                  <a:cubicBezTo>
                    <a:pt x="397" y="1479"/>
                    <a:pt x="462" y="1450"/>
                    <a:pt x="506" y="1407"/>
                  </a:cubicBezTo>
                  <a:lnTo>
                    <a:pt x="1133" y="779"/>
                  </a:lnTo>
                  <a:cubicBezTo>
                    <a:pt x="1155" y="758"/>
                    <a:pt x="1155" y="722"/>
                    <a:pt x="1133" y="700"/>
                  </a:cubicBezTo>
                  <a:lnTo>
                    <a:pt x="506" y="73"/>
                  </a:lnTo>
                  <a:cubicBezTo>
                    <a:pt x="462" y="22"/>
                    <a:pt x="397" y="0"/>
                    <a:pt x="333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sp>
        <p:nvSpPr>
          <p:cNvPr id="52" name="Google Shape;1173;p37">
            <a:extLst>
              <a:ext uri="{FF2B5EF4-FFF2-40B4-BE49-F238E27FC236}">
                <a16:creationId xmlns:a16="http://schemas.microsoft.com/office/drawing/2014/main" id="{254F06F9-572F-4739-A9FE-4529D11DDFCE}"/>
              </a:ext>
            </a:extLst>
          </p:cNvPr>
          <p:cNvSpPr/>
          <p:nvPr/>
        </p:nvSpPr>
        <p:spPr>
          <a:xfrm>
            <a:off x="3801650" y="2080447"/>
            <a:ext cx="4735849" cy="109258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dk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grpSp>
        <p:nvGrpSpPr>
          <p:cNvPr id="53" name="Google Shape;1174;p37">
            <a:extLst>
              <a:ext uri="{FF2B5EF4-FFF2-40B4-BE49-F238E27FC236}">
                <a16:creationId xmlns:a16="http://schemas.microsoft.com/office/drawing/2014/main" id="{D6F2F37D-481C-45AF-A096-6747FE8711D3}"/>
              </a:ext>
            </a:extLst>
          </p:cNvPr>
          <p:cNvGrpSpPr/>
          <p:nvPr/>
        </p:nvGrpSpPr>
        <p:grpSpPr>
          <a:xfrm>
            <a:off x="7546797" y="2220940"/>
            <a:ext cx="942453" cy="807115"/>
            <a:chOff x="7569175" y="1212625"/>
            <a:chExt cx="237900" cy="235500"/>
          </a:xfrm>
        </p:grpSpPr>
        <p:sp>
          <p:nvSpPr>
            <p:cNvPr id="54" name="Google Shape;1175;p37">
              <a:extLst>
                <a:ext uri="{FF2B5EF4-FFF2-40B4-BE49-F238E27FC236}">
                  <a16:creationId xmlns:a16="http://schemas.microsoft.com/office/drawing/2014/main" id="{97F85929-99C3-473D-88F8-7BF5876E7B1E}"/>
                </a:ext>
              </a:extLst>
            </p:cNvPr>
            <p:cNvSpPr/>
            <p:nvPr/>
          </p:nvSpPr>
          <p:spPr>
            <a:xfrm>
              <a:off x="7569175" y="1212625"/>
              <a:ext cx="237900" cy="235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55" name="Google Shape;1176;p37">
              <a:extLst>
                <a:ext uri="{FF2B5EF4-FFF2-40B4-BE49-F238E27FC236}">
                  <a16:creationId xmlns:a16="http://schemas.microsoft.com/office/drawing/2014/main" id="{346D0AC3-04D3-4C3F-A6A4-F1882CAA70A6}"/>
                </a:ext>
              </a:extLst>
            </p:cNvPr>
            <p:cNvSpPr/>
            <p:nvPr/>
          </p:nvSpPr>
          <p:spPr>
            <a:xfrm>
              <a:off x="7594684" y="1236981"/>
              <a:ext cx="186900" cy="186900"/>
            </a:xfrm>
            <a:prstGeom prst="mathMultiply">
              <a:avLst>
                <a:gd name="adj1" fmla="val 2352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sp>
        <p:nvSpPr>
          <p:cNvPr id="60" name="Google Shape;1159;p37">
            <a:extLst>
              <a:ext uri="{FF2B5EF4-FFF2-40B4-BE49-F238E27FC236}">
                <a16:creationId xmlns:a16="http://schemas.microsoft.com/office/drawing/2014/main" id="{8CB70ECF-F922-4565-A66A-FD5D4AD98702}"/>
              </a:ext>
            </a:extLst>
          </p:cNvPr>
          <p:cNvSpPr/>
          <p:nvPr/>
        </p:nvSpPr>
        <p:spPr>
          <a:xfrm rot="10800000">
            <a:off x="3801650" y="3146165"/>
            <a:ext cx="4735849" cy="2758435"/>
          </a:xfrm>
          <a:prstGeom prst="round2SameRect">
            <a:avLst/>
          </a:prstGeom>
          <a:solidFill>
            <a:schemeClr val="accent5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5733" tIns="121900" rIns="365733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vi-VN" sz="2933" b="1" i="0" u="none" strike="noStrike" kern="0" cap="none" spc="0" normalizeH="0" baseline="0" noProof="0" dirty="0">
              <a:ln>
                <a:noFill/>
              </a:ln>
              <a:solidFill>
                <a:srgbClr val="23414C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oiny"/>
              <a:sym typeface="Coiny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601FA87-AFE1-45B8-AC9E-E3DCDC3D43E1}"/>
              </a:ext>
            </a:extLst>
          </p:cNvPr>
          <p:cNvSpPr txBox="1"/>
          <p:nvPr/>
        </p:nvSpPr>
        <p:spPr>
          <a:xfrm>
            <a:off x="3671465" y="3559091"/>
            <a:ext cx="473585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oiny"/>
                <a:sym typeface="Coiny"/>
              </a:rPr>
              <a:t>26</a:t>
            </a:r>
            <a:endParaRPr kumimoji="0" lang="vi-VN" sz="9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oiny"/>
              <a:sym typeface="Coiny"/>
            </a:endParaRPr>
          </a:p>
        </p:txBody>
      </p:sp>
    </p:spTree>
    <p:extLst>
      <p:ext uri="{BB962C8B-B14F-4D97-AF65-F5344CB8AC3E}">
        <p14:creationId xmlns:p14="http://schemas.microsoft.com/office/powerpoint/2010/main" val="11741489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60" grpId="0" animBg="1"/>
      <p:bldP spid="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047;p34">
            <a:extLst>
              <a:ext uri="{FF2B5EF4-FFF2-40B4-BE49-F238E27FC236}">
                <a16:creationId xmlns:a16="http://schemas.microsoft.com/office/drawing/2014/main" id="{FB2E41E5-D4EE-B3F8-C86F-6C3EE51E36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23950" y="629888"/>
            <a:ext cx="10039350" cy="789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2.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trung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cộng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4000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nl-NL" sz="40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17; 21; 25.</a:t>
            </a:r>
            <a:endParaRPr lang="en-US" sz="4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7" name="Google Shape;1077;p34">
            <a:extLst>
              <a:ext uri="{FF2B5EF4-FFF2-40B4-BE49-F238E27FC236}">
                <a16:creationId xmlns:a16="http://schemas.microsoft.com/office/drawing/2014/main" id="{76A9065E-8207-6F96-9619-315A4C352ECB}"/>
              </a:ext>
            </a:extLst>
          </p:cNvPr>
          <p:cNvGrpSpPr/>
          <p:nvPr/>
        </p:nvGrpSpPr>
        <p:grpSpPr>
          <a:xfrm>
            <a:off x="5179576" y="5935916"/>
            <a:ext cx="343499" cy="213373"/>
            <a:chOff x="3884682" y="4451937"/>
            <a:chExt cx="257624" cy="160030"/>
          </a:xfrm>
        </p:grpSpPr>
        <p:sp>
          <p:nvSpPr>
            <p:cNvPr id="18" name="Google Shape;1078;p34">
              <a:hlinkClick r:id="rId4" action="ppaction://hlinksldjump"/>
              <a:extLst>
                <a:ext uri="{FF2B5EF4-FFF2-40B4-BE49-F238E27FC236}">
                  <a16:creationId xmlns:a16="http://schemas.microsoft.com/office/drawing/2014/main" id="{1699922A-EF07-A890-D7F6-2E6A53926428}"/>
                </a:ext>
              </a:extLst>
            </p:cNvPr>
            <p:cNvSpPr/>
            <p:nvPr/>
          </p:nvSpPr>
          <p:spPr>
            <a:xfrm rot="-10799921">
              <a:off x="4017335" y="4451942"/>
              <a:ext cx="124971" cy="160024"/>
            </a:xfrm>
            <a:custGeom>
              <a:avLst/>
              <a:gdLst/>
              <a:ahLst/>
              <a:cxnLst/>
              <a:rect l="l" t="t" r="r" b="b"/>
              <a:pathLst>
                <a:path w="1155" h="1479" extrusionOk="0">
                  <a:moveTo>
                    <a:pt x="332" y="0"/>
                  </a:moveTo>
                  <a:cubicBezTo>
                    <a:pt x="116" y="0"/>
                    <a:pt x="1" y="260"/>
                    <a:pt x="159" y="419"/>
                  </a:cubicBezTo>
                  <a:lnTo>
                    <a:pt x="433" y="700"/>
                  </a:lnTo>
                  <a:cubicBezTo>
                    <a:pt x="455" y="722"/>
                    <a:pt x="455" y="758"/>
                    <a:pt x="433" y="779"/>
                  </a:cubicBezTo>
                  <a:lnTo>
                    <a:pt x="159" y="1053"/>
                  </a:lnTo>
                  <a:cubicBezTo>
                    <a:pt x="1" y="1212"/>
                    <a:pt x="116" y="1479"/>
                    <a:pt x="332" y="1479"/>
                  </a:cubicBezTo>
                  <a:cubicBezTo>
                    <a:pt x="397" y="1479"/>
                    <a:pt x="462" y="1450"/>
                    <a:pt x="506" y="1407"/>
                  </a:cubicBezTo>
                  <a:lnTo>
                    <a:pt x="1133" y="779"/>
                  </a:lnTo>
                  <a:cubicBezTo>
                    <a:pt x="1155" y="758"/>
                    <a:pt x="1155" y="722"/>
                    <a:pt x="1133" y="700"/>
                  </a:cubicBezTo>
                  <a:lnTo>
                    <a:pt x="506" y="73"/>
                  </a:lnTo>
                  <a:cubicBezTo>
                    <a:pt x="462" y="22"/>
                    <a:pt x="397" y="0"/>
                    <a:pt x="332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19" name="Google Shape;1079;p34">
              <a:hlinkClick r:id="rId4" action="ppaction://hlinksldjump"/>
              <a:extLst>
                <a:ext uri="{FF2B5EF4-FFF2-40B4-BE49-F238E27FC236}">
                  <a16:creationId xmlns:a16="http://schemas.microsoft.com/office/drawing/2014/main" id="{152ECB94-5C55-1287-19EC-D255DAAEA95C}"/>
                </a:ext>
              </a:extLst>
            </p:cNvPr>
            <p:cNvSpPr/>
            <p:nvPr/>
          </p:nvSpPr>
          <p:spPr>
            <a:xfrm rot="-10799921">
              <a:off x="3884682" y="4451939"/>
              <a:ext cx="124971" cy="160024"/>
            </a:xfrm>
            <a:custGeom>
              <a:avLst/>
              <a:gdLst/>
              <a:ahLst/>
              <a:cxnLst/>
              <a:rect l="l" t="t" r="r" b="b"/>
              <a:pathLst>
                <a:path w="1155" h="1479" extrusionOk="0">
                  <a:moveTo>
                    <a:pt x="333" y="0"/>
                  </a:moveTo>
                  <a:cubicBezTo>
                    <a:pt x="116" y="0"/>
                    <a:pt x="1" y="260"/>
                    <a:pt x="159" y="419"/>
                  </a:cubicBezTo>
                  <a:lnTo>
                    <a:pt x="434" y="700"/>
                  </a:lnTo>
                  <a:cubicBezTo>
                    <a:pt x="455" y="722"/>
                    <a:pt x="455" y="758"/>
                    <a:pt x="434" y="779"/>
                  </a:cubicBezTo>
                  <a:lnTo>
                    <a:pt x="159" y="1053"/>
                  </a:lnTo>
                  <a:cubicBezTo>
                    <a:pt x="1" y="1212"/>
                    <a:pt x="116" y="1479"/>
                    <a:pt x="333" y="1479"/>
                  </a:cubicBezTo>
                  <a:cubicBezTo>
                    <a:pt x="397" y="1479"/>
                    <a:pt x="462" y="1450"/>
                    <a:pt x="506" y="1407"/>
                  </a:cubicBezTo>
                  <a:lnTo>
                    <a:pt x="1133" y="779"/>
                  </a:lnTo>
                  <a:cubicBezTo>
                    <a:pt x="1155" y="758"/>
                    <a:pt x="1155" y="722"/>
                    <a:pt x="1133" y="700"/>
                  </a:cubicBezTo>
                  <a:lnTo>
                    <a:pt x="506" y="73"/>
                  </a:lnTo>
                  <a:cubicBezTo>
                    <a:pt x="462" y="22"/>
                    <a:pt x="397" y="0"/>
                    <a:pt x="333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sp>
        <p:nvSpPr>
          <p:cNvPr id="20" name="Google Shape;1173;p37">
            <a:extLst>
              <a:ext uri="{FF2B5EF4-FFF2-40B4-BE49-F238E27FC236}">
                <a16:creationId xmlns:a16="http://schemas.microsoft.com/office/drawing/2014/main" id="{ADF372DB-E6D0-7263-9850-3EFFDA78DF34}"/>
              </a:ext>
            </a:extLst>
          </p:cNvPr>
          <p:cNvSpPr/>
          <p:nvPr/>
        </p:nvSpPr>
        <p:spPr>
          <a:xfrm>
            <a:off x="3801650" y="2080447"/>
            <a:ext cx="4735849" cy="109258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dk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grpSp>
        <p:nvGrpSpPr>
          <p:cNvPr id="21" name="Google Shape;1174;p37">
            <a:extLst>
              <a:ext uri="{FF2B5EF4-FFF2-40B4-BE49-F238E27FC236}">
                <a16:creationId xmlns:a16="http://schemas.microsoft.com/office/drawing/2014/main" id="{9674965F-2DBD-7530-0E4E-69B762F6CC3E}"/>
              </a:ext>
            </a:extLst>
          </p:cNvPr>
          <p:cNvGrpSpPr/>
          <p:nvPr/>
        </p:nvGrpSpPr>
        <p:grpSpPr>
          <a:xfrm>
            <a:off x="7546797" y="2220940"/>
            <a:ext cx="942453" cy="807115"/>
            <a:chOff x="7569175" y="1212625"/>
            <a:chExt cx="237900" cy="235500"/>
          </a:xfrm>
        </p:grpSpPr>
        <p:sp>
          <p:nvSpPr>
            <p:cNvPr id="22" name="Google Shape;1175;p37">
              <a:extLst>
                <a:ext uri="{FF2B5EF4-FFF2-40B4-BE49-F238E27FC236}">
                  <a16:creationId xmlns:a16="http://schemas.microsoft.com/office/drawing/2014/main" id="{9E0DEBAB-1184-7993-AB89-537AF6717087}"/>
                </a:ext>
              </a:extLst>
            </p:cNvPr>
            <p:cNvSpPr/>
            <p:nvPr/>
          </p:nvSpPr>
          <p:spPr>
            <a:xfrm>
              <a:off x="7569175" y="1212625"/>
              <a:ext cx="237900" cy="235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3" name="Google Shape;1176;p37">
              <a:extLst>
                <a:ext uri="{FF2B5EF4-FFF2-40B4-BE49-F238E27FC236}">
                  <a16:creationId xmlns:a16="http://schemas.microsoft.com/office/drawing/2014/main" id="{B8EFBBDC-41CE-B139-5429-671D813DF15A}"/>
                </a:ext>
              </a:extLst>
            </p:cNvPr>
            <p:cNvSpPr/>
            <p:nvPr/>
          </p:nvSpPr>
          <p:spPr>
            <a:xfrm>
              <a:off x="7594684" y="1236981"/>
              <a:ext cx="186900" cy="186900"/>
            </a:xfrm>
            <a:prstGeom prst="mathMultiply">
              <a:avLst>
                <a:gd name="adj1" fmla="val 2352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  <p:sp>
        <p:nvSpPr>
          <p:cNvPr id="24" name="Google Shape;1159;p37">
            <a:extLst>
              <a:ext uri="{FF2B5EF4-FFF2-40B4-BE49-F238E27FC236}">
                <a16:creationId xmlns:a16="http://schemas.microsoft.com/office/drawing/2014/main" id="{925CAB5C-5ACC-B246-27B2-D02A97AC9FBB}"/>
              </a:ext>
            </a:extLst>
          </p:cNvPr>
          <p:cNvSpPr/>
          <p:nvPr/>
        </p:nvSpPr>
        <p:spPr>
          <a:xfrm rot="10800000">
            <a:off x="3801650" y="3146165"/>
            <a:ext cx="4735849" cy="2758435"/>
          </a:xfrm>
          <a:prstGeom prst="round2SameRect">
            <a:avLst/>
          </a:prstGeom>
          <a:solidFill>
            <a:schemeClr val="accent5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5733" tIns="121900" rIns="365733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vi-VN" sz="2933" b="1" i="0" u="none" strike="noStrike" kern="0" cap="none" spc="0" normalizeH="0" baseline="0" noProof="0" dirty="0">
              <a:ln>
                <a:noFill/>
              </a:ln>
              <a:solidFill>
                <a:srgbClr val="23414C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oiny"/>
              <a:sym typeface="Coiny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BB94EE0-BA5E-2768-A567-6E8FEE8F2261}"/>
              </a:ext>
            </a:extLst>
          </p:cNvPr>
          <p:cNvSpPr txBox="1"/>
          <p:nvPr/>
        </p:nvSpPr>
        <p:spPr>
          <a:xfrm>
            <a:off x="3671465" y="3559091"/>
            <a:ext cx="473585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9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oiny"/>
                <a:sym typeface="Coiny"/>
              </a:rPr>
              <a:t>21</a:t>
            </a:r>
            <a:endParaRPr kumimoji="0" lang="vi-VN" sz="9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oiny"/>
              <a:sym typeface="Coiny"/>
            </a:endParaRPr>
          </a:p>
        </p:txBody>
      </p:sp>
    </p:spTree>
    <p:extLst>
      <p:ext uri="{BB962C8B-B14F-4D97-AF65-F5344CB8AC3E}">
        <p14:creationId xmlns:p14="http://schemas.microsoft.com/office/powerpoint/2010/main" val="12182228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4" name="Google Shape;2014;p64"/>
          <p:cNvSpPr txBox="1">
            <a:spLocks noGrp="1"/>
          </p:cNvSpPr>
          <p:nvPr>
            <p:ph type="title"/>
          </p:nvPr>
        </p:nvSpPr>
        <p:spPr>
          <a:xfrm>
            <a:off x="904875" y="686700"/>
            <a:ext cx="10525125" cy="789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3.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trung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cộng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: 9; 13; 15; 19</a:t>
            </a:r>
            <a:endParaRPr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7" name="Google Shape;2109;p67">
            <a:extLst>
              <a:ext uri="{FF2B5EF4-FFF2-40B4-BE49-F238E27FC236}">
                <a16:creationId xmlns:a16="http://schemas.microsoft.com/office/drawing/2014/main" id="{0DD13A59-2A7E-458E-BD32-45454DCD7F25}"/>
              </a:ext>
            </a:extLst>
          </p:cNvPr>
          <p:cNvSpPr/>
          <p:nvPr/>
        </p:nvSpPr>
        <p:spPr>
          <a:xfrm>
            <a:off x="3604627" y="2388645"/>
            <a:ext cx="4403600" cy="3267200"/>
          </a:xfrm>
          <a:prstGeom prst="roundRect">
            <a:avLst>
              <a:gd name="adj" fmla="val 5647"/>
            </a:avLst>
          </a:prstGeom>
          <a:solidFill>
            <a:schemeClr val="accent4">
              <a:lumMod val="20000"/>
              <a:lumOff val="80000"/>
            </a:schemeClr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2015" name="Google Shape;2015;p64"/>
          <p:cNvSpPr/>
          <p:nvPr/>
        </p:nvSpPr>
        <p:spPr>
          <a:xfrm>
            <a:off x="3604418" y="2869317"/>
            <a:ext cx="4403600" cy="28312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5733" tIns="548633" rIns="365733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23414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oiny"/>
                <a:sym typeface="Coiny"/>
              </a:rPr>
              <a:t>14</a:t>
            </a:r>
            <a:endParaRPr kumimoji="0" sz="7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oiny"/>
              <a:sym typeface="Coiny"/>
            </a:endParaRPr>
          </a:p>
        </p:txBody>
      </p:sp>
      <p:grpSp>
        <p:nvGrpSpPr>
          <p:cNvPr id="4" name="Google Shape;1174;p37">
            <a:extLst>
              <a:ext uri="{FF2B5EF4-FFF2-40B4-BE49-F238E27FC236}">
                <a16:creationId xmlns:a16="http://schemas.microsoft.com/office/drawing/2014/main" id="{22F79C4C-9487-B2E0-E23B-954D75B4F418}"/>
              </a:ext>
            </a:extLst>
          </p:cNvPr>
          <p:cNvGrpSpPr/>
          <p:nvPr/>
        </p:nvGrpSpPr>
        <p:grpSpPr>
          <a:xfrm>
            <a:off x="7261047" y="2516215"/>
            <a:ext cx="942453" cy="807115"/>
            <a:chOff x="7569175" y="1212625"/>
            <a:chExt cx="237900" cy="235500"/>
          </a:xfrm>
        </p:grpSpPr>
        <p:sp>
          <p:nvSpPr>
            <p:cNvPr id="5" name="Google Shape;1175;p37">
              <a:extLst>
                <a:ext uri="{FF2B5EF4-FFF2-40B4-BE49-F238E27FC236}">
                  <a16:creationId xmlns:a16="http://schemas.microsoft.com/office/drawing/2014/main" id="{AAAB603D-7CE3-B801-8179-EC1730919153}"/>
                </a:ext>
              </a:extLst>
            </p:cNvPr>
            <p:cNvSpPr/>
            <p:nvPr/>
          </p:nvSpPr>
          <p:spPr>
            <a:xfrm>
              <a:off x="7569175" y="1212625"/>
              <a:ext cx="237900" cy="235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6" name="Google Shape;1176;p37">
              <a:extLst>
                <a:ext uri="{FF2B5EF4-FFF2-40B4-BE49-F238E27FC236}">
                  <a16:creationId xmlns:a16="http://schemas.microsoft.com/office/drawing/2014/main" id="{C81EB6FF-F2A0-03E6-FAB2-DCE51401A091}"/>
                </a:ext>
              </a:extLst>
            </p:cNvPr>
            <p:cNvSpPr/>
            <p:nvPr/>
          </p:nvSpPr>
          <p:spPr>
            <a:xfrm>
              <a:off x="7594684" y="1236981"/>
              <a:ext cx="186900" cy="186900"/>
            </a:xfrm>
            <a:prstGeom prst="mathMultiply">
              <a:avLst>
                <a:gd name="adj1" fmla="val 2352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92580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0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6" name="Google Shape;1806;p57"/>
          <p:cNvSpPr txBox="1">
            <a:spLocks noGrp="1"/>
          </p:cNvSpPr>
          <p:nvPr>
            <p:ph type="title"/>
          </p:nvPr>
        </p:nvSpPr>
        <p:spPr>
          <a:xfrm>
            <a:off x="1671050" y="480767"/>
            <a:ext cx="8990400" cy="789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4.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Cân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nặng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dirty="0" err="1"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g</a:t>
            </a:r>
            <a:r>
              <a:rPr lang="vi-VN" sz="3200" b="1" dirty="0">
                <a:latin typeface="Cambria" panose="02040503050406030204" pitchFamily="18" charset="0"/>
                <a:ea typeface="Cambria" panose="02040503050406030204" pitchFamily="18" charset="0"/>
              </a:rPr>
              <a:t>à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r>
              <a:rPr lang="vi-VN" sz="3200" b="1" dirty="0">
                <a:latin typeface="Cambria" panose="02040503050406030204" pitchFamily="18" charset="0"/>
                <a:ea typeface="Cambria" panose="02040503050406030204" pitchFamily="18" charset="0"/>
              </a:rPr>
              <a:t> 2 kg; chó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r>
              <a:rPr lang="vi-VN" sz="3200" b="1" dirty="0">
                <a:latin typeface="Cambria" panose="02040503050406030204" pitchFamily="18" charset="0"/>
                <a:ea typeface="Cambria" panose="02040503050406030204" pitchFamily="18" charset="0"/>
              </a:rPr>
              <a:t> 15 kg; lợn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r>
              <a:rPr lang="vi-VN" sz="3200" b="1" dirty="0">
                <a:latin typeface="Cambria" panose="02040503050406030204" pitchFamily="18" charset="0"/>
                <a:ea typeface="Cambria" panose="02040503050406030204" pitchFamily="18" charset="0"/>
              </a:rPr>
              <a:t> 25 kg.</a:t>
            </a:r>
            <a:r>
              <a:rPr lang="en-US" sz="3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trung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cộng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cân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nặng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3 con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vật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sz="3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07" name="Google Shape;1807;p57"/>
          <p:cNvSpPr/>
          <p:nvPr/>
        </p:nvSpPr>
        <p:spPr>
          <a:xfrm>
            <a:off x="3655310" y="2650249"/>
            <a:ext cx="4758815" cy="2831200"/>
          </a:xfrm>
          <a:prstGeom prst="roundRect">
            <a:avLst>
              <a:gd name="adj" fmla="val 12107"/>
            </a:avLst>
          </a:prstGeom>
          <a:solidFill>
            <a:schemeClr val="tx2">
              <a:lumMod val="20000"/>
              <a:lumOff val="80000"/>
            </a:schemeClr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65733" tIns="548633" rIns="365733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23414C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oiny"/>
                <a:sym typeface="Coiny"/>
              </a:rPr>
              <a:t>14 kg</a:t>
            </a:r>
            <a:endParaRPr kumimoji="0" sz="7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oiny"/>
              <a:sym typeface="Coiny"/>
            </a:endParaRPr>
          </a:p>
        </p:txBody>
      </p:sp>
      <p:sp>
        <p:nvSpPr>
          <p:cNvPr id="26" name="Google Shape;1724;p54">
            <a:extLst>
              <a:ext uri="{FF2B5EF4-FFF2-40B4-BE49-F238E27FC236}">
                <a16:creationId xmlns:a16="http://schemas.microsoft.com/office/drawing/2014/main" id="{D22F80DC-052D-4EF7-95FE-29B44228B5D6}"/>
              </a:ext>
            </a:extLst>
          </p:cNvPr>
          <p:cNvSpPr/>
          <p:nvPr/>
        </p:nvSpPr>
        <p:spPr>
          <a:xfrm>
            <a:off x="3655311" y="2402649"/>
            <a:ext cx="4758814" cy="419465"/>
          </a:xfrm>
          <a:prstGeom prst="round2SameRect">
            <a:avLst>
              <a:gd name="adj1" fmla="val 36134"/>
              <a:gd name="adj2" fmla="val 0"/>
            </a:avLst>
          </a:prstGeom>
          <a:solidFill>
            <a:schemeClr val="dk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grpSp>
        <p:nvGrpSpPr>
          <p:cNvPr id="27" name="Google Shape;1725;p54">
            <a:extLst>
              <a:ext uri="{FF2B5EF4-FFF2-40B4-BE49-F238E27FC236}">
                <a16:creationId xmlns:a16="http://schemas.microsoft.com/office/drawing/2014/main" id="{1FA9BFC8-F5FA-4EC2-B22D-60ACD5350DE1}"/>
              </a:ext>
            </a:extLst>
          </p:cNvPr>
          <p:cNvGrpSpPr/>
          <p:nvPr/>
        </p:nvGrpSpPr>
        <p:grpSpPr>
          <a:xfrm>
            <a:off x="7966910" y="2393575"/>
            <a:ext cx="510027" cy="495200"/>
            <a:chOff x="7569175" y="1212625"/>
            <a:chExt cx="237900" cy="235500"/>
          </a:xfrm>
        </p:grpSpPr>
        <p:sp>
          <p:nvSpPr>
            <p:cNvPr id="28" name="Google Shape;1726;p54">
              <a:extLst>
                <a:ext uri="{FF2B5EF4-FFF2-40B4-BE49-F238E27FC236}">
                  <a16:creationId xmlns:a16="http://schemas.microsoft.com/office/drawing/2014/main" id="{6A914FD6-BABD-4FBF-9243-B17C7C7F8320}"/>
                </a:ext>
              </a:extLst>
            </p:cNvPr>
            <p:cNvSpPr/>
            <p:nvPr/>
          </p:nvSpPr>
          <p:spPr>
            <a:xfrm>
              <a:off x="7569175" y="1212625"/>
              <a:ext cx="237900" cy="235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1727;p54">
              <a:extLst>
                <a:ext uri="{FF2B5EF4-FFF2-40B4-BE49-F238E27FC236}">
                  <a16:creationId xmlns:a16="http://schemas.microsoft.com/office/drawing/2014/main" id="{EDE40CBA-C9B0-479B-8304-8213674AA268}"/>
                </a:ext>
              </a:extLst>
            </p:cNvPr>
            <p:cNvSpPr/>
            <p:nvPr/>
          </p:nvSpPr>
          <p:spPr>
            <a:xfrm>
              <a:off x="7594684" y="1236981"/>
              <a:ext cx="186900" cy="186900"/>
            </a:xfrm>
            <a:prstGeom prst="mathMultiply">
              <a:avLst>
                <a:gd name="adj1" fmla="val 2352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46705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7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3" name="Google Shape;2303;p73">
            <a:hlinkClick r:id="rId3" action="ppaction://hlinksldjump"/>
          </p:cNvPr>
          <p:cNvSpPr/>
          <p:nvPr/>
        </p:nvSpPr>
        <p:spPr>
          <a:xfrm>
            <a:off x="2741830" y="3093295"/>
            <a:ext cx="6609636" cy="1489191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097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4400" b="1" i="0" u="none" strike="noStrike" kern="0" cap="none" spc="0" normalizeH="0" baseline="0" noProof="0" dirty="0">
              <a:ln>
                <a:noFill/>
              </a:ln>
              <a:solidFill>
                <a:srgbClr val="23414C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oiny"/>
              <a:sym typeface="Coiny"/>
            </a:endParaRPr>
          </a:p>
        </p:txBody>
      </p:sp>
      <p:sp>
        <p:nvSpPr>
          <p:cNvPr id="2301" name="Google Shape;2301;p73"/>
          <p:cNvSpPr txBox="1">
            <a:spLocks noGrp="1"/>
          </p:cNvSpPr>
          <p:nvPr>
            <p:ph type="subTitle" idx="1"/>
          </p:nvPr>
        </p:nvSpPr>
        <p:spPr>
          <a:xfrm>
            <a:off x="3015000" y="3206889"/>
            <a:ext cx="6162000" cy="1262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en-US" sz="3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 EM THẬT XUẤT SẮC</a:t>
            </a:r>
            <a:endParaRPr sz="36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302" name="Google Shape;2302;p73"/>
          <p:cNvSpPr txBox="1">
            <a:spLocks noGrp="1"/>
          </p:cNvSpPr>
          <p:nvPr>
            <p:ph type="title"/>
          </p:nvPr>
        </p:nvSpPr>
        <p:spPr>
          <a:xfrm>
            <a:off x="2654597" y="1777295"/>
            <a:ext cx="6882807" cy="1316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vi-VN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TUYỆT VỜI </a:t>
            </a:r>
            <a:r>
              <a:rPr lang="en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!</a:t>
            </a:r>
            <a:endParaRPr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52662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73" y="-36423"/>
            <a:ext cx="12192000" cy="68580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18EF0AC-A402-4CFF-91AD-0B93765219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" y="403860"/>
            <a:ext cx="1628775" cy="85854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3279228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0152" y="0"/>
            <a:ext cx="4671848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84" b="10564"/>
          <a:stretch/>
        </p:blipFill>
        <p:spPr>
          <a:xfrm>
            <a:off x="3531147" y="4905375"/>
            <a:ext cx="4898478" cy="21059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675C47-94D0-AE39-BAE0-D2FB14E453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7191" y="1578055"/>
            <a:ext cx="1725318" cy="10729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633443-A685-48C2-EE71-1981CFD4EC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38009" y="1881952"/>
            <a:ext cx="7718205" cy="29263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E4A901-4FC2-2D7B-007A-D6AD01CEF77C}"/>
              </a:ext>
            </a:extLst>
          </p:cNvPr>
          <p:cNvSpPr txBox="1"/>
          <p:nvPr/>
        </p:nvSpPr>
        <p:spPr>
          <a:xfrm>
            <a:off x="5257800" y="4352925"/>
            <a:ext cx="18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(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Tiết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2)</a:t>
            </a:r>
          </a:p>
        </p:txBody>
      </p:sp>
    </p:spTree>
    <p:extLst>
      <p:ext uri="{BB962C8B-B14F-4D97-AF65-F5344CB8AC3E}">
        <p14:creationId xmlns:p14="http://schemas.microsoft.com/office/powerpoint/2010/main" val="4006010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776" y="0"/>
            <a:ext cx="121920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23AF10E-97A3-4241-A817-64F4C18620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85860" y="0"/>
            <a:ext cx="3538832" cy="203439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18EF0AC-A402-4CFF-91AD-0B93765219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" y="403860"/>
            <a:ext cx="1628775" cy="85854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6" t="54798" r="5937"/>
          <a:stretch/>
        </p:blipFill>
        <p:spPr>
          <a:xfrm rot="5400000">
            <a:off x="-62934" y="3754936"/>
            <a:ext cx="3225803" cy="3099932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90" r="4793" b="45929"/>
          <a:stretch/>
        </p:blipFill>
        <p:spPr>
          <a:xfrm rot="5400000">
            <a:off x="8755187" y="3446587"/>
            <a:ext cx="4447926" cy="25019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890317" y="1373930"/>
            <a:ext cx="1343073" cy="1320938"/>
            <a:chOff x="1809068" y="2147815"/>
            <a:chExt cx="1343073" cy="1320938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5E24FCA3-416A-4280-831D-752C5EE176D8}"/>
                </a:ext>
              </a:extLst>
            </p:cNvPr>
            <p:cNvSpPr/>
            <p:nvPr/>
          </p:nvSpPr>
          <p:spPr>
            <a:xfrm rot="20026728">
              <a:off x="1899704" y="2231733"/>
              <a:ext cx="1161800" cy="1153101"/>
            </a:xfrm>
            <a:prstGeom prst="ellipse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1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  <a:sym typeface="雷盖体" panose="00000800000000000000" pitchFamily="2" charset="-122"/>
                </a:rPr>
                <a:t>2</a:t>
              </a:r>
              <a:endParaRPr kumimoji="0" lang="zh-CN" altLang="en-US" sz="8000" b="1" i="0" u="none" strike="noStrike" kern="1200" cap="none" spc="0" normalizeH="0" baseline="0" noProof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雷盖体" panose="00000800000000000000" pitchFamily="2" charset="-122"/>
                <a:cs typeface="+mn-cs"/>
                <a:sym typeface="雷盖体" panose="00000800000000000000" pitchFamily="2" charset="-122"/>
              </a:endParaRPr>
            </a:p>
          </p:txBody>
        </p:sp>
        <p:sp>
          <p:nvSpPr>
            <p:cNvPr id="18" name="椭圆 11">
              <a:extLst>
                <a:ext uri="{FF2B5EF4-FFF2-40B4-BE49-F238E27FC236}">
                  <a16:creationId xmlns:a16="http://schemas.microsoft.com/office/drawing/2014/main" id="{5E24FCA3-416A-4280-831D-752C5EE176D8}"/>
                </a:ext>
              </a:extLst>
            </p:cNvPr>
            <p:cNvSpPr/>
            <p:nvPr/>
          </p:nvSpPr>
          <p:spPr>
            <a:xfrm rot="20026728">
              <a:off x="1809068" y="2147815"/>
              <a:ext cx="1343073" cy="1320938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0" b="1" i="0" u="none" strike="noStrike" kern="1200" cap="none" spc="0" normalizeH="0" baseline="0" noProof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雷盖体" panose="00000800000000000000" pitchFamily="2" charset="-122"/>
                <a:cs typeface="+mn-cs"/>
                <a:sym typeface="雷盖体" panose="00000800000000000000" pitchFamily="2" charset="-122"/>
              </a:endParaRPr>
            </a:p>
          </p:txBody>
        </p:sp>
      </p:grpSp>
      <p:pic>
        <p:nvPicPr>
          <p:cNvPr id="21" name="图片 12">
            <a:extLst>
              <a:ext uri="{FF2B5EF4-FFF2-40B4-BE49-F238E27FC236}">
                <a16:creationId xmlns:a16="http://schemas.microsoft.com/office/drawing/2014/main" id="{8D12689B-57E6-4373-8CF1-F96605E68C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257" y="3352800"/>
            <a:ext cx="3796967" cy="37969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69C9CE1-C794-D181-15B1-B637CA40A7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98831" y="2215037"/>
            <a:ext cx="9327688" cy="223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56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9168" y="309355"/>
            <a:ext cx="11591832" cy="63464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 rot="1560527">
            <a:off x="221613" y="227588"/>
            <a:ext cx="1343073" cy="1320938"/>
            <a:chOff x="1809068" y="2147815"/>
            <a:chExt cx="1343073" cy="1320938"/>
          </a:xfrm>
        </p:grpSpPr>
        <p:sp>
          <p:nvSpPr>
            <p:cNvPr id="18" name="椭圆 11">
              <a:extLst>
                <a:ext uri="{FF2B5EF4-FFF2-40B4-BE49-F238E27FC236}">
                  <a16:creationId xmlns:a16="http://schemas.microsoft.com/office/drawing/2014/main" id="{5E24FCA3-416A-4280-831D-752C5EE176D8}"/>
                </a:ext>
              </a:extLst>
            </p:cNvPr>
            <p:cNvSpPr/>
            <p:nvPr/>
          </p:nvSpPr>
          <p:spPr>
            <a:xfrm rot="20026728">
              <a:off x="1899704" y="2231733"/>
              <a:ext cx="1161800" cy="1153101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1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  <a:sym typeface="雷盖体" panose="00000800000000000000" pitchFamily="2" charset="-122"/>
                </a:rPr>
                <a:t>1</a:t>
              </a:r>
              <a:endParaRPr kumimoji="0" lang="zh-CN" altLang="en-US" sz="8000" b="1" i="0" u="none" strike="noStrike" kern="1200" cap="none" spc="0" normalizeH="0" baseline="0" noProof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雷盖体" panose="00000800000000000000" pitchFamily="2" charset="-122"/>
                <a:cs typeface="+mn-cs"/>
                <a:sym typeface="雷盖体" panose="00000800000000000000" pitchFamily="2" charset="-122"/>
              </a:endParaRPr>
            </a:p>
          </p:txBody>
        </p:sp>
        <p:sp>
          <p:nvSpPr>
            <p:cNvPr id="19" name="椭圆 11">
              <a:extLst>
                <a:ext uri="{FF2B5EF4-FFF2-40B4-BE49-F238E27FC236}">
                  <a16:creationId xmlns:a16="http://schemas.microsoft.com/office/drawing/2014/main" id="{5E24FCA3-416A-4280-831D-752C5EE176D8}"/>
                </a:ext>
              </a:extLst>
            </p:cNvPr>
            <p:cNvSpPr/>
            <p:nvPr/>
          </p:nvSpPr>
          <p:spPr>
            <a:xfrm rot="20026728">
              <a:off x="1809068" y="2147815"/>
              <a:ext cx="1343073" cy="1320938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0" b="1" i="0" u="none" strike="noStrike" kern="1200" cap="none" spc="0" normalizeH="0" baseline="0" noProof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雷盖体" panose="00000800000000000000" pitchFamily="2" charset="-122"/>
                <a:cs typeface="+mn-cs"/>
                <a:sym typeface="雷盖体" panose="00000800000000000000" pitchFamily="2" charset="-122"/>
              </a:endParaRPr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1658075" y="384382"/>
            <a:ext cx="9991000" cy="1140703"/>
          </a:xfrm>
          <a:prstGeom prst="roundRect">
            <a:avLst/>
          </a:prstGeom>
          <a:noFill/>
          <a:ln w="28575"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vi-VN" sz="3200" b="1" dirty="0">
                <a:solidFill>
                  <a:srgbClr val="ED7D31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 số ghi ở mỗi nhụy hoa, biết số ghi ở nhụy hoa bằng trung bình cộng của các số ghi ở cánh hoa.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2A6CA35-47F8-6ADA-2483-ECAD0FC12D9F}"/>
              </a:ext>
            </a:extLst>
          </p:cNvPr>
          <p:cNvGrpSpPr/>
          <p:nvPr/>
        </p:nvGrpSpPr>
        <p:grpSpPr>
          <a:xfrm>
            <a:off x="1517907" y="1780935"/>
            <a:ext cx="3832559" cy="3317156"/>
            <a:chOff x="1241682" y="1942860"/>
            <a:chExt cx="3832559" cy="3317156"/>
          </a:xfrm>
        </p:grpSpPr>
        <p:sp>
          <p:nvSpPr>
            <p:cNvPr id="5" name="Teardrop 4">
              <a:extLst>
                <a:ext uri="{FF2B5EF4-FFF2-40B4-BE49-F238E27FC236}">
                  <a16:creationId xmlns:a16="http://schemas.microsoft.com/office/drawing/2014/main" id="{009799DB-025B-4AED-4039-B8E81D741936}"/>
                </a:ext>
              </a:extLst>
            </p:cNvPr>
            <p:cNvSpPr/>
            <p:nvPr/>
          </p:nvSpPr>
          <p:spPr>
            <a:xfrm rot="11050060">
              <a:off x="3244220" y="1942860"/>
              <a:ext cx="1830021" cy="1564840"/>
            </a:xfrm>
            <a:prstGeom prst="teardrop">
              <a:avLst/>
            </a:prstGeom>
            <a:solidFill>
              <a:srgbClr val="F5C7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ardrop 5">
              <a:extLst>
                <a:ext uri="{FF2B5EF4-FFF2-40B4-BE49-F238E27FC236}">
                  <a16:creationId xmlns:a16="http://schemas.microsoft.com/office/drawing/2014/main" id="{1BE543C6-76C8-BA79-02DC-F2CE6AFF5075}"/>
                </a:ext>
              </a:extLst>
            </p:cNvPr>
            <p:cNvSpPr/>
            <p:nvPr/>
          </p:nvSpPr>
          <p:spPr>
            <a:xfrm rot="17405110">
              <a:off x="2465486" y="3494641"/>
              <a:ext cx="1830021" cy="1700730"/>
            </a:xfrm>
            <a:prstGeom prst="teardrop">
              <a:avLst/>
            </a:prstGeom>
            <a:solidFill>
              <a:srgbClr val="F5C7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ardrop 6">
              <a:extLst>
                <a:ext uri="{FF2B5EF4-FFF2-40B4-BE49-F238E27FC236}">
                  <a16:creationId xmlns:a16="http://schemas.microsoft.com/office/drawing/2014/main" id="{03F8DC61-3D41-83F0-B8E1-EBF7B1294A5A}"/>
                </a:ext>
              </a:extLst>
            </p:cNvPr>
            <p:cNvSpPr/>
            <p:nvPr/>
          </p:nvSpPr>
          <p:spPr>
            <a:xfrm rot="3521393">
              <a:off x="1160181" y="2214343"/>
              <a:ext cx="1830021" cy="1667019"/>
            </a:xfrm>
            <a:prstGeom prst="teardrop">
              <a:avLst/>
            </a:prstGeom>
            <a:solidFill>
              <a:srgbClr val="F5C7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D2DE4C0-0CA4-AC25-54DF-369E832483CC}"/>
                </a:ext>
              </a:extLst>
            </p:cNvPr>
            <p:cNvSpPr/>
            <p:nvPr/>
          </p:nvSpPr>
          <p:spPr>
            <a:xfrm>
              <a:off x="2543175" y="2867025"/>
              <a:ext cx="1238250" cy="971550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C9F2505F-D29A-934D-8139-7C2F2C750F5A}"/>
                </a:ext>
              </a:extLst>
            </p:cNvPr>
            <p:cNvSpPr/>
            <p:nvPr/>
          </p:nvSpPr>
          <p:spPr>
            <a:xfrm>
              <a:off x="2800350" y="3057525"/>
              <a:ext cx="762000" cy="58102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?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BBC606E-8DAA-1FCD-EEE6-5440E9CED5F3}"/>
                </a:ext>
              </a:extLst>
            </p:cNvPr>
            <p:cNvSpPr txBox="1"/>
            <p:nvPr/>
          </p:nvSpPr>
          <p:spPr>
            <a:xfrm>
              <a:off x="1619250" y="2638425"/>
              <a:ext cx="88582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latin typeface="Calibri" panose="020F0502020204030204" pitchFamily="34" charset="0"/>
                  <a:cs typeface="Calibri" panose="020F0502020204030204" pitchFamily="34" charset="0"/>
                </a:rPr>
                <a:t>28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4DB6B3A-7E77-5D08-47B6-D26E26ECBC4B}"/>
                </a:ext>
              </a:extLst>
            </p:cNvPr>
            <p:cNvSpPr txBox="1"/>
            <p:nvPr/>
          </p:nvSpPr>
          <p:spPr>
            <a:xfrm>
              <a:off x="3848100" y="2266950"/>
              <a:ext cx="88582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latin typeface="Calibri" panose="020F0502020204030204" pitchFamily="34" charset="0"/>
                  <a:cs typeface="Calibri" panose="020F0502020204030204" pitchFamily="34" charset="0"/>
                </a:rPr>
                <a:t>24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AABBC99-2FC5-F4A7-2610-298A5E3847E5}"/>
                </a:ext>
              </a:extLst>
            </p:cNvPr>
            <p:cNvSpPr txBox="1"/>
            <p:nvPr/>
          </p:nvSpPr>
          <p:spPr>
            <a:xfrm>
              <a:off x="2962275" y="3933825"/>
              <a:ext cx="88582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latin typeface="Calibri" panose="020F0502020204030204" pitchFamily="34" charset="0"/>
                  <a:cs typeface="Calibri" panose="020F0502020204030204" pitchFamily="34" charset="0"/>
                </a:rPr>
                <a:t>26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8B8B62B-4538-2EB9-75F0-C20C4BF73842}"/>
              </a:ext>
            </a:extLst>
          </p:cNvPr>
          <p:cNvGrpSpPr/>
          <p:nvPr/>
        </p:nvGrpSpPr>
        <p:grpSpPr>
          <a:xfrm>
            <a:off x="6276975" y="1625728"/>
            <a:ext cx="3757962" cy="3527297"/>
            <a:chOff x="6516629" y="1625728"/>
            <a:chExt cx="3518308" cy="3401625"/>
          </a:xfrm>
        </p:grpSpPr>
        <p:sp>
          <p:nvSpPr>
            <p:cNvPr id="10" name="Teardrop 9">
              <a:extLst>
                <a:ext uri="{FF2B5EF4-FFF2-40B4-BE49-F238E27FC236}">
                  <a16:creationId xmlns:a16="http://schemas.microsoft.com/office/drawing/2014/main" id="{B641B2EA-C4E3-26F4-4437-B5B7FD06FFD9}"/>
                </a:ext>
              </a:extLst>
            </p:cNvPr>
            <p:cNvSpPr/>
            <p:nvPr/>
          </p:nvSpPr>
          <p:spPr>
            <a:xfrm rot="7783610">
              <a:off x="7335968" y="1629458"/>
              <a:ext cx="1282437" cy="1274977"/>
            </a:xfrm>
            <a:prstGeom prst="teardrop">
              <a:avLst/>
            </a:prstGeom>
            <a:solidFill>
              <a:srgbClr val="F5C7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ardrop 10">
              <a:extLst>
                <a:ext uri="{FF2B5EF4-FFF2-40B4-BE49-F238E27FC236}">
                  <a16:creationId xmlns:a16="http://schemas.microsoft.com/office/drawing/2014/main" id="{BA8CC0C0-0CAA-FA06-758E-6692FB7C3E1C}"/>
                </a:ext>
              </a:extLst>
            </p:cNvPr>
            <p:cNvSpPr/>
            <p:nvPr/>
          </p:nvSpPr>
          <p:spPr>
            <a:xfrm rot="12087250">
              <a:off x="8654137" y="1949516"/>
              <a:ext cx="1380800" cy="1246204"/>
            </a:xfrm>
            <a:prstGeom prst="teardrop">
              <a:avLst/>
            </a:prstGeom>
            <a:solidFill>
              <a:srgbClr val="F5C7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ardrop 15">
              <a:extLst>
                <a:ext uri="{FF2B5EF4-FFF2-40B4-BE49-F238E27FC236}">
                  <a16:creationId xmlns:a16="http://schemas.microsoft.com/office/drawing/2014/main" id="{2DD7EB58-4817-BEEB-3C3D-BD40E449C1EA}"/>
                </a:ext>
              </a:extLst>
            </p:cNvPr>
            <p:cNvSpPr/>
            <p:nvPr/>
          </p:nvSpPr>
          <p:spPr>
            <a:xfrm rot="16580813">
              <a:off x="8638673" y="3290805"/>
              <a:ext cx="1369440" cy="1328040"/>
            </a:xfrm>
            <a:prstGeom prst="teardrop">
              <a:avLst/>
            </a:prstGeom>
            <a:solidFill>
              <a:srgbClr val="F5C7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ardrop 19">
              <a:extLst>
                <a:ext uri="{FF2B5EF4-FFF2-40B4-BE49-F238E27FC236}">
                  <a16:creationId xmlns:a16="http://schemas.microsoft.com/office/drawing/2014/main" id="{F2B72E20-FDD4-6527-9D3A-C3659A64D998}"/>
                </a:ext>
              </a:extLst>
            </p:cNvPr>
            <p:cNvSpPr/>
            <p:nvPr/>
          </p:nvSpPr>
          <p:spPr>
            <a:xfrm rot="19773600">
              <a:off x="7384858" y="3683210"/>
              <a:ext cx="1319055" cy="1344143"/>
            </a:xfrm>
            <a:prstGeom prst="teardrop">
              <a:avLst/>
            </a:prstGeom>
            <a:solidFill>
              <a:srgbClr val="F5C7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ardrop 21">
              <a:extLst>
                <a:ext uri="{FF2B5EF4-FFF2-40B4-BE49-F238E27FC236}">
                  <a16:creationId xmlns:a16="http://schemas.microsoft.com/office/drawing/2014/main" id="{6B5A5272-E217-0685-6D58-3B34FC18A19E}"/>
                </a:ext>
              </a:extLst>
            </p:cNvPr>
            <p:cNvSpPr/>
            <p:nvPr/>
          </p:nvSpPr>
          <p:spPr>
            <a:xfrm rot="1363652">
              <a:off x="6516629" y="2686612"/>
              <a:ext cx="1256578" cy="1246204"/>
            </a:xfrm>
            <a:prstGeom prst="teardrop">
              <a:avLst/>
            </a:prstGeom>
            <a:solidFill>
              <a:srgbClr val="F5C7D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1DCBF47-D9A4-F041-8D67-F070E4E1721E}"/>
                </a:ext>
              </a:extLst>
            </p:cNvPr>
            <p:cNvSpPr/>
            <p:nvPr/>
          </p:nvSpPr>
          <p:spPr>
            <a:xfrm>
              <a:off x="7610475" y="2695574"/>
              <a:ext cx="1504950" cy="1152525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0AE9FE08-B5F7-4A7E-530B-E6F88D09805A}"/>
                </a:ext>
              </a:extLst>
            </p:cNvPr>
            <p:cNvSpPr/>
            <p:nvPr/>
          </p:nvSpPr>
          <p:spPr>
            <a:xfrm>
              <a:off x="7972425" y="2971800"/>
              <a:ext cx="762000" cy="581025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?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29453DD-3155-4097-762D-260ED60DADE6}"/>
                </a:ext>
              </a:extLst>
            </p:cNvPr>
            <p:cNvSpPr txBox="1"/>
            <p:nvPr/>
          </p:nvSpPr>
          <p:spPr>
            <a:xfrm>
              <a:off x="7581900" y="1876425"/>
              <a:ext cx="88582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latin typeface="Calibri" panose="020F0502020204030204" pitchFamily="34" charset="0"/>
                  <a:cs typeface="Calibri" panose="020F0502020204030204" pitchFamily="34" charset="0"/>
                </a:rPr>
                <a:t>17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5142507-E064-8514-E44A-CC5C86E49FB1}"/>
                </a:ext>
              </a:extLst>
            </p:cNvPr>
            <p:cNvSpPr txBox="1"/>
            <p:nvPr/>
          </p:nvSpPr>
          <p:spPr>
            <a:xfrm>
              <a:off x="8943975" y="2228850"/>
              <a:ext cx="88582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latin typeface="Calibri" panose="020F0502020204030204" pitchFamily="34" charset="0"/>
                  <a:cs typeface="Calibri" panose="020F0502020204030204" pitchFamily="34" charset="0"/>
                </a:rPr>
                <a:t>19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4E556AF-7722-6535-6B97-B843C248D2BF}"/>
                </a:ext>
              </a:extLst>
            </p:cNvPr>
            <p:cNvSpPr txBox="1"/>
            <p:nvPr/>
          </p:nvSpPr>
          <p:spPr>
            <a:xfrm>
              <a:off x="8877300" y="3581400"/>
              <a:ext cx="88582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latin typeface="Calibri" panose="020F0502020204030204" pitchFamily="34" charset="0"/>
                  <a:cs typeface="Calibri" panose="020F0502020204030204" pitchFamily="34" charset="0"/>
                </a:rPr>
                <a:t>21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CB09003-13EC-F5F5-0D7C-976BB4F99855}"/>
                </a:ext>
              </a:extLst>
            </p:cNvPr>
            <p:cNvSpPr txBox="1"/>
            <p:nvPr/>
          </p:nvSpPr>
          <p:spPr>
            <a:xfrm>
              <a:off x="7648575" y="3905250"/>
              <a:ext cx="88582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latin typeface="Calibri" panose="020F0502020204030204" pitchFamily="34" charset="0"/>
                  <a:cs typeface="Calibri" panose="020F0502020204030204" pitchFamily="34" charset="0"/>
                </a:rPr>
                <a:t>13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E6E3E6B-C6E3-7BE2-F31B-BF3AB349AE2D}"/>
                </a:ext>
              </a:extLst>
            </p:cNvPr>
            <p:cNvSpPr txBox="1"/>
            <p:nvPr/>
          </p:nvSpPr>
          <p:spPr>
            <a:xfrm>
              <a:off x="6753225" y="2962275"/>
              <a:ext cx="88582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latin typeface="Calibri" panose="020F0502020204030204" pitchFamily="34" charset="0"/>
                  <a:cs typeface="Calibri" panose="020F0502020204030204" pitchFamily="34" charset="0"/>
                </a:rPr>
                <a:t>15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425AFBE2-544A-A95E-534A-75237AE44A57}"/>
              </a:ext>
            </a:extLst>
          </p:cNvPr>
          <p:cNvSpPr txBox="1"/>
          <p:nvPr/>
        </p:nvSpPr>
        <p:spPr>
          <a:xfrm>
            <a:off x="447675" y="5276850"/>
            <a:ext cx="472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0" i="0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(28 + 24 + 26) : 3 = 26</a:t>
            </a:r>
            <a:endParaRPr lang="en-US" sz="4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C09B5744-C4D9-C674-A8CF-764A5393DF55}"/>
              </a:ext>
            </a:extLst>
          </p:cNvPr>
          <p:cNvSpPr/>
          <p:nvPr/>
        </p:nvSpPr>
        <p:spPr>
          <a:xfrm>
            <a:off x="3067050" y="2895600"/>
            <a:ext cx="762000" cy="58102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2182C33-E4CC-29C7-8ADC-CD623AD32941}"/>
              </a:ext>
            </a:extLst>
          </p:cNvPr>
          <p:cNvSpPr txBox="1"/>
          <p:nvPr/>
        </p:nvSpPr>
        <p:spPr>
          <a:xfrm>
            <a:off x="5419725" y="5295900"/>
            <a:ext cx="6572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(13+ 15 + 17 + 19 + 21) : 5 = 17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D1830060-6BAB-3D48-D765-C3420B17C196}"/>
              </a:ext>
            </a:extLst>
          </p:cNvPr>
          <p:cNvSpPr/>
          <p:nvPr/>
        </p:nvSpPr>
        <p:spPr>
          <a:xfrm>
            <a:off x="7800974" y="3019425"/>
            <a:ext cx="904875" cy="6381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6045423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8" grpId="0"/>
      <p:bldP spid="39" grpId="0" animBg="1"/>
      <p:bldP spid="40" grpId="0"/>
      <p:bldP spid="4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_hot_hnh_202601130839_4ormr">
            <a:hlinkClick r:id="" action="ppaction://media"/>
            <a:extLst>
              <a:ext uri="{FF2B5EF4-FFF2-40B4-BE49-F238E27FC236}">
                <a16:creationId xmlns:a16="http://schemas.microsoft.com/office/drawing/2014/main" id="{B529861F-9FB1-4492-C270-2E191FB2E8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8908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9168" y="309355"/>
            <a:ext cx="11591832" cy="65486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 rot="1560527">
            <a:off x="221613" y="560728"/>
            <a:ext cx="1343073" cy="1320938"/>
            <a:chOff x="1809068" y="2147815"/>
            <a:chExt cx="1343073" cy="1320938"/>
          </a:xfrm>
        </p:grpSpPr>
        <p:sp>
          <p:nvSpPr>
            <p:cNvPr id="18" name="椭圆 11">
              <a:extLst>
                <a:ext uri="{FF2B5EF4-FFF2-40B4-BE49-F238E27FC236}">
                  <a16:creationId xmlns:a16="http://schemas.microsoft.com/office/drawing/2014/main" id="{5E24FCA3-416A-4280-831D-752C5EE176D8}"/>
                </a:ext>
              </a:extLst>
            </p:cNvPr>
            <p:cNvSpPr/>
            <p:nvPr/>
          </p:nvSpPr>
          <p:spPr>
            <a:xfrm rot="20026728">
              <a:off x="1899704" y="2231733"/>
              <a:ext cx="1161800" cy="1153101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1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  <a:sym typeface="雷盖体" panose="00000800000000000000" pitchFamily="2" charset="-122"/>
                </a:rPr>
                <a:t>2</a:t>
              </a:r>
              <a:endParaRPr kumimoji="0" lang="zh-CN" altLang="en-US" sz="8000" b="1" i="0" u="none" strike="noStrike" kern="1200" cap="none" spc="0" normalizeH="0" baseline="0" noProof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雷盖体" panose="00000800000000000000" pitchFamily="2" charset="-122"/>
                <a:cs typeface="+mn-cs"/>
                <a:sym typeface="雷盖体" panose="00000800000000000000" pitchFamily="2" charset="-122"/>
              </a:endParaRPr>
            </a:p>
          </p:txBody>
        </p:sp>
        <p:sp>
          <p:nvSpPr>
            <p:cNvPr id="19" name="椭圆 11">
              <a:extLst>
                <a:ext uri="{FF2B5EF4-FFF2-40B4-BE49-F238E27FC236}">
                  <a16:creationId xmlns:a16="http://schemas.microsoft.com/office/drawing/2014/main" id="{5E24FCA3-416A-4280-831D-752C5EE176D8}"/>
                </a:ext>
              </a:extLst>
            </p:cNvPr>
            <p:cNvSpPr/>
            <p:nvPr/>
          </p:nvSpPr>
          <p:spPr>
            <a:xfrm rot="20026728">
              <a:off x="1809068" y="2147815"/>
              <a:ext cx="1343073" cy="1320938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0" b="1" i="0" u="none" strike="noStrike" kern="1200" cap="none" spc="0" normalizeH="0" baseline="0" noProof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雷盖体" panose="00000800000000000000" pitchFamily="2" charset="-122"/>
                <a:cs typeface="+mn-cs"/>
                <a:sym typeface="雷盖体" panose="00000800000000000000" pitchFamily="2" charset="-122"/>
              </a:endParaRPr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1639024" y="323851"/>
            <a:ext cx="10133875" cy="1410550"/>
          </a:xfrm>
          <a:prstGeom prst="roundRect">
            <a:avLst/>
          </a:prstGeom>
          <a:noFill/>
          <a:ln w="28575"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vi-VN" sz="3200" b="1" dirty="0">
                <a:solidFill>
                  <a:srgbClr val="ED7D31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Nhà bác Vân có 8 bao thóc tẻ cân nặng 400 kg và 4 bao thóc nếp cân nặng 224 kg. Hỏi trung bình mỗi bao thóc nhà bác Vân cân nặng bao nhiêu ki-lô-gam?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75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26" name="Picture 2" descr="PNG hạt Lúa, Bông Lúa 4 - Hình Tách Nền Trong Suốt - KhoThietKe.Net">
            <a:extLst>
              <a:ext uri="{FF2B5EF4-FFF2-40B4-BE49-F238E27FC236}">
                <a16:creationId xmlns:a16="http://schemas.microsoft.com/office/drawing/2014/main" id="{2346226D-67D5-8D24-840D-CBD8B07F7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475" y="2703154"/>
            <a:ext cx="4591050" cy="3488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D67724-4E65-3451-7313-1AE75A42D868}"/>
              </a:ext>
            </a:extLst>
          </p:cNvPr>
          <p:cNvSpPr txBox="1"/>
          <p:nvPr/>
        </p:nvSpPr>
        <p:spPr>
          <a:xfrm>
            <a:off x="514350" y="1657350"/>
            <a:ext cx="46767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/>
            <a:r>
              <a:rPr lang="en-US" sz="28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Tóm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tắt</a:t>
            </a:r>
            <a:r>
              <a:rPr lang="en-US" sz="28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algn="just" latinLnBrk="0"/>
            <a:r>
              <a:rPr lang="en-US" sz="28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8 bao </a:t>
            </a:r>
            <a:r>
              <a:rPr lang="en-US" sz="2800" b="0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thóc</a:t>
            </a:r>
            <a:r>
              <a:rPr lang="en-US" sz="28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0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tẻ</a:t>
            </a:r>
            <a:r>
              <a:rPr lang="en-US" sz="28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 400 kg</a:t>
            </a:r>
          </a:p>
          <a:p>
            <a:pPr algn="just" latinLnBrk="0"/>
            <a:r>
              <a:rPr lang="en-US" sz="28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4 bao </a:t>
            </a:r>
            <a:r>
              <a:rPr lang="en-US" sz="2800" b="0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thóc</a:t>
            </a:r>
            <a:r>
              <a:rPr lang="en-US" sz="28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0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nếp</a:t>
            </a:r>
            <a:r>
              <a:rPr lang="en-US" sz="28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 224 kg</a:t>
            </a:r>
          </a:p>
          <a:p>
            <a:pPr algn="just" latinLnBrk="0"/>
            <a:r>
              <a:rPr lang="en-US" sz="28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Trung </a:t>
            </a:r>
            <a:r>
              <a:rPr lang="en-US" sz="2800" b="0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28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0" i="0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mỗi</a:t>
            </a:r>
            <a:r>
              <a:rPr lang="en-US" sz="2800" b="0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bao: ? kg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31B784-95C8-7D0D-37AA-1352895DFA9B}"/>
              </a:ext>
            </a:extLst>
          </p:cNvPr>
          <p:cNvSpPr txBox="1"/>
          <p:nvPr/>
        </p:nvSpPr>
        <p:spPr>
          <a:xfrm>
            <a:off x="318977" y="3441680"/>
            <a:ext cx="7315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giải</a:t>
            </a:r>
            <a:endParaRPr lang="en-US" sz="24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8 bao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thóc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tẻ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4 bao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thóc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nếp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nặng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ki-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lô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-gam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400 + 224 = 642 (kg)</a:t>
            </a:r>
          </a:p>
          <a:p>
            <a:pPr algn="ctr"/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Nhà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bác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Vân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bao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thóc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   8 + 4 = 12  bao)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Trung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mỗi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bao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thóc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nặng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ki-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lô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-gam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    624 : 12 = 52 (kg)</a:t>
            </a:r>
          </a:p>
          <a:p>
            <a:pPr algn="r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               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Đáp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52 kg</a:t>
            </a:r>
            <a:endParaRPr lang="en-US" sz="2400" i="0" dirty="0">
              <a:solidFill>
                <a:srgbClr val="FF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1408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9168" y="309355"/>
            <a:ext cx="11591832" cy="65486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31B784-95C8-7D0D-37AA-1352895DFA9B}"/>
              </a:ext>
            </a:extLst>
          </p:cNvPr>
          <p:cNvSpPr txBox="1"/>
          <p:nvPr/>
        </p:nvSpPr>
        <p:spPr>
          <a:xfrm>
            <a:off x="1009651" y="476250"/>
            <a:ext cx="10344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gộp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3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phép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trên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thành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1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phép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BA92F3-724A-7FB0-019E-2A42D4A5B24B}"/>
              </a:ext>
            </a:extLst>
          </p:cNvPr>
          <p:cNvSpPr txBox="1"/>
          <p:nvPr/>
        </p:nvSpPr>
        <p:spPr>
          <a:xfrm>
            <a:off x="1028701" y="1295400"/>
            <a:ext cx="103441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giải</a:t>
            </a:r>
            <a:endParaRPr 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 algn="ctr"/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Trung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mỗi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bao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thóc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nặng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ki-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lô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-gam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lvl="0" algn="ctr"/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( 400 + 224): (8 + 4) = 52 (kg)</a:t>
            </a:r>
          </a:p>
          <a:p>
            <a:pPr lvl="0" algn="ctr"/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                          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Đáp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52 kg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7" name="Google Shape;2109;p67">
            <a:extLst>
              <a:ext uri="{FF2B5EF4-FFF2-40B4-BE49-F238E27FC236}">
                <a16:creationId xmlns:a16="http://schemas.microsoft.com/office/drawing/2014/main" id="{9AD00C12-12A5-1FCC-45FA-271194E2843B}"/>
              </a:ext>
            </a:extLst>
          </p:cNvPr>
          <p:cNvSpPr/>
          <p:nvPr/>
        </p:nvSpPr>
        <p:spPr>
          <a:xfrm>
            <a:off x="2371691" y="3362325"/>
            <a:ext cx="8953534" cy="2276475"/>
          </a:xfrm>
          <a:prstGeom prst="roundRect">
            <a:avLst>
              <a:gd name="adj" fmla="val 17821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ctr"/>
            <a:r>
              <a:rPr lang="vi-VN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Lưu ý: Với phép tính này ta phải đặt số kg thóc của 8 bao thóc tẻ và 4 bao thóc nếp trước sau đó chia cho tổng số bao thóc tẻ và thóc nếp</a:t>
            </a:r>
            <a:r>
              <a:rPr lang="en-US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vi-VN" sz="36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kumimoji="0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图片 1">
            <a:extLst>
              <a:ext uri="{FF2B5EF4-FFF2-40B4-BE49-F238E27FC236}">
                <a16:creationId xmlns:a16="http://schemas.microsoft.com/office/drawing/2014/main" id="{DA1B479E-1F86-C5BD-CA86-1A7764E70B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5489" y="2401815"/>
            <a:ext cx="5027428" cy="502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08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">
            <a:hlinkClick r:id="" action="ppaction://media"/>
            <a:extLst>
              <a:ext uri="{FF2B5EF4-FFF2-40B4-BE49-F238E27FC236}">
                <a16:creationId xmlns:a16="http://schemas.microsoft.com/office/drawing/2014/main" id="{1A5CAA0F-2ABC-F43A-12FE-AE9143BFD3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1357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9168" y="309355"/>
            <a:ext cx="11591832" cy="63464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 rot="1560527">
            <a:off x="253035" y="549677"/>
            <a:ext cx="1263800" cy="1195938"/>
            <a:chOff x="1809068" y="2147815"/>
            <a:chExt cx="1343073" cy="1320938"/>
          </a:xfrm>
        </p:grpSpPr>
        <p:sp>
          <p:nvSpPr>
            <p:cNvPr id="18" name="椭圆 11">
              <a:extLst>
                <a:ext uri="{FF2B5EF4-FFF2-40B4-BE49-F238E27FC236}">
                  <a16:creationId xmlns:a16="http://schemas.microsoft.com/office/drawing/2014/main" id="{5E24FCA3-416A-4280-831D-752C5EE176D8}"/>
                </a:ext>
              </a:extLst>
            </p:cNvPr>
            <p:cNvSpPr/>
            <p:nvPr/>
          </p:nvSpPr>
          <p:spPr>
            <a:xfrm rot="20026728">
              <a:off x="1899704" y="2231733"/>
              <a:ext cx="1161800" cy="1153101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1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  <a:sym typeface="雷盖体" panose="00000800000000000000" pitchFamily="2" charset="-122"/>
                </a:rPr>
                <a:t>3</a:t>
              </a:r>
              <a:endParaRPr kumimoji="0" lang="zh-CN" altLang="en-US" sz="8000" b="1" i="0" u="none" strike="noStrike" kern="1200" cap="none" spc="0" normalizeH="0" baseline="0" noProof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雷盖体" panose="00000800000000000000" pitchFamily="2" charset="-122"/>
                <a:cs typeface="+mn-cs"/>
                <a:sym typeface="雷盖体" panose="00000800000000000000" pitchFamily="2" charset="-122"/>
              </a:endParaRPr>
            </a:p>
          </p:txBody>
        </p:sp>
        <p:sp>
          <p:nvSpPr>
            <p:cNvPr id="19" name="椭圆 11">
              <a:extLst>
                <a:ext uri="{FF2B5EF4-FFF2-40B4-BE49-F238E27FC236}">
                  <a16:creationId xmlns:a16="http://schemas.microsoft.com/office/drawing/2014/main" id="{5E24FCA3-416A-4280-831D-752C5EE176D8}"/>
                </a:ext>
              </a:extLst>
            </p:cNvPr>
            <p:cNvSpPr/>
            <p:nvPr/>
          </p:nvSpPr>
          <p:spPr>
            <a:xfrm rot="20026728">
              <a:off x="1809068" y="2147815"/>
              <a:ext cx="1343073" cy="1320938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0" b="1" i="0" u="none" strike="noStrike" kern="1200" cap="none" spc="0" normalizeH="0" baseline="0" noProof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雷盖体" panose="00000800000000000000" pitchFamily="2" charset="-122"/>
                <a:cs typeface="+mn-cs"/>
                <a:sym typeface="雷盖体" panose="00000800000000000000" pitchFamily="2" charset="-122"/>
              </a:endParaRPr>
            </a:p>
          </p:txBody>
        </p:sp>
      </p:grp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F348FB1E-D88A-B694-3F6E-7687A1516B67}"/>
              </a:ext>
            </a:extLst>
          </p:cNvPr>
          <p:cNvSpPr/>
          <p:nvPr/>
        </p:nvSpPr>
        <p:spPr>
          <a:xfrm>
            <a:off x="1390650" y="209551"/>
            <a:ext cx="10534649" cy="1847850"/>
          </a:xfrm>
          <a:prstGeom prst="roundRect">
            <a:avLst/>
          </a:prstGeom>
          <a:noFill/>
          <a:ln w="28575"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vi-VN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Ngày thứ nhất, Rô-bốt làm được 20 cái bánh giầy. Ngày thứ hai, Rô-bốt làm được nhiều hơn ngày thứ nhất 4 cái bánh. Hỏi trung bình mỗi ngày Rô-bốt làm được bao nhiêu cái bánh giầy?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57E84A-1EBE-C2B2-95C2-DC2E7918B72B}"/>
              </a:ext>
            </a:extLst>
          </p:cNvPr>
          <p:cNvSpPr txBox="1"/>
          <p:nvPr/>
        </p:nvSpPr>
        <p:spPr>
          <a:xfrm>
            <a:off x="2438399" y="1866900"/>
            <a:ext cx="70008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/>
            <a:r>
              <a:rPr lang="vi-VN" sz="2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Tóm tắt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vi-VN" sz="2800" b="1" i="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 latinLnBrk="0"/>
            <a:r>
              <a:rPr lang="vi-VN" sz="2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Ngày thứ nhất: 20 cái</a:t>
            </a:r>
          </a:p>
          <a:p>
            <a:pPr algn="just" latinLnBrk="0"/>
            <a:r>
              <a:rPr lang="vi-VN" sz="2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Ngày thứ hai hơn ngày thứ nhất: 4 cái</a:t>
            </a:r>
          </a:p>
          <a:p>
            <a:pPr algn="just" latinLnBrk="0"/>
            <a:r>
              <a:rPr lang="vi-VN" sz="2800" b="0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Trung bình mỗi ngày: ? cái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B93724-D89C-2BB1-38EF-DAC1A8ABCD76}"/>
              </a:ext>
            </a:extLst>
          </p:cNvPr>
          <p:cNvSpPr txBox="1"/>
          <p:nvPr/>
        </p:nvSpPr>
        <p:spPr>
          <a:xfrm>
            <a:off x="1143000" y="3781425"/>
            <a:ext cx="959167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0"/>
            <a:r>
              <a:rPr lang="vi-VN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Bài giải</a:t>
            </a:r>
          </a:p>
          <a:p>
            <a:pPr algn="ctr" latinLnBrk="0"/>
            <a:r>
              <a:rPr lang="vi-VN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Ngày thứ hai, Rô- bốt làm được số cái bánh gi</a:t>
            </a:r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ầ</a:t>
            </a:r>
            <a:r>
              <a:rPr lang="vi-VN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y là:</a:t>
            </a:r>
          </a:p>
          <a:p>
            <a:pPr algn="ctr" latinLnBrk="0"/>
            <a:r>
              <a:rPr lang="vi-VN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                20 + 4 = 24 (cái)</a:t>
            </a:r>
          </a:p>
          <a:p>
            <a:pPr algn="ctr" latinLnBrk="0"/>
            <a:r>
              <a:rPr lang="vi-VN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Trung bình mỗi ngày Rô- bốt làm được số cái bánh là:</a:t>
            </a:r>
          </a:p>
          <a:p>
            <a:pPr algn="ctr" latinLnBrk="0"/>
            <a:r>
              <a:rPr lang="vi-VN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                 (20 + 24)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vi-VN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: 2 = 22 (cái)</a:t>
            </a:r>
          </a:p>
          <a:p>
            <a:pPr algn="r" latinLnBrk="0"/>
            <a:r>
              <a:rPr lang="vi-VN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                        Đáp số: 22 cái bánh giầy</a:t>
            </a:r>
          </a:p>
        </p:txBody>
      </p:sp>
    </p:spTree>
    <p:extLst>
      <p:ext uri="{BB962C8B-B14F-4D97-AF65-F5344CB8AC3E}">
        <p14:creationId xmlns:p14="http://schemas.microsoft.com/office/powerpoint/2010/main" val="22412245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9168" y="309355"/>
            <a:ext cx="11591832" cy="63464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17" name="Group 16"/>
          <p:cNvGrpSpPr/>
          <p:nvPr/>
        </p:nvGrpSpPr>
        <p:grpSpPr>
          <a:xfrm rot="1560527">
            <a:off x="381100" y="408342"/>
            <a:ext cx="1343073" cy="1320938"/>
            <a:chOff x="1809068" y="2147815"/>
            <a:chExt cx="1343073" cy="1320938"/>
          </a:xfrm>
        </p:grpSpPr>
        <p:sp>
          <p:nvSpPr>
            <p:cNvPr id="18" name="椭圆 11">
              <a:extLst>
                <a:ext uri="{FF2B5EF4-FFF2-40B4-BE49-F238E27FC236}">
                  <a16:creationId xmlns:a16="http://schemas.microsoft.com/office/drawing/2014/main" id="{5E24FCA3-416A-4280-831D-752C5EE176D8}"/>
                </a:ext>
              </a:extLst>
            </p:cNvPr>
            <p:cNvSpPr/>
            <p:nvPr/>
          </p:nvSpPr>
          <p:spPr>
            <a:xfrm rot="20026728">
              <a:off x="1899704" y="2231733"/>
              <a:ext cx="1161800" cy="1153101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1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  <a:sym typeface="雷盖体" panose="00000800000000000000" pitchFamily="2" charset="-122"/>
                </a:rPr>
                <a:t>4</a:t>
              </a:r>
              <a:endParaRPr kumimoji="0" lang="zh-CN" altLang="en-US" sz="8000" b="1" i="0" u="none" strike="noStrike" kern="1200" cap="none" spc="0" normalizeH="0" baseline="0" noProof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雷盖体" panose="00000800000000000000" pitchFamily="2" charset="-122"/>
                <a:cs typeface="+mn-cs"/>
                <a:sym typeface="雷盖体" panose="00000800000000000000" pitchFamily="2" charset="-122"/>
              </a:endParaRPr>
            </a:p>
          </p:txBody>
        </p:sp>
        <p:sp>
          <p:nvSpPr>
            <p:cNvPr id="19" name="椭圆 11">
              <a:extLst>
                <a:ext uri="{FF2B5EF4-FFF2-40B4-BE49-F238E27FC236}">
                  <a16:creationId xmlns:a16="http://schemas.microsoft.com/office/drawing/2014/main" id="{5E24FCA3-416A-4280-831D-752C5EE176D8}"/>
                </a:ext>
              </a:extLst>
            </p:cNvPr>
            <p:cNvSpPr/>
            <p:nvPr/>
          </p:nvSpPr>
          <p:spPr>
            <a:xfrm rot="20026728">
              <a:off x="1809068" y="2147815"/>
              <a:ext cx="1343073" cy="1320938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0" b="1" i="0" u="none" strike="noStrike" kern="1200" cap="none" spc="0" normalizeH="0" baseline="0" noProof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雷盖体" panose="00000800000000000000" pitchFamily="2" charset="-122"/>
                <a:cs typeface="+mn-cs"/>
                <a:sym typeface="雷盖体" panose="00000800000000000000" pitchFamily="2" charset="-122"/>
              </a:endParaRPr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1658075" y="384382"/>
            <a:ext cx="9991000" cy="1140703"/>
          </a:xfrm>
          <a:prstGeom prst="roundRect">
            <a:avLst/>
          </a:prstGeom>
          <a:noFill/>
          <a:ln w="28575">
            <a:noFill/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vi-VN" sz="4000" b="1" dirty="0">
                <a:solidFill>
                  <a:srgbClr val="ED7D31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Quan sát tranh rồi trả lời câu hỏi.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AF19CC6-1419-4FC0-5BDB-F6A9F7CE74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5377" y="1519016"/>
            <a:ext cx="7600502" cy="35420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74CE6D9-6788-7873-D74E-63FF0F243EF6}"/>
              </a:ext>
            </a:extLst>
          </p:cNvPr>
          <p:cNvSpPr txBox="1"/>
          <p:nvPr/>
        </p:nvSpPr>
        <p:spPr>
          <a:xfrm>
            <a:off x="3104707" y="5284381"/>
            <a:ext cx="7527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Rô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bốt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đã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viết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nào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4519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9168" y="309355"/>
            <a:ext cx="11591832" cy="63464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57E84A-1EBE-C2B2-95C2-DC2E7918B72B}"/>
              </a:ext>
            </a:extLst>
          </p:cNvPr>
          <p:cNvSpPr txBox="1"/>
          <p:nvPr/>
        </p:nvSpPr>
        <p:spPr>
          <a:xfrm>
            <a:off x="1991832" y="856807"/>
            <a:ext cx="700087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Bài giải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lang="vi-VN" sz="44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 algn="ctr"/>
            <a:r>
              <a:rPr lang="vi-VN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Tổng hai số là:</a:t>
            </a:r>
          </a:p>
          <a:p>
            <a:pPr lvl="0" algn="ctr"/>
            <a:r>
              <a:rPr lang="vi-VN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15 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 </a:t>
            </a:r>
            <a:r>
              <a:rPr lang="vi-VN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 = 30</a:t>
            </a:r>
          </a:p>
          <a:p>
            <a:pPr lvl="0" algn="ctr"/>
            <a:r>
              <a:rPr lang="vi-VN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 Rô-bốt đã viết là:</a:t>
            </a:r>
            <a:endParaRPr lang="en-US" sz="44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 algn="ctr"/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30 – 18 = 12</a:t>
            </a:r>
            <a:r>
              <a:rPr lang="vi-VN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lvl="0" algn="r"/>
            <a:r>
              <a:rPr lang="vi-VN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Đáp số: 12</a:t>
            </a:r>
            <a:endParaRPr kumimoji="0" lang="vi-VN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489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776" y="0"/>
            <a:ext cx="121920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23AF10E-97A3-4241-A817-64F4C18620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85860" y="0"/>
            <a:ext cx="3538832" cy="203439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18EF0AC-A402-4CFF-91AD-0B93765219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" y="403860"/>
            <a:ext cx="1628775" cy="85854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6" t="54798" r="5937"/>
          <a:stretch/>
        </p:blipFill>
        <p:spPr>
          <a:xfrm rot="5400000">
            <a:off x="-62934" y="3754936"/>
            <a:ext cx="3225803" cy="3099932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90" r="4793" b="45929"/>
          <a:stretch/>
        </p:blipFill>
        <p:spPr>
          <a:xfrm rot="5400000">
            <a:off x="8755187" y="3446587"/>
            <a:ext cx="4447926" cy="2501900"/>
          </a:xfrm>
          <a:prstGeom prst="rect">
            <a:avLst/>
          </a:prstGeom>
        </p:spPr>
      </p:pic>
      <p:pic>
        <p:nvPicPr>
          <p:cNvPr id="21" name="图片 12">
            <a:extLst>
              <a:ext uri="{FF2B5EF4-FFF2-40B4-BE49-F238E27FC236}">
                <a16:creationId xmlns:a16="http://schemas.microsoft.com/office/drawing/2014/main" id="{8D12689B-57E6-4373-8CF1-F96605E68CB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257" y="3352800"/>
            <a:ext cx="3796967" cy="379696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DCF1CF5-25E6-7F6A-AF35-3A5DD063C6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3106" y="2129312"/>
            <a:ext cx="9327688" cy="223742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6BBA6D4-AD3D-4DB1-0ECC-3389FB07245D}"/>
              </a:ext>
            </a:extLst>
          </p:cNvPr>
          <p:cNvGrpSpPr/>
          <p:nvPr/>
        </p:nvGrpSpPr>
        <p:grpSpPr>
          <a:xfrm>
            <a:off x="1347517" y="1697780"/>
            <a:ext cx="1343073" cy="1320938"/>
            <a:chOff x="1809068" y="2147815"/>
            <a:chExt cx="1343073" cy="1320938"/>
          </a:xfrm>
        </p:grpSpPr>
        <p:sp>
          <p:nvSpPr>
            <p:cNvPr id="5" name="椭圆 11">
              <a:extLst>
                <a:ext uri="{FF2B5EF4-FFF2-40B4-BE49-F238E27FC236}">
                  <a16:creationId xmlns:a16="http://schemas.microsoft.com/office/drawing/2014/main" id="{DC78B059-311C-45DF-38B4-AF3EDBD22AB2}"/>
                </a:ext>
              </a:extLst>
            </p:cNvPr>
            <p:cNvSpPr/>
            <p:nvPr/>
          </p:nvSpPr>
          <p:spPr>
            <a:xfrm rot="20026728">
              <a:off x="1899704" y="2231733"/>
              <a:ext cx="1161800" cy="1153101"/>
            </a:xfrm>
            <a:prstGeom prst="ellipse">
              <a:avLst/>
            </a:prstGeom>
            <a:blipFill>
              <a:blip r:embed="rId9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1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  <a:sym typeface="雷盖体" panose="00000800000000000000" pitchFamily="2" charset="-122"/>
                </a:rPr>
                <a:t>3</a:t>
              </a:r>
              <a:endParaRPr kumimoji="0" lang="zh-CN" altLang="en-US" sz="8000" b="1" i="0" u="none" strike="noStrike" kern="1200" cap="none" spc="0" normalizeH="0" baseline="0" noProof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雷盖体" panose="00000800000000000000" pitchFamily="2" charset="-122"/>
                <a:cs typeface="+mn-cs"/>
                <a:sym typeface="雷盖体" panose="00000800000000000000" pitchFamily="2" charset="-122"/>
              </a:endParaRPr>
            </a:p>
          </p:txBody>
        </p:sp>
        <p:sp>
          <p:nvSpPr>
            <p:cNvPr id="6" name="椭圆 11">
              <a:extLst>
                <a:ext uri="{FF2B5EF4-FFF2-40B4-BE49-F238E27FC236}">
                  <a16:creationId xmlns:a16="http://schemas.microsoft.com/office/drawing/2014/main" id="{6FEA1927-6C47-2DA5-1A71-C5C35052A41B}"/>
                </a:ext>
              </a:extLst>
            </p:cNvPr>
            <p:cNvSpPr/>
            <p:nvPr/>
          </p:nvSpPr>
          <p:spPr>
            <a:xfrm rot="20026728">
              <a:off x="1809068" y="2147815"/>
              <a:ext cx="1343073" cy="1320938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0" b="1" i="0" u="none" strike="noStrike" kern="1200" cap="none" spc="0" normalizeH="0" baseline="0" noProof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雷盖体" panose="00000800000000000000" pitchFamily="2" charset="-122"/>
                <a:cs typeface="+mn-cs"/>
                <a:sym typeface="雷盖体" panose="000008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85647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̀m số TB cộng Toan 4">
            <a:hlinkClick r:id="" action="ppaction://media"/>
            <a:extLst>
              <a:ext uri="{FF2B5EF4-FFF2-40B4-BE49-F238E27FC236}">
                <a16:creationId xmlns:a16="http://schemas.microsoft.com/office/drawing/2014/main" id="{52E44509-D018-96CB-81D7-12A8EBEB9B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328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109;p67">
            <a:extLst>
              <a:ext uri="{FF2B5EF4-FFF2-40B4-BE49-F238E27FC236}">
                <a16:creationId xmlns:a16="http://schemas.microsoft.com/office/drawing/2014/main" id="{0DD13A59-2A7E-458E-BD32-45454DCD7F25}"/>
              </a:ext>
            </a:extLst>
          </p:cNvPr>
          <p:cNvSpPr/>
          <p:nvPr/>
        </p:nvSpPr>
        <p:spPr>
          <a:xfrm>
            <a:off x="2371691" y="2779359"/>
            <a:ext cx="8953534" cy="2859441"/>
          </a:xfrm>
          <a:prstGeom prst="roundRect">
            <a:avLst>
              <a:gd name="adj" fmla="val 17821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ctr"/>
            <a:r>
              <a:rPr lang="vi-VN" sz="4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Theo dõi thời gian đi từ nhà đến trường của em trong một tuần và tính trung bình thời gian để em đến trường mỗi ngày.</a:t>
            </a:r>
          </a:p>
        </p:txBody>
      </p:sp>
      <p:grpSp>
        <p:nvGrpSpPr>
          <p:cNvPr id="28" name="Google Shape;2125;p67">
            <a:extLst>
              <a:ext uri="{FF2B5EF4-FFF2-40B4-BE49-F238E27FC236}">
                <a16:creationId xmlns:a16="http://schemas.microsoft.com/office/drawing/2014/main" id="{11A62C2E-1BC8-4962-BFEE-8837B0C9407D}"/>
              </a:ext>
            </a:extLst>
          </p:cNvPr>
          <p:cNvGrpSpPr/>
          <p:nvPr/>
        </p:nvGrpSpPr>
        <p:grpSpPr>
          <a:xfrm>
            <a:off x="5335685" y="2130515"/>
            <a:ext cx="317200" cy="314000"/>
            <a:chOff x="7569175" y="1212625"/>
            <a:chExt cx="237900" cy="235500"/>
          </a:xfrm>
        </p:grpSpPr>
        <p:sp>
          <p:nvSpPr>
            <p:cNvPr id="29" name="Google Shape;2126;p67">
              <a:extLst>
                <a:ext uri="{FF2B5EF4-FFF2-40B4-BE49-F238E27FC236}">
                  <a16:creationId xmlns:a16="http://schemas.microsoft.com/office/drawing/2014/main" id="{8178CA1A-F30A-454E-BA84-AC5A4CE68A58}"/>
                </a:ext>
              </a:extLst>
            </p:cNvPr>
            <p:cNvSpPr/>
            <p:nvPr/>
          </p:nvSpPr>
          <p:spPr>
            <a:xfrm>
              <a:off x="7569175" y="1212625"/>
              <a:ext cx="237900" cy="2355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0" name="Google Shape;2127;p67">
              <a:extLst>
                <a:ext uri="{FF2B5EF4-FFF2-40B4-BE49-F238E27FC236}">
                  <a16:creationId xmlns:a16="http://schemas.microsoft.com/office/drawing/2014/main" id="{16A73278-E97E-4DFC-92E5-EBA91E123C48}"/>
                </a:ext>
              </a:extLst>
            </p:cNvPr>
            <p:cNvSpPr/>
            <p:nvPr/>
          </p:nvSpPr>
          <p:spPr>
            <a:xfrm>
              <a:off x="7594684" y="1236981"/>
              <a:ext cx="186900" cy="186900"/>
            </a:xfrm>
            <a:prstGeom prst="mathMultiply">
              <a:avLst>
                <a:gd name="adj1" fmla="val 2352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3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2639" y="2287515"/>
            <a:ext cx="5027428" cy="5027428"/>
          </a:xfrm>
          <a:prstGeom prst="rect">
            <a:avLst/>
          </a:prstGeom>
        </p:spPr>
      </p:pic>
      <p:pic>
        <p:nvPicPr>
          <p:cNvPr id="54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53625" y="4572733"/>
            <a:ext cx="2601790" cy="26017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02E835-C1F4-F4ED-3668-A05E3932A174}"/>
              </a:ext>
            </a:extLst>
          </p:cNvPr>
          <p:cNvSpPr txBox="1"/>
          <p:nvPr/>
        </p:nvSpPr>
        <p:spPr>
          <a:xfrm>
            <a:off x="4749211" y="612776"/>
            <a:ext cx="333153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Về </a:t>
            </a:r>
            <a:r>
              <a:rPr lang="en-US" sz="60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nhà</a:t>
            </a:r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2540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9168" y="309355"/>
            <a:ext cx="11591832" cy="634644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2" name="图片 11">
            <a:extLst>
              <a:ext uri="{FF2B5EF4-FFF2-40B4-BE49-F238E27FC236}">
                <a16:creationId xmlns:a16="http://schemas.microsoft.com/office/drawing/2014/main" id="{8DEDFAB0-E809-AD7F-ACAF-7FB0721650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640" y="1512570"/>
            <a:ext cx="4150360" cy="415036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48CCA26-4331-73D0-66DD-6C988B6070B0}"/>
              </a:ext>
            </a:extLst>
          </p:cNvPr>
          <p:cNvGrpSpPr/>
          <p:nvPr/>
        </p:nvGrpSpPr>
        <p:grpSpPr>
          <a:xfrm>
            <a:off x="5080000" y="744289"/>
            <a:ext cx="6111165" cy="4918641"/>
            <a:chOff x="5080000" y="744289"/>
            <a:chExt cx="6111165" cy="491864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C2BCECD-7AC1-ABF8-25B6-C9BE50E94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80000" y="744289"/>
              <a:ext cx="6111165" cy="491864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6B6D9F9-4950-BAD5-2B45-5FE4807515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44961"/>
            <a:stretch/>
          </p:blipFill>
          <p:spPr>
            <a:xfrm>
              <a:off x="6358237" y="942430"/>
              <a:ext cx="3468152" cy="114027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AD81F6C-E685-2FE3-1694-B2FD69B5D951}"/>
                </a:ext>
              </a:extLst>
            </p:cNvPr>
            <p:cNvSpPr txBox="1"/>
            <p:nvPr/>
          </p:nvSpPr>
          <p:spPr>
            <a:xfrm>
              <a:off x="5377219" y="2280850"/>
              <a:ext cx="530897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Ghi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nhớ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nội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dung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bài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học</a:t>
              </a: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Làm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bài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tập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trong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VBT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Toán</a:t>
              </a: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Chuẩn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bị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bài</a:t>
              </a: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GB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sau</a:t>
              </a: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6259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23AF10E-97A3-4241-A817-64F4C186203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85860" y="0"/>
            <a:ext cx="3538832" cy="203439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18EF0AC-A402-4CFF-91AD-0B93765219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" y="403860"/>
            <a:ext cx="1628775" cy="85854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1622" y="1165848"/>
            <a:ext cx="6096012" cy="609601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600" y="-313593"/>
            <a:ext cx="6858000" cy="6858000"/>
          </a:xfrm>
          <a:prstGeom prst="rect">
            <a:avLst/>
          </a:prstGeom>
        </p:spPr>
      </p:pic>
      <p:sp>
        <p:nvSpPr>
          <p:cNvPr id="35" name="文本框 3">
            <a:extLst>
              <a:ext uri="{FF2B5EF4-FFF2-40B4-BE49-F238E27FC236}">
                <a16:creationId xmlns:a16="http://schemas.microsoft.com/office/drawing/2014/main" id="{854A2BB1-BD6B-4687-9270-C336152ABB8D}"/>
              </a:ext>
            </a:extLst>
          </p:cNvPr>
          <p:cNvSpPr txBox="1"/>
          <p:nvPr/>
        </p:nvSpPr>
        <p:spPr>
          <a:xfrm>
            <a:off x="4069465" y="2434104"/>
            <a:ext cx="5739301" cy="2123658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66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7 Cadena" panose="02000503000000020004" pitchFamily="2" charset="0"/>
                <a:ea typeface="雷盖体" panose="00000800000000000000" pitchFamily="2" charset="-122"/>
                <a:cs typeface="+mn-cs"/>
                <a:sym typeface="雷盖体" panose="00000800000000000000" pitchFamily="2" charset="-122"/>
              </a:rPr>
              <a:t>CHÚC CÁC EM HỌC TỐT</a:t>
            </a:r>
            <a:endParaRPr kumimoji="1" lang="zh-CN" altLang="en-US" sz="66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7 Cadena" panose="02000503000000020004" pitchFamily="2" charset="0"/>
              <a:ea typeface="雷盖体" panose="00000800000000000000" pitchFamily="2" charset="-122"/>
              <a:cs typeface="+mn-cs"/>
              <a:sym typeface="雷盖体" panose="00000800000000000000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37600" y="3403600"/>
            <a:ext cx="345440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280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unny Family Quiz by Slidesgo">
  <a:themeElements>
    <a:clrScheme name="Simple Light">
      <a:dk1>
        <a:srgbClr val="23414C"/>
      </a:dk1>
      <a:lt1>
        <a:srgbClr val="FFFFFF"/>
      </a:lt1>
      <a:dk2>
        <a:srgbClr val="BCDAE2"/>
      </a:dk2>
      <a:lt2>
        <a:srgbClr val="76B1C1"/>
      </a:lt2>
      <a:accent1>
        <a:srgbClr val="F2C6C2"/>
      </a:accent1>
      <a:accent2>
        <a:srgbClr val="F27D72"/>
      </a:accent2>
      <a:accent3>
        <a:srgbClr val="FDE8A1"/>
      </a:accent3>
      <a:accent4>
        <a:srgbClr val="F7D23F"/>
      </a:accent4>
      <a:accent5>
        <a:srgbClr val="D8EBF0"/>
      </a:accent5>
      <a:accent6>
        <a:srgbClr val="FFF5D2"/>
      </a:accent6>
      <a:hlink>
        <a:srgbClr val="23414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Funny Family Quiz by Slidesgo">
  <a:themeElements>
    <a:clrScheme name="Simple Light">
      <a:dk1>
        <a:srgbClr val="23414C"/>
      </a:dk1>
      <a:lt1>
        <a:srgbClr val="FFFFFF"/>
      </a:lt1>
      <a:dk2>
        <a:srgbClr val="BCDAE2"/>
      </a:dk2>
      <a:lt2>
        <a:srgbClr val="76B1C1"/>
      </a:lt2>
      <a:accent1>
        <a:srgbClr val="F2C6C2"/>
      </a:accent1>
      <a:accent2>
        <a:srgbClr val="F27D72"/>
      </a:accent2>
      <a:accent3>
        <a:srgbClr val="FDE8A1"/>
      </a:accent3>
      <a:accent4>
        <a:srgbClr val="F7D23F"/>
      </a:accent4>
      <a:accent5>
        <a:srgbClr val="D8EBF0"/>
      </a:accent5>
      <a:accent6>
        <a:srgbClr val="FFF5D2"/>
      </a:accent6>
      <a:hlink>
        <a:srgbClr val="23414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Funny Family Quiz by Slidesgo">
  <a:themeElements>
    <a:clrScheme name="Simple Light">
      <a:dk1>
        <a:srgbClr val="23414C"/>
      </a:dk1>
      <a:lt1>
        <a:srgbClr val="FFFFFF"/>
      </a:lt1>
      <a:dk2>
        <a:srgbClr val="BCDAE2"/>
      </a:dk2>
      <a:lt2>
        <a:srgbClr val="76B1C1"/>
      </a:lt2>
      <a:accent1>
        <a:srgbClr val="F2C6C2"/>
      </a:accent1>
      <a:accent2>
        <a:srgbClr val="F27D72"/>
      </a:accent2>
      <a:accent3>
        <a:srgbClr val="FDE8A1"/>
      </a:accent3>
      <a:accent4>
        <a:srgbClr val="F7D23F"/>
      </a:accent4>
      <a:accent5>
        <a:srgbClr val="D8EBF0"/>
      </a:accent5>
      <a:accent6>
        <a:srgbClr val="FFF5D2"/>
      </a:accent6>
      <a:hlink>
        <a:srgbClr val="23414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Funny Family Quiz by Slidesgo">
  <a:themeElements>
    <a:clrScheme name="Simple Light">
      <a:dk1>
        <a:srgbClr val="23414C"/>
      </a:dk1>
      <a:lt1>
        <a:srgbClr val="FFFFFF"/>
      </a:lt1>
      <a:dk2>
        <a:srgbClr val="BCDAE2"/>
      </a:dk2>
      <a:lt2>
        <a:srgbClr val="76B1C1"/>
      </a:lt2>
      <a:accent1>
        <a:srgbClr val="F2C6C2"/>
      </a:accent1>
      <a:accent2>
        <a:srgbClr val="F27D72"/>
      </a:accent2>
      <a:accent3>
        <a:srgbClr val="FDE8A1"/>
      </a:accent3>
      <a:accent4>
        <a:srgbClr val="F7D23F"/>
      </a:accent4>
      <a:accent5>
        <a:srgbClr val="D8EBF0"/>
      </a:accent5>
      <a:accent6>
        <a:srgbClr val="FFF5D2"/>
      </a:accent6>
      <a:hlink>
        <a:srgbClr val="23414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Funny Family Quiz by Slidesgo">
  <a:themeElements>
    <a:clrScheme name="Simple Light">
      <a:dk1>
        <a:srgbClr val="23414C"/>
      </a:dk1>
      <a:lt1>
        <a:srgbClr val="FFFFFF"/>
      </a:lt1>
      <a:dk2>
        <a:srgbClr val="BCDAE2"/>
      </a:dk2>
      <a:lt2>
        <a:srgbClr val="76B1C1"/>
      </a:lt2>
      <a:accent1>
        <a:srgbClr val="F2C6C2"/>
      </a:accent1>
      <a:accent2>
        <a:srgbClr val="F27D72"/>
      </a:accent2>
      <a:accent3>
        <a:srgbClr val="FDE8A1"/>
      </a:accent3>
      <a:accent4>
        <a:srgbClr val="F7D23F"/>
      </a:accent4>
      <a:accent5>
        <a:srgbClr val="D8EBF0"/>
      </a:accent5>
      <a:accent6>
        <a:srgbClr val="FFF5D2"/>
      </a:accent6>
      <a:hlink>
        <a:srgbClr val="23414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9_Funny Family Quiz by Slidesgo">
  <a:themeElements>
    <a:clrScheme name="Simple Light">
      <a:dk1>
        <a:srgbClr val="23414C"/>
      </a:dk1>
      <a:lt1>
        <a:srgbClr val="FFFFFF"/>
      </a:lt1>
      <a:dk2>
        <a:srgbClr val="BCDAE2"/>
      </a:dk2>
      <a:lt2>
        <a:srgbClr val="76B1C1"/>
      </a:lt2>
      <a:accent1>
        <a:srgbClr val="F2C6C2"/>
      </a:accent1>
      <a:accent2>
        <a:srgbClr val="F27D72"/>
      </a:accent2>
      <a:accent3>
        <a:srgbClr val="FDE8A1"/>
      </a:accent3>
      <a:accent4>
        <a:srgbClr val="F7D23F"/>
      </a:accent4>
      <a:accent5>
        <a:srgbClr val="D8EBF0"/>
      </a:accent5>
      <a:accent6>
        <a:srgbClr val="FFF5D2"/>
      </a:accent6>
      <a:hlink>
        <a:srgbClr val="23414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639</Words>
  <Application>Microsoft Office PowerPoint</Application>
  <PresentationFormat>Widescreen</PresentationFormat>
  <Paragraphs>92</Paragraphs>
  <Slides>23</Slides>
  <Notes>20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等线</vt:lpstr>
      <vt:lpstr>#9Slide07 Cadena</vt:lpstr>
      <vt:lpstr>Arial</vt:lpstr>
      <vt:lpstr>Calibri</vt:lpstr>
      <vt:lpstr>Cambria</vt:lpstr>
      <vt:lpstr>Fredoka One</vt:lpstr>
      <vt:lpstr>第一PPT，www.1ppt.com</vt:lpstr>
      <vt:lpstr>Funny Family Quiz by Slidesgo</vt:lpstr>
      <vt:lpstr>1_Funny Family Quiz by Slidesgo</vt:lpstr>
      <vt:lpstr>4_Funny Family Quiz by Slidesgo</vt:lpstr>
      <vt:lpstr>8_Funny Family Quiz by Slidesgo</vt:lpstr>
      <vt:lpstr>5_Funny Family Quiz by Slidesgo</vt:lpstr>
      <vt:lpstr>9_Funny Family Quiz by Slidesgo</vt:lpstr>
      <vt:lpstr>PowerPoint Presentation</vt:lpstr>
      <vt:lpstr>PowerPoint Presentation</vt:lpstr>
      <vt:lpstr>BẮT ĐẦU !</vt:lpstr>
      <vt:lpstr>1. Tìm số trung bình cộng của: 31 và 21</vt:lpstr>
      <vt:lpstr>2. Tìm số trung bình cộng của: 17; 21; 25.</vt:lpstr>
      <vt:lpstr>3. Tìm số trung bình cộng của: 9; 13; 15; 19</vt:lpstr>
      <vt:lpstr>4. Cân nặng của gà: 2 kg; chó: 15 kg; lợn: 25 kg. Tìm số trung bình cộng cân nặng của 3 con vật.</vt:lpstr>
      <vt:lpstr>TUYỆT VỜI 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32</cp:revision>
  <dcterms:created xsi:type="dcterms:W3CDTF">2023-12-05T06:34:36Z</dcterms:created>
  <dcterms:modified xsi:type="dcterms:W3CDTF">2026-01-18T07:50:36Z</dcterms:modified>
</cp:coreProperties>
</file>