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  <p:sldMasterId id="2147483707" r:id="rId3"/>
  </p:sldMasterIdLst>
  <p:notesMasterIdLst>
    <p:notesMasterId r:id="rId19"/>
  </p:notesMasterIdLst>
  <p:sldIdLst>
    <p:sldId id="266" r:id="rId4"/>
    <p:sldId id="276" r:id="rId5"/>
    <p:sldId id="321" r:id="rId6"/>
    <p:sldId id="322" r:id="rId7"/>
    <p:sldId id="324" r:id="rId8"/>
    <p:sldId id="257" r:id="rId9"/>
    <p:sldId id="286" r:id="rId10"/>
    <p:sldId id="326" r:id="rId11"/>
    <p:sldId id="291" r:id="rId12"/>
    <p:sldId id="285" r:id="rId13"/>
    <p:sldId id="327" r:id="rId14"/>
    <p:sldId id="288" r:id="rId15"/>
    <p:sldId id="328" r:id="rId16"/>
    <p:sldId id="283" r:id="rId17"/>
    <p:sldId id="29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14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CE397-8273-4482-8285-FB93086820D1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8AFA4-486C-4C1B-AFBB-D8DAABC93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321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" name="Google Shape;1939;g10eea31b1e4_0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0" name="Google Shape;1940;g10eea31b1e4_0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1" name="Google Shape;7361;gd8294d3274_1_12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2" name="Google Shape;7362;gd8294d3274_1_12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/>
              <a:t>Nhấn vào các món ăn để đến câu hỏi, nhấn vào mũi tên đến bài mới (Thầy cô tự cài hyperlink)</a:t>
            </a:r>
          </a:p>
          <a:p>
            <a:r>
              <a:rPr lang="en-US" b="1"/>
              <a:t>Game by Măng Non – Tài liệu Tiểu học, cấm sử dụng để buôn bán và reup dưới mọi hình thức. </a:t>
            </a:r>
          </a:p>
          <a:p>
            <a:r>
              <a:rPr lang="en-US" i="1"/>
              <a:t>Nhất là cô Hương Thảo.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Nhấn vào món ăn để quay lại hoặc mũi tên quay lại.</a:t>
            </a:r>
          </a:p>
        </p:txBody>
      </p:sp>
    </p:spTree>
    <p:extLst>
      <p:ext uri="{BB962C8B-B14F-4D97-AF65-F5344CB8AC3E}">
        <p14:creationId xmlns:p14="http://schemas.microsoft.com/office/powerpoint/2010/main" val="2867726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g13e681789de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0" name="Google Shape;1500;g13e681789de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0972115126. </a:t>
            </a:r>
            <a:r>
              <a:rPr lang="en-US" altLang="zh-CN" dirty="0" err="1"/>
              <a:t>Các</a:t>
            </a:r>
            <a:r>
              <a:rPr lang="en-US" altLang="zh-CN" dirty="0"/>
              <a:t> nick </a:t>
            </a:r>
            <a:r>
              <a:rPr lang="en-US" altLang="zh-CN" dirty="0" err="1"/>
              <a:t>khác</a:t>
            </a:r>
            <a:r>
              <a:rPr lang="en-US" altLang="zh-CN" dirty="0"/>
              <a:t> </a:t>
            </a:r>
            <a:r>
              <a:rPr lang="en-US" altLang="zh-CN" dirty="0" err="1"/>
              <a:t>đều</a:t>
            </a:r>
            <a:r>
              <a:rPr lang="en-US" altLang="zh-CN" dirty="0"/>
              <a:t> </a:t>
            </a:r>
            <a:r>
              <a:rPr lang="en-US" altLang="zh-CN" dirty="0" err="1"/>
              <a:t>là</a:t>
            </a:r>
            <a:r>
              <a:rPr lang="en-US" altLang="zh-CN" dirty="0"/>
              <a:t> </a:t>
            </a:r>
            <a:r>
              <a:rPr lang="en-US" altLang="zh-CN" dirty="0" err="1"/>
              <a:t>giả</a:t>
            </a:r>
            <a:r>
              <a:rPr lang="en-US" altLang="zh-CN" dirty="0"/>
              <a:t> </a:t>
            </a:r>
            <a:r>
              <a:rPr lang="en-US" altLang="zh-CN" dirty="0" err="1"/>
              <a:t>mạo</a:t>
            </a:r>
            <a:endParaRPr lang="zh-CN" alt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" name="Google Shape;1939;g10eea31b1e4_0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0" name="Google Shape;1940;g10eea31b1e4_0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4293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0972115126. </a:t>
            </a:r>
            <a:r>
              <a:rPr lang="en-US" altLang="zh-CN" dirty="0" err="1"/>
              <a:t>Các</a:t>
            </a:r>
            <a:r>
              <a:rPr lang="en-US" altLang="zh-CN" dirty="0"/>
              <a:t> nick </a:t>
            </a:r>
            <a:r>
              <a:rPr lang="en-US" altLang="zh-CN" dirty="0" err="1"/>
              <a:t>khác</a:t>
            </a:r>
            <a:r>
              <a:rPr lang="en-US" altLang="zh-CN" dirty="0"/>
              <a:t> </a:t>
            </a:r>
            <a:r>
              <a:rPr lang="en-US" altLang="zh-CN" dirty="0" err="1"/>
              <a:t>đều</a:t>
            </a:r>
            <a:r>
              <a:rPr lang="en-US" altLang="zh-CN" dirty="0"/>
              <a:t> </a:t>
            </a:r>
            <a:r>
              <a:rPr lang="en-US" altLang="zh-CN" dirty="0" err="1"/>
              <a:t>là</a:t>
            </a:r>
            <a:r>
              <a:rPr lang="en-US" altLang="zh-CN" dirty="0"/>
              <a:t> </a:t>
            </a:r>
            <a:r>
              <a:rPr lang="en-US" altLang="zh-CN" dirty="0" err="1"/>
              <a:t>giả</a:t>
            </a:r>
            <a:r>
              <a:rPr lang="en-US" altLang="zh-CN" dirty="0"/>
              <a:t> </a:t>
            </a:r>
            <a:r>
              <a:rPr lang="en-US" altLang="zh-CN" dirty="0" err="1"/>
              <a:t>mạo</a:t>
            </a:r>
            <a:endParaRPr lang="zh-CN" alt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8AFA4-486C-4C1B-AFBB-D8DAABC9318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631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9" name="Google Shape;3609;g14029c42f62_0_2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0" name="Google Shape;3610;g14029c42f62_0_2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</a:t>
            </a:r>
            <a:r>
              <a:rPr lang="en-US" altLang="zh-CN" dirty="0" err="1"/>
              <a:t>Zalo</a:t>
            </a:r>
            <a:r>
              <a:rPr lang="en-US" altLang="zh-CN" dirty="0"/>
              <a:t> 0972115126. </a:t>
            </a:r>
            <a:r>
              <a:rPr lang="en-US" altLang="zh-CN" dirty="0" err="1"/>
              <a:t>Các</a:t>
            </a:r>
            <a:r>
              <a:rPr lang="en-US" altLang="zh-CN" dirty="0"/>
              <a:t> nick </a:t>
            </a:r>
            <a:r>
              <a:rPr lang="en-US" altLang="zh-CN" dirty="0" err="1"/>
              <a:t>khác</a:t>
            </a:r>
            <a:r>
              <a:rPr lang="en-US" altLang="zh-CN" dirty="0"/>
              <a:t> </a:t>
            </a:r>
            <a:r>
              <a:rPr lang="en-US" altLang="zh-CN" dirty="0" err="1"/>
              <a:t>đều</a:t>
            </a:r>
            <a:r>
              <a:rPr lang="en-US" altLang="zh-CN" dirty="0"/>
              <a:t> </a:t>
            </a:r>
            <a:r>
              <a:rPr lang="en-US" altLang="zh-CN" dirty="0" err="1"/>
              <a:t>là</a:t>
            </a:r>
            <a:r>
              <a:rPr lang="en-US" altLang="zh-CN" dirty="0"/>
              <a:t> </a:t>
            </a:r>
            <a:r>
              <a:rPr lang="en-US" altLang="zh-CN" dirty="0" err="1"/>
              <a:t>giả</a:t>
            </a:r>
            <a:r>
              <a:rPr lang="en-US" altLang="zh-CN" dirty="0"/>
              <a:t> </a:t>
            </a:r>
            <a:r>
              <a:rPr lang="en-US" altLang="zh-CN" dirty="0" err="1"/>
              <a:t>mạo</a:t>
            </a:r>
            <a:endParaRPr lang="zh-CN" alt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g13e681789de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0" name="Google Shape;1500;g13e681789de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2864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5" name="Google Shape;25;p2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26" name="Google Shape;26;p2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" name="Google Shape;27;p2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" name="Google Shape;44;p2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" name="Google Shape;45;p2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" name="Google Shape;46;p2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" name="Google Shape;47;p2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" name="Google Shape;48;p2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" name="Google Shape;49;p2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" name="Google Shape;50;p2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" name="Google Shape;51;p2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52" name="Google Shape;52;p2"/>
          <p:cNvSpPr/>
          <p:nvPr/>
        </p:nvSpPr>
        <p:spPr>
          <a:xfrm>
            <a:off x="1947945" y="736577"/>
            <a:ext cx="830957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2"/>
          <p:cNvSpPr/>
          <p:nvPr/>
        </p:nvSpPr>
        <p:spPr>
          <a:xfrm>
            <a:off x="10259111" y="4556585"/>
            <a:ext cx="91" cy="1892"/>
          </a:xfrm>
          <a:custGeom>
            <a:avLst/>
            <a:gdLst/>
            <a:ahLst/>
            <a:cxnLst/>
            <a:rect l="l" t="t" r="r" b="b"/>
            <a:pathLst>
              <a:path w="1" h="21" extrusionOk="0">
                <a:moveTo>
                  <a:pt x="1" y="21"/>
                </a:moveTo>
                <a:lnTo>
                  <a:pt x="1" y="1"/>
                </a:lnTo>
                <a:cubicBezTo>
                  <a:pt x="1" y="11"/>
                  <a:pt x="1" y="11"/>
                  <a:pt x="1" y="11"/>
                </a:cubicBezTo>
                <a:cubicBezTo>
                  <a:pt x="1" y="21"/>
                  <a:pt x="1" y="21"/>
                  <a:pt x="1" y="2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" name="Google Shape;54;p2"/>
          <p:cNvSpPr/>
          <p:nvPr/>
        </p:nvSpPr>
        <p:spPr>
          <a:xfrm>
            <a:off x="10259111" y="4656028"/>
            <a:ext cx="991" cy="8197"/>
          </a:xfrm>
          <a:custGeom>
            <a:avLst/>
            <a:gdLst/>
            <a:ahLst/>
            <a:cxnLst/>
            <a:rect l="l" t="t" r="r" b="b"/>
            <a:pathLst>
              <a:path w="11" h="91" extrusionOk="0">
                <a:moveTo>
                  <a:pt x="11" y="1"/>
                </a:moveTo>
                <a:cubicBezTo>
                  <a:pt x="1" y="11"/>
                  <a:pt x="1" y="31"/>
                  <a:pt x="1" y="51"/>
                </a:cubicBezTo>
                <a:cubicBezTo>
                  <a:pt x="1" y="61"/>
                  <a:pt x="1" y="80"/>
                  <a:pt x="11" y="90"/>
                </a:cubicBezTo>
                <a:lnTo>
                  <a:pt x="1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" name="Google Shape;55;p2"/>
          <p:cNvSpPr/>
          <p:nvPr/>
        </p:nvSpPr>
        <p:spPr>
          <a:xfrm>
            <a:off x="10259111" y="4757364"/>
            <a:ext cx="1892" cy="10809"/>
          </a:xfrm>
          <a:custGeom>
            <a:avLst/>
            <a:gdLst/>
            <a:ahLst/>
            <a:cxnLst/>
            <a:rect l="l" t="t" r="r" b="b"/>
            <a:pathLst>
              <a:path w="21" h="120" extrusionOk="0">
                <a:moveTo>
                  <a:pt x="20" y="0"/>
                </a:moveTo>
                <a:cubicBezTo>
                  <a:pt x="1" y="20"/>
                  <a:pt x="1" y="40"/>
                  <a:pt x="1" y="60"/>
                </a:cubicBezTo>
                <a:cubicBezTo>
                  <a:pt x="1" y="80"/>
                  <a:pt x="1" y="99"/>
                  <a:pt x="20" y="119"/>
                </a:cubicBezTo>
                <a:lnTo>
                  <a:pt x="2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6" name="Google Shape;56;p2"/>
          <p:cNvSpPr/>
          <p:nvPr/>
        </p:nvSpPr>
        <p:spPr>
          <a:xfrm>
            <a:off x="10259111" y="4858607"/>
            <a:ext cx="2792" cy="13512"/>
          </a:xfrm>
          <a:custGeom>
            <a:avLst/>
            <a:gdLst/>
            <a:ahLst/>
            <a:cxnLst/>
            <a:rect l="l" t="t" r="r" b="b"/>
            <a:pathLst>
              <a:path w="31" h="150" extrusionOk="0">
                <a:moveTo>
                  <a:pt x="30" y="0"/>
                </a:moveTo>
                <a:cubicBezTo>
                  <a:pt x="11" y="20"/>
                  <a:pt x="1" y="50"/>
                  <a:pt x="1" y="70"/>
                </a:cubicBezTo>
                <a:cubicBezTo>
                  <a:pt x="1" y="100"/>
                  <a:pt x="11" y="129"/>
                  <a:pt x="30" y="149"/>
                </a:cubicBezTo>
                <a:lnTo>
                  <a:pt x="3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" name="Google Shape;57;p2"/>
          <p:cNvSpPr/>
          <p:nvPr/>
        </p:nvSpPr>
        <p:spPr>
          <a:xfrm>
            <a:off x="10259111" y="4960754"/>
            <a:ext cx="3693" cy="14412"/>
          </a:xfrm>
          <a:custGeom>
            <a:avLst/>
            <a:gdLst/>
            <a:ahLst/>
            <a:cxnLst/>
            <a:rect l="l" t="t" r="r" b="b"/>
            <a:pathLst>
              <a:path w="41" h="160" extrusionOk="0">
                <a:moveTo>
                  <a:pt x="40" y="0"/>
                </a:moveTo>
                <a:cubicBezTo>
                  <a:pt x="11" y="20"/>
                  <a:pt x="1" y="40"/>
                  <a:pt x="1" y="80"/>
                </a:cubicBezTo>
                <a:cubicBezTo>
                  <a:pt x="1" y="110"/>
                  <a:pt x="11" y="139"/>
                  <a:pt x="40" y="159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" name="Google Shape;58;p2"/>
          <p:cNvSpPr/>
          <p:nvPr/>
        </p:nvSpPr>
        <p:spPr>
          <a:xfrm>
            <a:off x="10259112" y="5061998"/>
            <a:ext cx="4593" cy="16213"/>
          </a:xfrm>
          <a:custGeom>
            <a:avLst/>
            <a:gdLst/>
            <a:ahLst/>
            <a:cxnLst/>
            <a:rect l="l" t="t" r="r" b="b"/>
            <a:pathLst>
              <a:path w="51" h="180" extrusionOk="0">
                <a:moveTo>
                  <a:pt x="40" y="0"/>
                </a:moveTo>
                <a:cubicBezTo>
                  <a:pt x="20" y="20"/>
                  <a:pt x="1" y="50"/>
                  <a:pt x="1" y="90"/>
                </a:cubicBezTo>
                <a:cubicBezTo>
                  <a:pt x="1" y="130"/>
                  <a:pt x="20" y="160"/>
                  <a:pt x="50" y="179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" name="Google Shape;59;p2"/>
          <p:cNvSpPr/>
          <p:nvPr/>
        </p:nvSpPr>
        <p:spPr>
          <a:xfrm>
            <a:off x="10259111" y="5164143"/>
            <a:ext cx="5495" cy="17115"/>
          </a:xfrm>
          <a:custGeom>
            <a:avLst/>
            <a:gdLst/>
            <a:ahLst/>
            <a:cxnLst/>
            <a:rect l="l" t="t" r="r" b="b"/>
            <a:pathLst>
              <a:path w="61" h="190" extrusionOk="0">
                <a:moveTo>
                  <a:pt x="50" y="0"/>
                </a:moveTo>
                <a:cubicBezTo>
                  <a:pt x="20" y="20"/>
                  <a:pt x="1" y="50"/>
                  <a:pt x="1" y="90"/>
                </a:cubicBezTo>
                <a:cubicBezTo>
                  <a:pt x="1" y="140"/>
                  <a:pt x="20" y="170"/>
                  <a:pt x="60" y="189"/>
                </a:cubicBezTo>
                <a:lnTo>
                  <a:pt x="5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" name="Google Shape;60;p2"/>
          <p:cNvSpPr/>
          <p:nvPr/>
        </p:nvSpPr>
        <p:spPr>
          <a:xfrm>
            <a:off x="10259111" y="5266289"/>
            <a:ext cx="6396" cy="18015"/>
          </a:xfrm>
          <a:custGeom>
            <a:avLst/>
            <a:gdLst/>
            <a:ahLst/>
            <a:cxnLst/>
            <a:rect l="l" t="t" r="r" b="b"/>
            <a:pathLst>
              <a:path w="71" h="200" extrusionOk="0">
                <a:moveTo>
                  <a:pt x="60" y="1"/>
                </a:moveTo>
                <a:cubicBezTo>
                  <a:pt x="20" y="10"/>
                  <a:pt x="1" y="50"/>
                  <a:pt x="1" y="100"/>
                </a:cubicBezTo>
                <a:cubicBezTo>
                  <a:pt x="1" y="140"/>
                  <a:pt x="20" y="180"/>
                  <a:pt x="70" y="199"/>
                </a:cubicBezTo>
                <a:lnTo>
                  <a:pt x="6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" name="Google Shape;61;p2"/>
          <p:cNvSpPr/>
          <p:nvPr/>
        </p:nvSpPr>
        <p:spPr>
          <a:xfrm>
            <a:off x="10259111" y="5368434"/>
            <a:ext cx="7296" cy="18015"/>
          </a:xfrm>
          <a:custGeom>
            <a:avLst/>
            <a:gdLst/>
            <a:ahLst/>
            <a:cxnLst/>
            <a:rect l="l" t="t" r="r" b="b"/>
            <a:pathLst>
              <a:path w="81" h="200" extrusionOk="0">
                <a:moveTo>
                  <a:pt x="70" y="1"/>
                </a:moveTo>
                <a:cubicBezTo>
                  <a:pt x="30" y="11"/>
                  <a:pt x="1" y="50"/>
                  <a:pt x="1" y="100"/>
                </a:cubicBezTo>
                <a:cubicBezTo>
                  <a:pt x="1" y="150"/>
                  <a:pt x="30" y="190"/>
                  <a:pt x="80" y="200"/>
                </a:cubicBezTo>
                <a:lnTo>
                  <a:pt x="7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" name="Google Shape;62;p2"/>
          <p:cNvSpPr/>
          <p:nvPr/>
        </p:nvSpPr>
        <p:spPr>
          <a:xfrm>
            <a:off x="10259111" y="5470581"/>
            <a:ext cx="8197" cy="18916"/>
          </a:xfrm>
          <a:custGeom>
            <a:avLst/>
            <a:gdLst/>
            <a:ahLst/>
            <a:cxnLst/>
            <a:rect l="l" t="t" r="r" b="b"/>
            <a:pathLst>
              <a:path w="91" h="210" extrusionOk="0">
                <a:moveTo>
                  <a:pt x="80" y="1"/>
                </a:moveTo>
                <a:cubicBezTo>
                  <a:pt x="30" y="11"/>
                  <a:pt x="1" y="50"/>
                  <a:pt x="1" y="110"/>
                </a:cubicBezTo>
                <a:cubicBezTo>
                  <a:pt x="1" y="160"/>
                  <a:pt x="30" y="200"/>
                  <a:pt x="90" y="210"/>
                </a:cubicBezTo>
                <a:lnTo>
                  <a:pt x="8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" name="Google Shape;63;p2"/>
          <p:cNvSpPr/>
          <p:nvPr/>
        </p:nvSpPr>
        <p:spPr>
          <a:xfrm>
            <a:off x="10259112" y="5572726"/>
            <a:ext cx="9097" cy="19817"/>
          </a:xfrm>
          <a:custGeom>
            <a:avLst/>
            <a:gdLst/>
            <a:ahLst/>
            <a:cxnLst/>
            <a:rect l="l" t="t" r="r" b="b"/>
            <a:pathLst>
              <a:path w="101" h="220" extrusionOk="0">
                <a:moveTo>
                  <a:pt x="90" y="1"/>
                </a:moveTo>
                <a:cubicBezTo>
                  <a:pt x="40" y="11"/>
                  <a:pt x="1" y="51"/>
                  <a:pt x="1" y="110"/>
                </a:cubicBezTo>
                <a:cubicBezTo>
                  <a:pt x="1" y="170"/>
                  <a:pt x="40" y="210"/>
                  <a:pt x="100" y="220"/>
                </a:cubicBezTo>
                <a:lnTo>
                  <a:pt x="9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" name="Google Shape;64;p2"/>
          <p:cNvSpPr/>
          <p:nvPr/>
        </p:nvSpPr>
        <p:spPr>
          <a:xfrm>
            <a:off x="10259112" y="5674872"/>
            <a:ext cx="9097" cy="19817"/>
          </a:xfrm>
          <a:custGeom>
            <a:avLst/>
            <a:gdLst/>
            <a:ahLst/>
            <a:cxnLst/>
            <a:rect l="l" t="t" r="r" b="b"/>
            <a:pathLst>
              <a:path w="101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lnTo>
                  <a:pt x="10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" name="Google Shape;65;p2"/>
          <p:cNvSpPr/>
          <p:nvPr/>
        </p:nvSpPr>
        <p:spPr>
          <a:xfrm>
            <a:off x="10259111" y="5777917"/>
            <a:ext cx="9908" cy="19817"/>
          </a:xfrm>
          <a:custGeom>
            <a:avLst/>
            <a:gdLst/>
            <a:ahLst/>
            <a:cxnLst/>
            <a:rect l="l" t="t" r="r" b="b"/>
            <a:pathLst>
              <a:path w="110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cubicBezTo>
                  <a:pt x="110" y="220"/>
                  <a:pt x="110" y="210"/>
                  <a:pt x="110" y="210"/>
                </a:cubicBezTo>
                <a:lnTo>
                  <a:pt x="11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" name="Google Shape;66;p2"/>
          <p:cNvSpPr/>
          <p:nvPr/>
        </p:nvSpPr>
        <p:spPr>
          <a:xfrm>
            <a:off x="10259112" y="5880064"/>
            <a:ext cx="10809" cy="19817"/>
          </a:xfrm>
          <a:custGeom>
            <a:avLst/>
            <a:gdLst/>
            <a:ahLst/>
            <a:cxnLst/>
            <a:rect l="l" t="t" r="r" b="b"/>
            <a:pathLst>
              <a:path w="120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cubicBezTo>
                  <a:pt x="110" y="220"/>
                  <a:pt x="120" y="220"/>
                  <a:pt x="120" y="210"/>
                </a:cubicBezTo>
                <a:lnTo>
                  <a:pt x="12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2"/>
          <p:cNvSpPr/>
          <p:nvPr/>
        </p:nvSpPr>
        <p:spPr>
          <a:xfrm>
            <a:off x="10259111" y="5982298"/>
            <a:ext cx="11709" cy="19727"/>
          </a:xfrm>
          <a:custGeom>
            <a:avLst/>
            <a:gdLst/>
            <a:ahLst/>
            <a:cxnLst/>
            <a:rect l="l" t="t" r="r" b="b"/>
            <a:pathLst>
              <a:path w="130" h="219" extrusionOk="0">
                <a:moveTo>
                  <a:pt x="100" y="0"/>
                </a:moveTo>
                <a:cubicBezTo>
                  <a:pt x="40" y="0"/>
                  <a:pt x="1" y="50"/>
                  <a:pt x="1" y="109"/>
                </a:cubicBezTo>
                <a:cubicBezTo>
                  <a:pt x="1" y="169"/>
                  <a:pt x="40" y="219"/>
                  <a:pt x="100" y="219"/>
                </a:cubicBezTo>
                <a:lnTo>
                  <a:pt x="130" y="219"/>
                </a:lnTo>
                <a:lnTo>
                  <a:pt x="130" y="10"/>
                </a:lnTo>
                <a:cubicBezTo>
                  <a:pt x="120" y="10"/>
                  <a:pt x="110" y="0"/>
                  <a:pt x="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" name="Google Shape;68;p2"/>
          <p:cNvSpPr/>
          <p:nvPr/>
        </p:nvSpPr>
        <p:spPr>
          <a:xfrm>
            <a:off x="1920202" y="736578"/>
            <a:ext cx="8351639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" name="Google Shape;69;p2"/>
          <p:cNvSpPr/>
          <p:nvPr/>
        </p:nvSpPr>
        <p:spPr>
          <a:xfrm>
            <a:off x="9135755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" name="Google Shape;70;p2"/>
          <p:cNvSpPr/>
          <p:nvPr/>
        </p:nvSpPr>
        <p:spPr>
          <a:xfrm>
            <a:off x="9440821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" name="Google Shape;71;p2"/>
          <p:cNvSpPr/>
          <p:nvPr/>
        </p:nvSpPr>
        <p:spPr>
          <a:xfrm>
            <a:off x="9745888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72" name="Google Shape;72;p2"/>
          <p:cNvPicPr preferRelativeResize="0"/>
          <p:nvPr/>
        </p:nvPicPr>
        <p:blipFill rotWithShape="1">
          <a:blip r:embed="rId2">
            <a:alphaModFix/>
          </a:blip>
          <a:srcRect l="15881" t="21982" r="15956" b="10399"/>
          <a:stretch/>
        </p:blipFill>
        <p:spPr>
          <a:xfrm>
            <a:off x="1936667" y="1507667"/>
            <a:ext cx="8310503" cy="463713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2"/>
          <p:cNvSpPr/>
          <p:nvPr/>
        </p:nvSpPr>
        <p:spPr>
          <a:xfrm rot="-676558">
            <a:off x="454788" y="1613204"/>
            <a:ext cx="983397" cy="1638424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" name="Google Shape;74;p2"/>
          <p:cNvSpPr txBox="1">
            <a:spLocks noGrp="1"/>
          </p:cNvSpPr>
          <p:nvPr>
            <p:ph type="ctrTitle"/>
          </p:nvPr>
        </p:nvSpPr>
        <p:spPr>
          <a:xfrm>
            <a:off x="3514000" y="1150908"/>
            <a:ext cx="5164000" cy="88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24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75" name="Google Shape;75;p2"/>
          <p:cNvSpPr txBox="1">
            <a:spLocks noGrp="1"/>
          </p:cNvSpPr>
          <p:nvPr>
            <p:ph type="subTitle" idx="1"/>
          </p:nvPr>
        </p:nvSpPr>
        <p:spPr>
          <a:xfrm>
            <a:off x="4211800" y="5345467"/>
            <a:ext cx="3768400" cy="8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4150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oogle Shape;77;p3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78" name="Google Shape;78;p3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" name="Google Shape;79;p3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" name="Google Shape;80;p3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Google Shape;81;p3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3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3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" name="Google Shape;84;p3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" name="Google Shape;85;p3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" name="Google Shape;86;p3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" name="Google Shape;87;p3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" name="Google Shape;88;p3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" name="Google Shape;89;p3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" name="Google Shape;90;p3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3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Google Shape;92;p3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93" name="Google Shape;93;p3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94" name="Google Shape;94;p3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" name="Google Shape;95;p3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" name="Google Shape;96;p3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" name="Google Shape;97;p3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" name="Google Shape;98;p3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" name="Google Shape;99;p3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0" name="Google Shape;100;p3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" name="Google Shape;101;p3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" name="Google Shape;102;p3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3" name="Google Shape;103;p3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4" name="Google Shape;104;p3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5" name="Google Shape;105;p3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" name="Google Shape;106;p3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" name="Google Shape;107;p3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" name="Google Shape;108;p3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" name="Google Shape;109;p3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" name="Google Shape;110;p3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" name="Google Shape;111;p3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" name="Google Shape;112;p3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" name="Google Shape;113;p3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" name="Google Shape;114;p3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5" name="Google Shape;115;p3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" name="Google Shape;116;p3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" name="Google Shape;117;p3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" name="Google Shape;118;p3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" name="Google Shape;119;p3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20" name="Google Shape;120;p3"/>
          <p:cNvSpPr/>
          <p:nvPr/>
        </p:nvSpPr>
        <p:spPr>
          <a:xfrm>
            <a:off x="1947945" y="736577"/>
            <a:ext cx="830957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" name="Google Shape;121;p3"/>
          <p:cNvSpPr/>
          <p:nvPr/>
        </p:nvSpPr>
        <p:spPr>
          <a:xfrm>
            <a:off x="10259111" y="4556585"/>
            <a:ext cx="91" cy="1892"/>
          </a:xfrm>
          <a:custGeom>
            <a:avLst/>
            <a:gdLst/>
            <a:ahLst/>
            <a:cxnLst/>
            <a:rect l="l" t="t" r="r" b="b"/>
            <a:pathLst>
              <a:path w="1" h="21" extrusionOk="0">
                <a:moveTo>
                  <a:pt x="1" y="21"/>
                </a:moveTo>
                <a:lnTo>
                  <a:pt x="1" y="1"/>
                </a:lnTo>
                <a:cubicBezTo>
                  <a:pt x="1" y="11"/>
                  <a:pt x="1" y="11"/>
                  <a:pt x="1" y="11"/>
                </a:cubicBezTo>
                <a:cubicBezTo>
                  <a:pt x="1" y="21"/>
                  <a:pt x="1" y="21"/>
                  <a:pt x="1" y="2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" name="Google Shape;122;p3"/>
          <p:cNvSpPr/>
          <p:nvPr/>
        </p:nvSpPr>
        <p:spPr>
          <a:xfrm>
            <a:off x="10259111" y="4656028"/>
            <a:ext cx="991" cy="8197"/>
          </a:xfrm>
          <a:custGeom>
            <a:avLst/>
            <a:gdLst/>
            <a:ahLst/>
            <a:cxnLst/>
            <a:rect l="l" t="t" r="r" b="b"/>
            <a:pathLst>
              <a:path w="11" h="91" extrusionOk="0">
                <a:moveTo>
                  <a:pt x="11" y="1"/>
                </a:moveTo>
                <a:cubicBezTo>
                  <a:pt x="1" y="11"/>
                  <a:pt x="1" y="31"/>
                  <a:pt x="1" y="51"/>
                </a:cubicBezTo>
                <a:cubicBezTo>
                  <a:pt x="1" y="61"/>
                  <a:pt x="1" y="80"/>
                  <a:pt x="11" y="90"/>
                </a:cubicBezTo>
                <a:lnTo>
                  <a:pt x="1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3"/>
          <p:cNvSpPr/>
          <p:nvPr/>
        </p:nvSpPr>
        <p:spPr>
          <a:xfrm>
            <a:off x="10259111" y="4757364"/>
            <a:ext cx="1892" cy="10809"/>
          </a:xfrm>
          <a:custGeom>
            <a:avLst/>
            <a:gdLst/>
            <a:ahLst/>
            <a:cxnLst/>
            <a:rect l="l" t="t" r="r" b="b"/>
            <a:pathLst>
              <a:path w="21" h="120" extrusionOk="0">
                <a:moveTo>
                  <a:pt x="20" y="0"/>
                </a:moveTo>
                <a:cubicBezTo>
                  <a:pt x="1" y="20"/>
                  <a:pt x="1" y="40"/>
                  <a:pt x="1" y="60"/>
                </a:cubicBezTo>
                <a:cubicBezTo>
                  <a:pt x="1" y="80"/>
                  <a:pt x="1" y="99"/>
                  <a:pt x="20" y="119"/>
                </a:cubicBezTo>
                <a:lnTo>
                  <a:pt x="2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3"/>
          <p:cNvSpPr/>
          <p:nvPr/>
        </p:nvSpPr>
        <p:spPr>
          <a:xfrm>
            <a:off x="10259111" y="4858607"/>
            <a:ext cx="2792" cy="13512"/>
          </a:xfrm>
          <a:custGeom>
            <a:avLst/>
            <a:gdLst/>
            <a:ahLst/>
            <a:cxnLst/>
            <a:rect l="l" t="t" r="r" b="b"/>
            <a:pathLst>
              <a:path w="31" h="150" extrusionOk="0">
                <a:moveTo>
                  <a:pt x="30" y="0"/>
                </a:moveTo>
                <a:cubicBezTo>
                  <a:pt x="11" y="20"/>
                  <a:pt x="1" y="50"/>
                  <a:pt x="1" y="70"/>
                </a:cubicBezTo>
                <a:cubicBezTo>
                  <a:pt x="1" y="100"/>
                  <a:pt x="11" y="129"/>
                  <a:pt x="30" y="149"/>
                </a:cubicBezTo>
                <a:lnTo>
                  <a:pt x="3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3"/>
          <p:cNvSpPr/>
          <p:nvPr/>
        </p:nvSpPr>
        <p:spPr>
          <a:xfrm>
            <a:off x="10259111" y="4960754"/>
            <a:ext cx="3693" cy="14412"/>
          </a:xfrm>
          <a:custGeom>
            <a:avLst/>
            <a:gdLst/>
            <a:ahLst/>
            <a:cxnLst/>
            <a:rect l="l" t="t" r="r" b="b"/>
            <a:pathLst>
              <a:path w="41" h="160" extrusionOk="0">
                <a:moveTo>
                  <a:pt x="40" y="0"/>
                </a:moveTo>
                <a:cubicBezTo>
                  <a:pt x="11" y="20"/>
                  <a:pt x="1" y="40"/>
                  <a:pt x="1" y="80"/>
                </a:cubicBezTo>
                <a:cubicBezTo>
                  <a:pt x="1" y="110"/>
                  <a:pt x="11" y="139"/>
                  <a:pt x="40" y="159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" name="Google Shape;126;p3"/>
          <p:cNvSpPr/>
          <p:nvPr/>
        </p:nvSpPr>
        <p:spPr>
          <a:xfrm>
            <a:off x="10259112" y="5061998"/>
            <a:ext cx="4593" cy="16213"/>
          </a:xfrm>
          <a:custGeom>
            <a:avLst/>
            <a:gdLst/>
            <a:ahLst/>
            <a:cxnLst/>
            <a:rect l="l" t="t" r="r" b="b"/>
            <a:pathLst>
              <a:path w="51" h="180" extrusionOk="0">
                <a:moveTo>
                  <a:pt x="40" y="0"/>
                </a:moveTo>
                <a:cubicBezTo>
                  <a:pt x="20" y="20"/>
                  <a:pt x="1" y="50"/>
                  <a:pt x="1" y="90"/>
                </a:cubicBezTo>
                <a:cubicBezTo>
                  <a:pt x="1" y="130"/>
                  <a:pt x="20" y="160"/>
                  <a:pt x="50" y="179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" name="Google Shape;127;p3"/>
          <p:cNvSpPr/>
          <p:nvPr/>
        </p:nvSpPr>
        <p:spPr>
          <a:xfrm>
            <a:off x="10259111" y="5164143"/>
            <a:ext cx="5495" cy="17115"/>
          </a:xfrm>
          <a:custGeom>
            <a:avLst/>
            <a:gdLst/>
            <a:ahLst/>
            <a:cxnLst/>
            <a:rect l="l" t="t" r="r" b="b"/>
            <a:pathLst>
              <a:path w="61" h="190" extrusionOk="0">
                <a:moveTo>
                  <a:pt x="50" y="0"/>
                </a:moveTo>
                <a:cubicBezTo>
                  <a:pt x="20" y="20"/>
                  <a:pt x="1" y="50"/>
                  <a:pt x="1" y="90"/>
                </a:cubicBezTo>
                <a:cubicBezTo>
                  <a:pt x="1" y="140"/>
                  <a:pt x="20" y="170"/>
                  <a:pt x="60" y="189"/>
                </a:cubicBezTo>
                <a:lnTo>
                  <a:pt x="5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" name="Google Shape;128;p3"/>
          <p:cNvSpPr/>
          <p:nvPr/>
        </p:nvSpPr>
        <p:spPr>
          <a:xfrm>
            <a:off x="10259111" y="5266289"/>
            <a:ext cx="6396" cy="18015"/>
          </a:xfrm>
          <a:custGeom>
            <a:avLst/>
            <a:gdLst/>
            <a:ahLst/>
            <a:cxnLst/>
            <a:rect l="l" t="t" r="r" b="b"/>
            <a:pathLst>
              <a:path w="71" h="200" extrusionOk="0">
                <a:moveTo>
                  <a:pt x="60" y="1"/>
                </a:moveTo>
                <a:cubicBezTo>
                  <a:pt x="20" y="10"/>
                  <a:pt x="1" y="50"/>
                  <a:pt x="1" y="100"/>
                </a:cubicBezTo>
                <a:cubicBezTo>
                  <a:pt x="1" y="140"/>
                  <a:pt x="20" y="180"/>
                  <a:pt x="70" y="199"/>
                </a:cubicBezTo>
                <a:lnTo>
                  <a:pt x="6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" name="Google Shape;129;p3"/>
          <p:cNvSpPr/>
          <p:nvPr/>
        </p:nvSpPr>
        <p:spPr>
          <a:xfrm>
            <a:off x="10259111" y="5368434"/>
            <a:ext cx="7296" cy="18015"/>
          </a:xfrm>
          <a:custGeom>
            <a:avLst/>
            <a:gdLst/>
            <a:ahLst/>
            <a:cxnLst/>
            <a:rect l="l" t="t" r="r" b="b"/>
            <a:pathLst>
              <a:path w="81" h="200" extrusionOk="0">
                <a:moveTo>
                  <a:pt x="70" y="1"/>
                </a:moveTo>
                <a:cubicBezTo>
                  <a:pt x="30" y="11"/>
                  <a:pt x="1" y="50"/>
                  <a:pt x="1" y="100"/>
                </a:cubicBezTo>
                <a:cubicBezTo>
                  <a:pt x="1" y="150"/>
                  <a:pt x="30" y="190"/>
                  <a:pt x="80" y="200"/>
                </a:cubicBezTo>
                <a:lnTo>
                  <a:pt x="7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3"/>
          <p:cNvSpPr/>
          <p:nvPr/>
        </p:nvSpPr>
        <p:spPr>
          <a:xfrm>
            <a:off x="10259111" y="5470581"/>
            <a:ext cx="8197" cy="18916"/>
          </a:xfrm>
          <a:custGeom>
            <a:avLst/>
            <a:gdLst/>
            <a:ahLst/>
            <a:cxnLst/>
            <a:rect l="l" t="t" r="r" b="b"/>
            <a:pathLst>
              <a:path w="91" h="210" extrusionOk="0">
                <a:moveTo>
                  <a:pt x="80" y="1"/>
                </a:moveTo>
                <a:cubicBezTo>
                  <a:pt x="30" y="11"/>
                  <a:pt x="1" y="50"/>
                  <a:pt x="1" y="110"/>
                </a:cubicBezTo>
                <a:cubicBezTo>
                  <a:pt x="1" y="160"/>
                  <a:pt x="30" y="200"/>
                  <a:pt x="90" y="210"/>
                </a:cubicBezTo>
                <a:lnTo>
                  <a:pt x="8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3"/>
          <p:cNvSpPr/>
          <p:nvPr/>
        </p:nvSpPr>
        <p:spPr>
          <a:xfrm>
            <a:off x="10259112" y="5572726"/>
            <a:ext cx="9097" cy="19817"/>
          </a:xfrm>
          <a:custGeom>
            <a:avLst/>
            <a:gdLst/>
            <a:ahLst/>
            <a:cxnLst/>
            <a:rect l="l" t="t" r="r" b="b"/>
            <a:pathLst>
              <a:path w="101" h="220" extrusionOk="0">
                <a:moveTo>
                  <a:pt x="90" y="1"/>
                </a:moveTo>
                <a:cubicBezTo>
                  <a:pt x="40" y="11"/>
                  <a:pt x="1" y="51"/>
                  <a:pt x="1" y="110"/>
                </a:cubicBezTo>
                <a:cubicBezTo>
                  <a:pt x="1" y="170"/>
                  <a:pt x="40" y="210"/>
                  <a:pt x="100" y="220"/>
                </a:cubicBezTo>
                <a:lnTo>
                  <a:pt x="9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" name="Google Shape;132;p3"/>
          <p:cNvSpPr/>
          <p:nvPr/>
        </p:nvSpPr>
        <p:spPr>
          <a:xfrm>
            <a:off x="10259112" y="5674872"/>
            <a:ext cx="9097" cy="19817"/>
          </a:xfrm>
          <a:custGeom>
            <a:avLst/>
            <a:gdLst/>
            <a:ahLst/>
            <a:cxnLst/>
            <a:rect l="l" t="t" r="r" b="b"/>
            <a:pathLst>
              <a:path w="101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lnTo>
                  <a:pt x="10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3"/>
          <p:cNvSpPr/>
          <p:nvPr/>
        </p:nvSpPr>
        <p:spPr>
          <a:xfrm>
            <a:off x="10259111" y="5777917"/>
            <a:ext cx="9908" cy="19817"/>
          </a:xfrm>
          <a:custGeom>
            <a:avLst/>
            <a:gdLst/>
            <a:ahLst/>
            <a:cxnLst/>
            <a:rect l="l" t="t" r="r" b="b"/>
            <a:pathLst>
              <a:path w="110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cubicBezTo>
                  <a:pt x="110" y="220"/>
                  <a:pt x="110" y="210"/>
                  <a:pt x="110" y="210"/>
                </a:cubicBezTo>
                <a:lnTo>
                  <a:pt x="11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" name="Google Shape;134;p3"/>
          <p:cNvSpPr/>
          <p:nvPr/>
        </p:nvSpPr>
        <p:spPr>
          <a:xfrm>
            <a:off x="10259112" y="5880064"/>
            <a:ext cx="10809" cy="19817"/>
          </a:xfrm>
          <a:custGeom>
            <a:avLst/>
            <a:gdLst/>
            <a:ahLst/>
            <a:cxnLst/>
            <a:rect l="l" t="t" r="r" b="b"/>
            <a:pathLst>
              <a:path w="120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cubicBezTo>
                  <a:pt x="110" y="220"/>
                  <a:pt x="120" y="220"/>
                  <a:pt x="120" y="210"/>
                </a:cubicBezTo>
                <a:lnTo>
                  <a:pt x="12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3"/>
          <p:cNvSpPr/>
          <p:nvPr/>
        </p:nvSpPr>
        <p:spPr>
          <a:xfrm>
            <a:off x="10259111" y="5982298"/>
            <a:ext cx="11709" cy="19727"/>
          </a:xfrm>
          <a:custGeom>
            <a:avLst/>
            <a:gdLst/>
            <a:ahLst/>
            <a:cxnLst/>
            <a:rect l="l" t="t" r="r" b="b"/>
            <a:pathLst>
              <a:path w="130" h="219" extrusionOk="0">
                <a:moveTo>
                  <a:pt x="100" y="0"/>
                </a:moveTo>
                <a:cubicBezTo>
                  <a:pt x="40" y="0"/>
                  <a:pt x="1" y="50"/>
                  <a:pt x="1" y="109"/>
                </a:cubicBezTo>
                <a:cubicBezTo>
                  <a:pt x="1" y="169"/>
                  <a:pt x="40" y="219"/>
                  <a:pt x="100" y="219"/>
                </a:cubicBezTo>
                <a:lnTo>
                  <a:pt x="130" y="219"/>
                </a:lnTo>
                <a:lnTo>
                  <a:pt x="130" y="10"/>
                </a:lnTo>
                <a:cubicBezTo>
                  <a:pt x="120" y="10"/>
                  <a:pt x="110" y="0"/>
                  <a:pt x="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3"/>
          <p:cNvSpPr/>
          <p:nvPr/>
        </p:nvSpPr>
        <p:spPr>
          <a:xfrm>
            <a:off x="1920202" y="736578"/>
            <a:ext cx="8351639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3"/>
          <p:cNvSpPr/>
          <p:nvPr/>
        </p:nvSpPr>
        <p:spPr>
          <a:xfrm>
            <a:off x="9135755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" name="Google Shape;138;p3"/>
          <p:cNvSpPr/>
          <p:nvPr/>
        </p:nvSpPr>
        <p:spPr>
          <a:xfrm>
            <a:off x="9440821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3"/>
          <p:cNvSpPr/>
          <p:nvPr/>
        </p:nvSpPr>
        <p:spPr>
          <a:xfrm>
            <a:off x="9745888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40" name="Google Shape;140;p3"/>
          <p:cNvPicPr preferRelativeResize="0"/>
          <p:nvPr/>
        </p:nvPicPr>
        <p:blipFill rotWithShape="1">
          <a:blip r:embed="rId2">
            <a:alphaModFix/>
          </a:blip>
          <a:srcRect l="15881" t="21982" r="15956" b="10399"/>
          <a:stretch/>
        </p:blipFill>
        <p:spPr>
          <a:xfrm>
            <a:off x="1936667" y="1507667"/>
            <a:ext cx="8310503" cy="463713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"/>
          <p:cNvSpPr txBox="1">
            <a:spLocks noGrp="1"/>
          </p:cNvSpPr>
          <p:nvPr>
            <p:ph type="subTitle" idx="1"/>
          </p:nvPr>
        </p:nvSpPr>
        <p:spPr>
          <a:xfrm>
            <a:off x="4077600" y="5358052"/>
            <a:ext cx="4036800" cy="8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42" name="Google Shape;142;p3"/>
          <p:cNvSpPr txBox="1">
            <a:spLocks noGrp="1"/>
          </p:cNvSpPr>
          <p:nvPr>
            <p:ph type="title"/>
          </p:nvPr>
        </p:nvSpPr>
        <p:spPr>
          <a:xfrm>
            <a:off x="2876800" y="2900867"/>
            <a:ext cx="6438400" cy="18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43" name="Google Shape;143;p3"/>
          <p:cNvSpPr txBox="1">
            <a:spLocks noGrp="1"/>
          </p:cNvSpPr>
          <p:nvPr>
            <p:ph type="title" idx="2" hasCustomPrompt="1"/>
          </p:nvPr>
        </p:nvSpPr>
        <p:spPr>
          <a:xfrm>
            <a:off x="5021200" y="1188999"/>
            <a:ext cx="2149600" cy="9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8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44" name="Google Shape;144;p3"/>
          <p:cNvSpPr/>
          <p:nvPr/>
        </p:nvSpPr>
        <p:spPr>
          <a:xfrm rot="498325" flipH="1">
            <a:off x="10196915" y="4352848"/>
            <a:ext cx="983392" cy="1638413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4115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47" name="Google Shape;147;p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" name="Google Shape;154;p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" name="Google Shape;156;p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" name="Google Shape;157;p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" name="Google Shape;158;p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" name="Google Shape;159;p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" name="Google Shape;160;p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1" name="Google Shape;161;p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" name="Google Shape;162;p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63" name="Google Shape;163;p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4" name="Google Shape;164;p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5" name="Google Shape;165;p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" name="Google Shape;166;p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" name="Google Shape;167;p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" name="Google Shape;168;p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" name="Google Shape;169;p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" name="Google Shape;170;p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" name="Google Shape;171;p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" name="Google Shape;172;p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" name="Google Shape;173;p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" name="Google Shape;174;p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" name="Google Shape;175;p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6" name="Google Shape;176;p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7" name="Google Shape;177;p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" name="Google Shape;178;p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" name="Google Shape;179;p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0" name="Google Shape;180;p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" name="Google Shape;181;p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" name="Google Shape;182;p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" name="Google Shape;183;p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" name="Google Shape;184;p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" name="Google Shape;185;p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" name="Google Shape;186;p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" name="Google Shape;187;p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" name="Google Shape;188;p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89" name="Google Shape;189;p4"/>
          <p:cNvSpPr/>
          <p:nvPr/>
        </p:nvSpPr>
        <p:spPr>
          <a:xfrm rot="2108708" flipH="1">
            <a:off x="10909819" y="3576222"/>
            <a:ext cx="983412" cy="1638447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0" name="Google Shape;190;p4"/>
          <p:cNvSpPr/>
          <p:nvPr/>
        </p:nvSpPr>
        <p:spPr>
          <a:xfrm rot="-2848518" flipH="1">
            <a:off x="613828" y="1914370"/>
            <a:ext cx="929117" cy="1415391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" name="Google Shape;191;p4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2" name="Google Shape;192;p4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3" name="Google Shape;193;p4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4" name="Google Shape;194;p4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4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4"/>
          <p:cNvSpPr txBox="1">
            <a:spLocks noGrp="1"/>
          </p:cNvSpPr>
          <p:nvPr>
            <p:ph type="ctrTitle"/>
          </p:nvPr>
        </p:nvSpPr>
        <p:spPr>
          <a:xfrm>
            <a:off x="2937567" y="593567"/>
            <a:ext cx="6316800" cy="12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97" name="Google Shape;197;p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4"/>
          <p:cNvSpPr/>
          <p:nvPr/>
        </p:nvSpPr>
        <p:spPr>
          <a:xfrm>
            <a:off x="1566000" y="2230833"/>
            <a:ext cx="9061200" cy="3712800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4"/>
          <p:cNvSpPr txBox="1">
            <a:spLocks noGrp="1"/>
          </p:cNvSpPr>
          <p:nvPr>
            <p:ph type="body" idx="1"/>
          </p:nvPr>
        </p:nvSpPr>
        <p:spPr>
          <a:xfrm>
            <a:off x="1819767" y="2304395"/>
            <a:ext cx="8552400" cy="36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600"/>
            </a:lvl1pPr>
            <a:lvl2pPr marL="121917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2pPr>
            <a:lvl3pPr marL="1828754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3pPr>
            <a:lvl4pPr marL="2438339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4pPr>
            <a:lvl5pPr marL="3047924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5pPr>
            <a:lvl6pPr marL="3657509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6pPr>
            <a:lvl7pPr marL="4267093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7pPr>
            <a:lvl8pPr marL="4876678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8pPr>
            <a:lvl9pPr marL="5486263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>
            <a:endParaRPr/>
          </a:p>
        </p:txBody>
      </p:sp>
      <p:sp>
        <p:nvSpPr>
          <p:cNvPr id="200" name="Google Shape;200;p4"/>
          <p:cNvSpPr/>
          <p:nvPr/>
        </p:nvSpPr>
        <p:spPr>
          <a:xfrm flipH="1">
            <a:off x="9376644" y="593579"/>
            <a:ext cx="610168" cy="502040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74820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47" name="Google Shape;147;p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" name="Google Shape;154;p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" name="Google Shape;156;p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" name="Google Shape;157;p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" name="Google Shape;158;p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" name="Google Shape;159;p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" name="Google Shape;160;p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1" name="Google Shape;161;p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" name="Google Shape;162;p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63" name="Google Shape;163;p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4" name="Google Shape;164;p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5" name="Google Shape;165;p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" name="Google Shape;166;p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" name="Google Shape;167;p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" name="Google Shape;168;p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" name="Google Shape;169;p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" name="Google Shape;170;p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" name="Google Shape;171;p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" name="Google Shape;172;p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" name="Google Shape;173;p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" name="Google Shape;174;p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" name="Google Shape;175;p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6" name="Google Shape;176;p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7" name="Google Shape;177;p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" name="Google Shape;178;p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" name="Google Shape;179;p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0" name="Google Shape;180;p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" name="Google Shape;181;p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" name="Google Shape;182;p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" name="Google Shape;183;p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" name="Google Shape;184;p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" name="Google Shape;185;p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" name="Google Shape;186;p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" name="Google Shape;187;p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" name="Google Shape;188;p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89" name="Google Shape;189;p4"/>
          <p:cNvSpPr/>
          <p:nvPr/>
        </p:nvSpPr>
        <p:spPr>
          <a:xfrm rot="2108708" flipH="1">
            <a:off x="10909819" y="3576222"/>
            <a:ext cx="983412" cy="1638447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0" name="Google Shape;190;p4"/>
          <p:cNvSpPr/>
          <p:nvPr/>
        </p:nvSpPr>
        <p:spPr>
          <a:xfrm rot="-2848518" flipH="1">
            <a:off x="613828" y="1914370"/>
            <a:ext cx="929117" cy="1415391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" name="Google Shape;191;p4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2" name="Google Shape;192;p4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3" name="Google Shape;193;p4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4" name="Google Shape;194;p4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4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4"/>
          <p:cNvSpPr txBox="1">
            <a:spLocks noGrp="1"/>
          </p:cNvSpPr>
          <p:nvPr>
            <p:ph type="ctrTitle"/>
          </p:nvPr>
        </p:nvSpPr>
        <p:spPr>
          <a:xfrm>
            <a:off x="2937567" y="593567"/>
            <a:ext cx="6316800" cy="12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97" name="Google Shape;197;p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4"/>
          <p:cNvSpPr/>
          <p:nvPr/>
        </p:nvSpPr>
        <p:spPr>
          <a:xfrm>
            <a:off x="1566000" y="2230833"/>
            <a:ext cx="9061200" cy="3712800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4"/>
          <p:cNvSpPr txBox="1">
            <a:spLocks noGrp="1"/>
          </p:cNvSpPr>
          <p:nvPr>
            <p:ph type="body" idx="1"/>
          </p:nvPr>
        </p:nvSpPr>
        <p:spPr>
          <a:xfrm>
            <a:off x="1819767" y="2304395"/>
            <a:ext cx="8552400" cy="36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600"/>
            </a:lvl1pPr>
            <a:lvl2pPr marL="121917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2pPr>
            <a:lvl3pPr marL="1828754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3pPr>
            <a:lvl4pPr marL="2438339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4pPr>
            <a:lvl5pPr marL="3047924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5pPr>
            <a:lvl6pPr marL="3657509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6pPr>
            <a:lvl7pPr marL="4267093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7pPr>
            <a:lvl8pPr marL="4876678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8pPr>
            <a:lvl9pPr marL="5486263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>
            <a:endParaRPr/>
          </a:p>
        </p:txBody>
      </p:sp>
      <p:sp>
        <p:nvSpPr>
          <p:cNvPr id="200" name="Google Shape;200;p4"/>
          <p:cNvSpPr/>
          <p:nvPr/>
        </p:nvSpPr>
        <p:spPr>
          <a:xfrm flipH="1">
            <a:off x="9376644" y="593579"/>
            <a:ext cx="610168" cy="502040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05857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1_Title and text 1"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8" name="Google Shape;1048;p19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049" name="Google Shape;1049;p19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0" name="Google Shape;1050;p19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1" name="Google Shape;1051;p19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2" name="Google Shape;1052;p19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3" name="Google Shape;1053;p19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4" name="Google Shape;1054;p19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5" name="Google Shape;1055;p19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6" name="Google Shape;1056;p19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7" name="Google Shape;1057;p19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8" name="Google Shape;1058;p19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9" name="Google Shape;1059;p19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0" name="Google Shape;1060;p19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1" name="Google Shape;1061;p19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2" name="Google Shape;1062;p19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3" name="Google Shape;1063;p19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4" name="Google Shape;1064;p19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065" name="Google Shape;1065;p19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6" name="Google Shape;1066;p19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7" name="Google Shape;1067;p19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8" name="Google Shape;1068;p19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9" name="Google Shape;1069;p19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0" name="Google Shape;1070;p19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1" name="Google Shape;1071;p19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2" name="Google Shape;1072;p19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3" name="Google Shape;1073;p19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4" name="Google Shape;1074;p19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5" name="Google Shape;1075;p19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6" name="Google Shape;1076;p19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7" name="Google Shape;1077;p19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8" name="Google Shape;1078;p19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9" name="Google Shape;1079;p19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0" name="Google Shape;1080;p19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1" name="Google Shape;1081;p19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2" name="Google Shape;1082;p19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3" name="Google Shape;1083;p19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4" name="Google Shape;1084;p19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5" name="Google Shape;1085;p19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6" name="Google Shape;1086;p19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7" name="Google Shape;1087;p19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8" name="Google Shape;1088;p19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9" name="Google Shape;1089;p19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0" name="Google Shape;1090;p19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091" name="Google Shape;1091;p19"/>
          <p:cNvSpPr/>
          <p:nvPr/>
        </p:nvSpPr>
        <p:spPr>
          <a:xfrm rot="2108708" flipH="1">
            <a:off x="10909819" y="3576222"/>
            <a:ext cx="983412" cy="1638447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2" name="Google Shape;1092;p19"/>
          <p:cNvSpPr/>
          <p:nvPr/>
        </p:nvSpPr>
        <p:spPr>
          <a:xfrm rot="-2848518" flipH="1">
            <a:off x="613828" y="1914370"/>
            <a:ext cx="929117" cy="1415391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3" name="Google Shape;1093;p19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4" name="Google Shape;1094;p19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5" name="Google Shape;1095;p19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6" name="Google Shape;1096;p19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7" name="Google Shape;1097;p19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8" name="Google Shape;1098;p19"/>
          <p:cNvSpPr txBox="1">
            <a:spLocks noGrp="1"/>
          </p:cNvSpPr>
          <p:nvPr>
            <p:ph type="ctrTitle"/>
          </p:nvPr>
        </p:nvSpPr>
        <p:spPr>
          <a:xfrm>
            <a:off x="2937567" y="593567"/>
            <a:ext cx="6316800" cy="12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099" name="Google Shape;1099;p19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  <p:sp>
        <p:nvSpPr>
          <p:cNvPr id="1100" name="Google Shape;1100;p19"/>
          <p:cNvSpPr/>
          <p:nvPr/>
        </p:nvSpPr>
        <p:spPr>
          <a:xfrm>
            <a:off x="1566000" y="2230833"/>
            <a:ext cx="9061200" cy="3712800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1" name="Google Shape;1101;p19"/>
          <p:cNvSpPr txBox="1">
            <a:spLocks noGrp="1"/>
          </p:cNvSpPr>
          <p:nvPr>
            <p:ph type="body" idx="1"/>
          </p:nvPr>
        </p:nvSpPr>
        <p:spPr>
          <a:xfrm>
            <a:off x="1824800" y="2344317"/>
            <a:ext cx="8542400" cy="22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867"/>
            </a:lvl1pPr>
            <a:lvl2pPr marL="121917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2pPr>
            <a:lvl3pPr marL="1828754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3pPr>
            <a:lvl4pPr marL="2438339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4pPr>
            <a:lvl5pPr marL="3047924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5pPr>
            <a:lvl6pPr marL="3657509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6pPr>
            <a:lvl7pPr marL="4267093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7pPr>
            <a:lvl8pPr marL="4876678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8pPr>
            <a:lvl9pPr marL="5486263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2284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385" name="Google Shape;1385;p24"/>
          <p:cNvSpPr/>
          <p:nvPr/>
        </p:nvSpPr>
        <p:spPr>
          <a:xfrm rot="-2108708">
            <a:off x="-269868" y="3682937"/>
            <a:ext cx="1094846" cy="182410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24"/>
          <p:cNvSpPr/>
          <p:nvPr/>
        </p:nvSpPr>
        <p:spPr>
          <a:xfrm rot="2848518">
            <a:off x="10078115" y="2048705"/>
            <a:ext cx="1034398" cy="1575773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24"/>
          <p:cNvSpPr/>
          <p:nvPr/>
        </p:nvSpPr>
        <p:spPr>
          <a:xfrm>
            <a:off x="430693" y="472633"/>
            <a:ext cx="11433941" cy="5988934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24"/>
          <p:cNvSpPr/>
          <p:nvPr/>
        </p:nvSpPr>
        <p:spPr>
          <a:xfrm>
            <a:off x="430693" y="465828"/>
            <a:ext cx="11442808" cy="854115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24"/>
          <p:cNvSpPr/>
          <p:nvPr/>
        </p:nvSpPr>
        <p:spPr>
          <a:xfrm>
            <a:off x="10931863" y="549064"/>
            <a:ext cx="215092" cy="215092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24"/>
          <p:cNvSpPr/>
          <p:nvPr/>
        </p:nvSpPr>
        <p:spPr>
          <a:xfrm>
            <a:off x="11236930" y="549064"/>
            <a:ext cx="215092" cy="21509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24"/>
          <p:cNvSpPr/>
          <p:nvPr/>
        </p:nvSpPr>
        <p:spPr>
          <a:xfrm>
            <a:off x="11541997" y="549064"/>
            <a:ext cx="215092" cy="215092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24"/>
          <p:cNvSpPr txBox="1">
            <a:spLocks noGrp="1"/>
          </p:cNvSpPr>
          <p:nvPr>
            <p:ph type="ctrTitle"/>
          </p:nvPr>
        </p:nvSpPr>
        <p:spPr>
          <a:xfrm>
            <a:off x="2889486" y="764156"/>
            <a:ext cx="5967806" cy="1345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 dirty="0"/>
          </a:p>
        </p:txBody>
      </p:sp>
      <p:pic>
        <p:nvPicPr>
          <p:cNvPr id="1393" name="Google Shape;1393;p24"/>
          <p:cNvPicPr preferRelativeResize="0"/>
          <p:nvPr userDrawn="1"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408553" y="1521719"/>
            <a:ext cx="11431985" cy="4930605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24"/>
          <p:cNvSpPr/>
          <p:nvPr/>
        </p:nvSpPr>
        <p:spPr>
          <a:xfrm>
            <a:off x="470869" y="603483"/>
            <a:ext cx="679308" cy="558928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24"/>
          <p:cNvSpPr/>
          <p:nvPr/>
        </p:nvSpPr>
        <p:spPr>
          <a:xfrm>
            <a:off x="678335" y="1484102"/>
            <a:ext cx="11024377" cy="4761537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66170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385" name="Google Shape;1385;p24"/>
          <p:cNvSpPr/>
          <p:nvPr/>
        </p:nvSpPr>
        <p:spPr>
          <a:xfrm rot="-2108708">
            <a:off x="-269868" y="3682937"/>
            <a:ext cx="1094846" cy="182410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24"/>
          <p:cNvSpPr/>
          <p:nvPr/>
        </p:nvSpPr>
        <p:spPr>
          <a:xfrm rot="2848518">
            <a:off x="10078115" y="2048705"/>
            <a:ext cx="1034398" cy="1575773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24"/>
          <p:cNvSpPr/>
          <p:nvPr/>
        </p:nvSpPr>
        <p:spPr>
          <a:xfrm>
            <a:off x="430693" y="472633"/>
            <a:ext cx="11433941" cy="5988934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24"/>
          <p:cNvSpPr/>
          <p:nvPr/>
        </p:nvSpPr>
        <p:spPr>
          <a:xfrm>
            <a:off x="430693" y="465828"/>
            <a:ext cx="11442808" cy="854115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24"/>
          <p:cNvSpPr/>
          <p:nvPr/>
        </p:nvSpPr>
        <p:spPr>
          <a:xfrm>
            <a:off x="10931863" y="549064"/>
            <a:ext cx="215092" cy="215092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24"/>
          <p:cNvSpPr/>
          <p:nvPr/>
        </p:nvSpPr>
        <p:spPr>
          <a:xfrm>
            <a:off x="11236930" y="549064"/>
            <a:ext cx="215092" cy="21509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24"/>
          <p:cNvSpPr/>
          <p:nvPr/>
        </p:nvSpPr>
        <p:spPr>
          <a:xfrm>
            <a:off x="11541997" y="549064"/>
            <a:ext cx="215092" cy="215092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24"/>
          <p:cNvSpPr txBox="1">
            <a:spLocks noGrp="1"/>
          </p:cNvSpPr>
          <p:nvPr>
            <p:ph type="ctrTitle"/>
          </p:nvPr>
        </p:nvSpPr>
        <p:spPr>
          <a:xfrm>
            <a:off x="2889486" y="764156"/>
            <a:ext cx="5967806" cy="1345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393" name="Google Shape;1393;p2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408553" y="1521719"/>
            <a:ext cx="11431985" cy="4930605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24"/>
          <p:cNvSpPr/>
          <p:nvPr/>
        </p:nvSpPr>
        <p:spPr>
          <a:xfrm>
            <a:off x="470869" y="603483"/>
            <a:ext cx="679308" cy="558928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24"/>
          <p:cNvSpPr/>
          <p:nvPr/>
        </p:nvSpPr>
        <p:spPr>
          <a:xfrm>
            <a:off x="678335" y="1484102"/>
            <a:ext cx="11024377" cy="4761537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253514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385" name="Google Shape;1385;p24"/>
          <p:cNvSpPr/>
          <p:nvPr/>
        </p:nvSpPr>
        <p:spPr>
          <a:xfrm rot="-2108708">
            <a:off x="-269868" y="3682937"/>
            <a:ext cx="1094846" cy="182410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24"/>
          <p:cNvSpPr/>
          <p:nvPr/>
        </p:nvSpPr>
        <p:spPr>
          <a:xfrm rot="2848518">
            <a:off x="10078115" y="2048705"/>
            <a:ext cx="1034398" cy="1575773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24"/>
          <p:cNvSpPr/>
          <p:nvPr/>
        </p:nvSpPr>
        <p:spPr>
          <a:xfrm>
            <a:off x="430693" y="472633"/>
            <a:ext cx="11433941" cy="5988934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24"/>
          <p:cNvSpPr/>
          <p:nvPr/>
        </p:nvSpPr>
        <p:spPr>
          <a:xfrm>
            <a:off x="430693" y="465828"/>
            <a:ext cx="11442808" cy="854115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24"/>
          <p:cNvSpPr/>
          <p:nvPr/>
        </p:nvSpPr>
        <p:spPr>
          <a:xfrm>
            <a:off x="10931863" y="549064"/>
            <a:ext cx="215092" cy="215092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24"/>
          <p:cNvSpPr/>
          <p:nvPr/>
        </p:nvSpPr>
        <p:spPr>
          <a:xfrm>
            <a:off x="11236930" y="549064"/>
            <a:ext cx="215092" cy="21509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24"/>
          <p:cNvSpPr/>
          <p:nvPr/>
        </p:nvSpPr>
        <p:spPr>
          <a:xfrm>
            <a:off x="11541997" y="549064"/>
            <a:ext cx="215092" cy="215092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24"/>
          <p:cNvSpPr txBox="1">
            <a:spLocks noGrp="1"/>
          </p:cNvSpPr>
          <p:nvPr>
            <p:ph type="ctrTitle"/>
          </p:nvPr>
        </p:nvSpPr>
        <p:spPr>
          <a:xfrm>
            <a:off x="2889486" y="764156"/>
            <a:ext cx="5967806" cy="1345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393" name="Google Shape;1393;p2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408553" y="1521719"/>
            <a:ext cx="11431985" cy="4930605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24"/>
          <p:cNvSpPr/>
          <p:nvPr/>
        </p:nvSpPr>
        <p:spPr>
          <a:xfrm>
            <a:off x="470869" y="603483"/>
            <a:ext cx="679308" cy="558928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24"/>
          <p:cNvSpPr/>
          <p:nvPr/>
        </p:nvSpPr>
        <p:spPr>
          <a:xfrm>
            <a:off x="678335" y="1484102"/>
            <a:ext cx="11024377" cy="4761537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88068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385" name="Google Shape;1385;p24"/>
          <p:cNvSpPr/>
          <p:nvPr/>
        </p:nvSpPr>
        <p:spPr>
          <a:xfrm rot="-2108708">
            <a:off x="-269868" y="3682937"/>
            <a:ext cx="1094846" cy="182410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24"/>
          <p:cNvSpPr/>
          <p:nvPr/>
        </p:nvSpPr>
        <p:spPr>
          <a:xfrm rot="2848518">
            <a:off x="10078115" y="2048705"/>
            <a:ext cx="1034398" cy="1575773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24"/>
          <p:cNvSpPr/>
          <p:nvPr/>
        </p:nvSpPr>
        <p:spPr>
          <a:xfrm>
            <a:off x="430693" y="472633"/>
            <a:ext cx="11433941" cy="5988934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24"/>
          <p:cNvSpPr/>
          <p:nvPr/>
        </p:nvSpPr>
        <p:spPr>
          <a:xfrm>
            <a:off x="430693" y="465828"/>
            <a:ext cx="11442808" cy="854115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24"/>
          <p:cNvSpPr/>
          <p:nvPr/>
        </p:nvSpPr>
        <p:spPr>
          <a:xfrm>
            <a:off x="10931863" y="549064"/>
            <a:ext cx="215092" cy="215092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24"/>
          <p:cNvSpPr/>
          <p:nvPr/>
        </p:nvSpPr>
        <p:spPr>
          <a:xfrm>
            <a:off x="11236930" y="549064"/>
            <a:ext cx="215092" cy="21509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24"/>
          <p:cNvSpPr/>
          <p:nvPr/>
        </p:nvSpPr>
        <p:spPr>
          <a:xfrm>
            <a:off x="11541997" y="549064"/>
            <a:ext cx="215092" cy="215092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24"/>
          <p:cNvSpPr txBox="1">
            <a:spLocks noGrp="1"/>
          </p:cNvSpPr>
          <p:nvPr>
            <p:ph type="ctrTitle"/>
          </p:nvPr>
        </p:nvSpPr>
        <p:spPr>
          <a:xfrm>
            <a:off x="2889486" y="764156"/>
            <a:ext cx="5967806" cy="1345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393" name="Google Shape;1393;p2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408553" y="1521719"/>
            <a:ext cx="11431985" cy="4930605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24"/>
          <p:cNvSpPr/>
          <p:nvPr/>
        </p:nvSpPr>
        <p:spPr>
          <a:xfrm>
            <a:off x="470869" y="603483"/>
            <a:ext cx="679308" cy="558928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24"/>
          <p:cNvSpPr/>
          <p:nvPr/>
        </p:nvSpPr>
        <p:spPr>
          <a:xfrm>
            <a:off x="678335" y="1484102"/>
            <a:ext cx="11024377" cy="4761537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634101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preserve="1" userDrawn="1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1396242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preserve="1" userDrawn="1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3407418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preserve="1" userDrawn="1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501729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preserve="1" userDrawn="1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38779422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7" name="Google Shape;1397;p25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98" name="Google Shape;1398;p25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9" name="Google Shape;1399;p25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5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1" name="Google Shape;1401;p25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2" name="Google Shape;1402;p25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3" name="Google Shape;1403;p25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4" name="Google Shape;1404;p25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5" name="Google Shape;1405;p25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6" name="Google Shape;1406;p25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7" name="Google Shape;1407;p25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8" name="Google Shape;1408;p25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9" name="Google Shape;1409;p25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0" name="Google Shape;1410;p25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1" name="Google Shape;1411;p25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2" name="Google Shape;1412;p25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13" name="Google Shape;1413;p25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414" name="Google Shape;1414;p25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5" name="Google Shape;1415;p25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6" name="Google Shape;1416;p25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7" name="Google Shape;1417;p25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8" name="Google Shape;1418;p25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9" name="Google Shape;1419;p25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0" name="Google Shape;1420;p25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1" name="Google Shape;1421;p25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2" name="Google Shape;1422;p25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3" name="Google Shape;1423;p25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4" name="Google Shape;1424;p25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5" name="Google Shape;1425;p25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6" name="Google Shape;1426;p25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7" name="Google Shape;1427;p25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8" name="Google Shape;1428;p25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9" name="Google Shape;1429;p25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0" name="Google Shape;1430;p25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1" name="Google Shape;1431;p25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2" name="Google Shape;1432;p25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3" name="Google Shape;1433;p25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4" name="Google Shape;1434;p25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5" name="Google Shape;1435;p25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6" name="Google Shape;1436;p25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7" name="Google Shape;1437;p25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8" name="Google Shape;1438;p25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9" name="Google Shape;1439;p25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440" name="Google Shape;1440;p25"/>
          <p:cNvSpPr/>
          <p:nvPr/>
        </p:nvSpPr>
        <p:spPr>
          <a:xfrm rot="1548771">
            <a:off x="10792634" y="3325783"/>
            <a:ext cx="929109" cy="1415379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1" name="Google Shape;1441;p25"/>
          <p:cNvSpPr/>
          <p:nvPr/>
        </p:nvSpPr>
        <p:spPr>
          <a:xfrm rot="-1562623">
            <a:off x="209670" y="1569617"/>
            <a:ext cx="983404" cy="163843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2" name="Google Shape;1442;p25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3" name="Google Shape;1443;p25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4" name="Google Shape;1444;p25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5" name="Google Shape;1445;p25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6" name="Google Shape;1446;p25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447" name="Google Shape;1447;p25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613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5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136" name="Google Shape;136;p5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5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4" name="Google Shape;154;p5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5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5"/>
          <p:cNvSpPr txBox="1">
            <a:spLocks noGrp="1"/>
          </p:cNvSpPr>
          <p:nvPr>
            <p:ph type="subTitle" idx="1"/>
          </p:nvPr>
        </p:nvSpPr>
        <p:spPr>
          <a:xfrm>
            <a:off x="1804367" y="3779779"/>
            <a:ext cx="3438000" cy="2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>
            <a:endParaRPr/>
          </a:p>
        </p:txBody>
      </p:sp>
      <p:sp>
        <p:nvSpPr>
          <p:cNvPr id="157" name="Google Shape;157;p5"/>
          <p:cNvSpPr txBox="1">
            <a:spLocks noGrp="1"/>
          </p:cNvSpPr>
          <p:nvPr>
            <p:ph type="subTitle" idx="2"/>
          </p:nvPr>
        </p:nvSpPr>
        <p:spPr>
          <a:xfrm>
            <a:off x="6951367" y="3779779"/>
            <a:ext cx="3434000" cy="2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>
            <a:endParaRPr/>
          </a:p>
        </p:txBody>
      </p:sp>
      <p:sp>
        <p:nvSpPr>
          <p:cNvPr id="158" name="Google Shape;158;p5"/>
          <p:cNvSpPr txBox="1">
            <a:spLocks noGrp="1"/>
          </p:cNvSpPr>
          <p:nvPr>
            <p:ph type="subTitle" idx="3"/>
          </p:nvPr>
        </p:nvSpPr>
        <p:spPr>
          <a:xfrm>
            <a:off x="1806367" y="4302245"/>
            <a:ext cx="34340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5"/>
          <p:cNvSpPr txBox="1">
            <a:spLocks noGrp="1"/>
          </p:cNvSpPr>
          <p:nvPr>
            <p:ph type="subTitle" idx="4"/>
          </p:nvPr>
        </p:nvSpPr>
        <p:spPr>
          <a:xfrm>
            <a:off x="6949367" y="4305412"/>
            <a:ext cx="34380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95206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rgbClr val="FAD4CF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6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162" name="Google Shape;162;p6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" name="Google Shape;163;p6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6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6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6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6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6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0" name="Google Shape;180;p6"/>
          <p:cNvSpPr txBox="1">
            <a:spLocks noGrp="1"/>
          </p:cNvSpPr>
          <p:nvPr>
            <p:ph type="title"/>
          </p:nvPr>
        </p:nvSpPr>
        <p:spPr>
          <a:xfrm>
            <a:off x="3582200" y="707133"/>
            <a:ext cx="5027600" cy="390000"/>
          </a:xfrm>
          <a:prstGeom prst="rect">
            <a:avLst/>
          </a:prstGeom>
          <a:solidFill>
            <a:srgbClr val="FAD4C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6"/>
          <p:cNvSpPr/>
          <p:nvPr/>
        </p:nvSpPr>
        <p:spPr>
          <a:xfrm rot="-1481999" flipH="1">
            <a:off x="12143902" y="5230181"/>
            <a:ext cx="47657" cy="37713"/>
          </a:xfrm>
          <a:custGeom>
            <a:avLst/>
            <a:gdLst/>
            <a:ahLst/>
            <a:cxnLst/>
            <a:rect l="l" t="t" r="r" b="b"/>
            <a:pathLst>
              <a:path w="748" h="601" extrusionOk="0">
                <a:moveTo>
                  <a:pt x="305" y="0"/>
                </a:moveTo>
                <a:cubicBezTo>
                  <a:pt x="279" y="0"/>
                  <a:pt x="250" y="5"/>
                  <a:pt x="219" y="15"/>
                </a:cubicBezTo>
                <a:cubicBezTo>
                  <a:pt x="0" y="84"/>
                  <a:pt x="20" y="263"/>
                  <a:pt x="53" y="496"/>
                </a:cubicBezTo>
                <a:cubicBezTo>
                  <a:pt x="73" y="489"/>
                  <a:pt x="94" y="486"/>
                  <a:pt x="114" y="486"/>
                </a:cubicBezTo>
                <a:cubicBezTo>
                  <a:pt x="239" y="486"/>
                  <a:pt x="352" y="600"/>
                  <a:pt x="479" y="600"/>
                </a:cubicBezTo>
                <a:cubicBezTo>
                  <a:pt x="531" y="600"/>
                  <a:pt x="586" y="581"/>
                  <a:pt x="644" y="526"/>
                </a:cubicBezTo>
                <a:cubicBezTo>
                  <a:pt x="747" y="430"/>
                  <a:pt x="647" y="320"/>
                  <a:pt x="591" y="231"/>
                </a:cubicBezTo>
                <a:cubicBezTo>
                  <a:pt x="519" y="117"/>
                  <a:pt x="440" y="0"/>
                  <a:pt x="30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" name="Google Shape;182;p6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1C4B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81342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7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185" name="Google Shape;185;p7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7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7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7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7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7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7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7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7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7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7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7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7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7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7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7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7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7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3" name="Google Shape;203;p7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4" name="Google Shape;204;p7"/>
          <p:cNvSpPr txBox="1">
            <a:spLocks noGrp="1"/>
          </p:cNvSpPr>
          <p:nvPr>
            <p:ph type="title"/>
          </p:nvPr>
        </p:nvSpPr>
        <p:spPr>
          <a:xfrm>
            <a:off x="2743200" y="3217628"/>
            <a:ext cx="67056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05" name="Google Shape;205;p7"/>
          <p:cNvSpPr txBox="1">
            <a:spLocks noGrp="1"/>
          </p:cNvSpPr>
          <p:nvPr>
            <p:ph type="subTitle" idx="1"/>
          </p:nvPr>
        </p:nvSpPr>
        <p:spPr>
          <a:xfrm>
            <a:off x="2743200" y="4091192"/>
            <a:ext cx="6705600" cy="85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3870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8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208" name="Google Shape;208;p8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8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8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8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8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8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8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8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26" name="Google Shape;226;p8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7" name="Google Shape;227;p8"/>
          <p:cNvSpPr txBox="1">
            <a:spLocks noGrp="1"/>
          </p:cNvSpPr>
          <p:nvPr>
            <p:ph type="title"/>
          </p:nvPr>
        </p:nvSpPr>
        <p:spPr>
          <a:xfrm>
            <a:off x="2855800" y="2168800"/>
            <a:ext cx="6480400" cy="25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59968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9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230" name="Google Shape;230;p9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9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9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9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9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9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9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9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9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9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9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9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9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9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9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9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9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9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48" name="Google Shape;248;p9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9" name="Google Shape;249;p9"/>
          <p:cNvSpPr txBox="1">
            <a:spLocks noGrp="1"/>
          </p:cNvSpPr>
          <p:nvPr>
            <p:ph type="title"/>
          </p:nvPr>
        </p:nvSpPr>
        <p:spPr>
          <a:xfrm>
            <a:off x="2865200" y="3238151"/>
            <a:ext cx="64616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50" name="Google Shape;250;p9"/>
          <p:cNvSpPr txBox="1">
            <a:spLocks noGrp="1"/>
          </p:cNvSpPr>
          <p:nvPr>
            <p:ph type="subTitle" idx="1"/>
          </p:nvPr>
        </p:nvSpPr>
        <p:spPr>
          <a:xfrm>
            <a:off x="2865200" y="3994241"/>
            <a:ext cx="6461600" cy="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7407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"/>
          <p:cNvSpPr txBox="1">
            <a:spLocks noGrp="1"/>
          </p:cNvSpPr>
          <p:nvPr>
            <p:ph type="body" idx="1"/>
          </p:nvPr>
        </p:nvSpPr>
        <p:spPr>
          <a:xfrm>
            <a:off x="5875233" y="4829033"/>
            <a:ext cx="5280800" cy="96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733">
                <a:solidFill>
                  <a:schemeClr val="lt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1pPr>
          </a:lstStyle>
          <a:p>
            <a:endParaRPr/>
          </a:p>
        </p:txBody>
      </p:sp>
      <p:grpSp>
        <p:nvGrpSpPr>
          <p:cNvPr id="253" name="Google Shape;253;p10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254" name="Google Shape;254;p10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10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10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10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10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10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10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10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10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10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10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10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10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10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10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10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10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10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72" name="Google Shape;272;p10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7687295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"/>
          <p:cNvSpPr txBox="1">
            <a:spLocks noGrp="1"/>
          </p:cNvSpPr>
          <p:nvPr>
            <p:ph type="title" hasCustomPrompt="1"/>
          </p:nvPr>
        </p:nvSpPr>
        <p:spPr>
          <a:xfrm>
            <a:off x="944917" y="2272187"/>
            <a:ext cx="10302400" cy="18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75" name="Google Shape;275;p11"/>
          <p:cNvSpPr txBox="1">
            <a:spLocks noGrp="1"/>
          </p:cNvSpPr>
          <p:nvPr>
            <p:ph type="body" idx="1"/>
          </p:nvPr>
        </p:nvSpPr>
        <p:spPr>
          <a:xfrm>
            <a:off x="944684" y="4321603"/>
            <a:ext cx="103024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1pPr>
            <a:lvl2pPr marL="1219170" lvl="1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grpSp>
        <p:nvGrpSpPr>
          <p:cNvPr id="276" name="Google Shape;276;p11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277" name="Google Shape;277;p11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11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11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11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11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11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11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11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11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11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11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11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11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11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11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11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11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95" name="Google Shape;295;p11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367173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4896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13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299" name="Google Shape;299;p13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13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13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13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13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13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13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13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13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13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13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13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13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13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13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13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13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13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7" name="Google Shape;317;p13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8" name="Google Shape;318;p13"/>
          <p:cNvSpPr txBox="1">
            <a:spLocks noGrp="1"/>
          </p:cNvSpPr>
          <p:nvPr>
            <p:ph type="subTitle" idx="1"/>
          </p:nvPr>
        </p:nvSpPr>
        <p:spPr>
          <a:xfrm>
            <a:off x="2577135" y="1921567"/>
            <a:ext cx="35188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 b="1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13"/>
          <p:cNvSpPr txBox="1">
            <a:spLocks noGrp="1"/>
          </p:cNvSpPr>
          <p:nvPr>
            <p:ph type="subTitle" idx="2"/>
          </p:nvPr>
        </p:nvSpPr>
        <p:spPr>
          <a:xfrm>
            <a:off x="2577131" y="2412107"/>
            <a:ext cx="3007600" cy="53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0" name="Google Shape;320;p13"/>
          <p:cNvSpPr txBox="1">
            <a:spLocks noGrp="1"/>
          </p:cNvSpPr>
          <p:nvPr>
            <p:ph type="subTitle" idx="3"/>
          </p:nvPr>
        </p:nvSpPr>
        <p:spPr>
          <a:xfrm>
            <a:off x="2577133" y="4318833"/>
            <a:ext cx="35188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 b="1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13"/>
          <p:cNvSpPr txBox="1">
            <a:spLocks noGrp="1"/>
          </p:cNvSpPr>
          <p:nvPr>
            <p:ph type="subTitle" idx="4"/>
          </p:nvPr>
        </p:nvSpPr>
        <p:spPr>
          <a:xfrm>
            <a:off x="2577131" y="4804747"/>
            <a:ext cx="30076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13"/>
          <p:cNvSpPr txBox="1">
            <a:spLocks noGrp="1"/>
          </p:cNvSpPr>
          <p:nvPr>
            <p:ph type="title" hasCustomPrompt="1"/>
          </p:nvPr>
        </p:nvSpPr>
        <p:spPr>
          <a:xfrm>
            <a:off x="1316824" y="2246475"/>
            <a:ext cx="10652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sp>
        <p:nvSpPr>
          <p:cNvPr id="323" name="Google Shape;323;p13"/>
          <p:cNvSpPr txBox="1">
            <a:spLocks noGrp="1"/>
          </p:cNvSpPr>
          <p:nvPr>
            <p:ph type="title" idx="5" hasCustomPrompt="1"/>
          </p:nvPr>
        </p:nvSpPr>
        <p:spPr>
          <a:xfrm>
            <a:off x="1319024" y="4635827"/>
            <a:ext cx="10608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sp>
        <p:nvSpPr>
          <p:cNvPr id="324" name="Google Shape;324;p13"/>
          <p:cNvSpPr txBox="1">
            <a:spLocks noGrp="1"/>
          </p:cNvSpPr>
          <p:nvPr>
            <p:ph type="title" idx="6"/>
          </p:nvPr>
        </p:nvSpPr>
        <p:spPr>
          <a:xfrm>
            <a:off x="950967" y="776224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5" name="Google Shape;325;p13"/>
          <p:cNvSpPr txBox="1">
            <a:spLocks noGrp="1"/>
          </p:cNvSpPr>
          <p:nvPr>
            <p:ph type="subTitle" idx="7"/>
          </p:nvPr>
        </p:nvSpPr>
        <p:spPr>
          <a:xfrm>
            <a:off x="7867564" y="1921567"/>
            <a:ext cx="33736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 b="1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13"/>
          <p:cNvSpPr txBox="1">
            <a:spLocks noGrp="1"/>
          </p:cNvSpPr>
          <p:nvPr>
            <p:ph type="subTitle" idx="8"/>
          </p:nvPr>
        </p:nvSpPr>
        <p:spPr>
          <a:xfrm>
            <a:off x="7867576" y="2412107"/>
            <a:ext cx="3007600" cy="53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13"/>
          <p:cNvSpPr txBox="1">
            <a:spLocks noGrp="1"/>
          </p:cNvSpPr>
          <p:nvPr>
            <p:ph type="subTitle" idx="9"/>
          </p:nvPr>
        </p:nvSpPr>
        <p:spPr>
          <a:xfrm>
            <a:off x="7867565" y="4318833"/>
            <a:ext cx="33736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 b="1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13"/>
          <p:cNvSpPr txBox="1">
            <a:spLocks noGrp="1"/>
          </p:cNvSpPr>
          <p:nvPr>
            <p:ph type="subTitle" idx="13"/>
          </p:nvPr>
        </p:nvSpPr>
        <p:spPr>
          <a:xfrm>
            <a:off x="7867576" y="4804747"/>
            <a:ext cx="30076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13"/>
          <p:cNvSpPr txBox="1">
            <a:spLocks noGrp="1"/>
          </p:cNvSpPr>
          <p:nvPr>
            <p:ph type="title" idx="14" hasCustomPrompt="1"/>
          </p:nvPr>
        </p:nvSpPr>
        <p:spPr>
          <a:xfrm>
            <a:off x="6631489" y="2246475"/>
            <a:ext cx="10628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sp>
        <p:nvSpPr>
          <p:cNvPr id="330" name="Google Shape;330;p13"/>
          <p:cNvSpPr txBox="1">
            <a:spLocks noGrp="1"/>
          </p:cNvSpPr>
          <p:nvPr>
            <p:ph type="title" idx="15" hasCustomPrompt="1"/>
          </p:nvPr>
        </p:nvSpPr>
        <p:spPr>
          <a:xfrm>
            <a:off x="6630289" y="4635827"/>
            <a:ext cx="10652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9550597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4"/>
          <p:cNvSpPr txBox="1">
            <a:spLocks noGrp="1"/>
          </p:cNvSpPr>
          <p:nvPr>
            <p:ph type="title"/>
          </p:nvPr>
        </p:nvSpPr>
        <p:spPr>
          <a:xfrm>
            <a:off x="1828800" y="4153551"/>
            <a:ext cx="85344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667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9pPr>
          </a:lstStyle>
          <a:p>
            <a:endParaRPr/>
          </a:p>
        </p:txBody>
      </p:sp>
      <p:sp>
        <p:nvSpPr>
          <p:cNvPr id="333" name="Google Shape;333;p14"/>
          <p:cNvSpPr txBox="1">
            <a:spLocks noGrp="1"/>
          </p:cNvSpPr>
          <p:nvPr>
            <p:ph type="subTitle" idx="1"/>
          </p:nvPr>
        </p:nvSpPr>
        <p:spPr>
          <a:xfrm>
            <a:off x="1828800" y="2461729"/>
            <a:ext cx="8534400" cy="14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334" name="Google Shape;334;p14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335" name="Google Shape;335;p14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14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14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14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14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14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14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14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14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14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14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53" name="Google Shape;353;p14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8748287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5"/>
          <p:cNvSpPr txBox="1">
            <a:spLocks noGrp="1"/>
          </p:cNvSpPr>
          <p:nvPr>
            <p:ph type="title"/>
          </p:nvPr>
        </p:nvSpPr>
        <p:spPr>
          <a:xfrm>
            <a:off x="5542200" y="2985793"/>
            <a:ext cx="45112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56" name="Google Shape;356;p15"/>
          <p:cNvSpPr txBox="1">
            <a:spLocks noGrp="1"/>
          </p:cNvSpPr>
          <p:nvPr>
            <p:ph type="subTitle" idx="1"/>
          </p:nvPr>
        </p:nvSpPr>
        <p:spPr>
          <a:xfrm>
            <a:off x="5542200" y="3799632"/>
            <a:ext cx="4092800" cy="5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15"/>
          <p:cNvSpPr txBox="1">
            <a:spLocks noGrp="1"/>
          </p:cNvSpPr>
          <p:nvPr>
            <p:ph type="title" idx="2" hasCustomPrompt="1"/>
          </p:nvPr>
        </p:nvSpPr>
        <p:spPr>
          <a:xfrm>
            <a:off x="3884700" y="3332900"/>
            <a:ext cx="14508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3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358" name="Google Shape;358;p15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359" name="Google Shape;359;p15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15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15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15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15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15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15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15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15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15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15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15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15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15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15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15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15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15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77" name="Google Shape;377;p15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9322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6"/>
          <p:cNvSpPr txBox="1">
            <a:spLocks noGrp="1"/>
          </p:cNvSpPr>
          <p:nvPr>
            <p:ph type="title"/>
          </p:nvPr>
        </p:nvSpPr>
        <p:spPr>
          <a:xfrm>
            <a:off x="1287700" y="3729312"/>
            <a:ext cx="45112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80" name="Google Shape;380;p16"/>
          <p:cNvSpPr txBox="1">
            <a:spLocks noGrp="1"/>
          </p:cNvSpPr>
          <p:nvPr>
            <p:ph type="subTitle" idx="1"/>
          </p:nvPr>
        </p:nvSpPr>
        <p:spPr>
          <a:xfrm>
            <a:off x="1706100" y="4555876"/>
            <a:ext cx="4092800" cy="5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16"/>
          <p:cNvSpPr txBox="1">
            <a:spLocks noGrp="1"/>
          </p:cNvSpPr>
          <p:nvPr>
            <p:ph type="title" idx="2" hasCustomPrompt="1"/>
          </p:nvPr>
        </p:nvSpPr>
        <p:spPr>
          <a:xfrm>
            <a:off x="4341900" y="2220464"/>
            <a:ext cx="14508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3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382" name="Google Shape;382;p16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383" name="Google Shape;383;p16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" name="Google Shape;384;p16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16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16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16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16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16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16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16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16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16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16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16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16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16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16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16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16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01" name="Google Shape;401;p16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2640990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"/>
          <p:cNvSpPr txBox="1">
            <a:spLocks noGrp="1"/>
          </p:cNvSpPr>
          <p:nvPr>
            <p:ph type="title"/>
          </p:nvPr>
        </p:nvSpPr>
        <p:spPr>
          <a:xfrm>
            <a:off x="5752500" y="3729231"/>
            <a:ext cx="54864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04" name="Google Shape;404;p17"/>
          <p:cNvSpPr txBox="1">
            <a:spLocks noGrp="1"/>
          </p:cNvSpPr>
          <p:nvPr>
            <p:ph type="subTitle" idx="1"/>
          </p:nvPr>
        </p:nvSpPr>
        <p:spPr>
          <a:xfrm>
            <a:off x="5752500" y="4551149"/>
            <a:ext cx="4092800" cy="5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17"/>
          <p:cNvSpPr txBox="1">
            <a:spLocks noGrp="1"/>
          </p:cNvSpPr>
          <p:nvPr>
            <p:ph type="title" idx="2" hasCustomPrompt="1"/>
          </p:nvPr>
        </p:nvSpPr>
        <p:spPr>
          <a:xfrm>
            <a:off x="5758700" y="2216220"/>
            <a:ext cx="1450800" cy="6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3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42585184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8"/>
          <p:cNvSpPr txBox="1">
            <a:spLocks noGrp="1"/>
          </p:cNvSpPr>
          <p:nvPr>
            <p:ph type="title"/>
          </p:nvPr>
        </p:nvSpPr>
        <p:spPr>
          <a:xfrm>
            <a:off x="950967" y="707133"/>
            <a:ext cx="102904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8" name="Google Shape;408;p18"/>
          <p:cNvSpPr txBox="1">
            <a:spLocks noGrp="1"/>
          </p:cNvSpPr>
          <p:nvPr>
            <p:ph type="body" idx="1"/>
          </p:nvPr>
        </p:nvSpPr>
        <p:spPr>
          <a:xfrm>
            <a:off x="3048000" y="1905000"/>
            <a:ext cx="6096000" cy="304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>
              <a:spcBef>
                <a:spcPts val="1333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2A2828"/>
              </a:buClr>
              <a:buSzPts val="1400"/>
              <a:buFont typeface="Open Sans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09830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9"/>
          <p:cNvSpPr txBox="1">
            <a:spLocks noGrp="1"/>
          </p:cNvSpPr>
          <p:nvPr>
            <p:ph type="title"/>
          </p:nvPr>
        </p:nvSpPr>
        <p:spPr>
          <a:xfrm>
            <a:off x="6397333" y="1436000"/>
            <a:ext cx="4843600" cy="27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11" name="Google Shape;411;p19"/>
          <p:cNvSpPr txBox="1">
            <a:spLocks noGrp="1"/>
          </p:cNvSpPr>
          <p:nvPr>
            <p:ph type="subTitle" idx="1"/>
          </p:nvPr>
        </p:nvSpPr>
        <p:spPr>
          <a:xfrm>
            <a:off x="6973733" y="4202800"/>
            <a:ext cx="42672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233238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0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414" name="Google Shape;414;p20"/>
          <p:cNvSpPr txBox="1">
            <a:spLocks noGrp="1"/>
          </p:cNvSpPr>
          <p:nvPr>
            <p:ph type="body" idx="1"/>
          </p:nvPr>
        </p:nvSpPr>
        <p:spPr>
          <a:xfrm>
            <a:off x="2320800" y="1929700"/>
            <a:ext cx="7550400" cy="304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133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89360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1"/>
          <p:cNvSpPr txBox="1">
            <a:spLocks noGrp="1"/>
          </p:cNvSpPr>
          <p:nvPr>
            <p:ph type="subTitle" idx="1"/>
          </p:nvPr>
        </p:nvSpPr>
        <p:spPr>
          <a:xfrm>
            <a:off x="1116067" y="3476208"/>
            <a:ext cx="4876800" cy="18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417" name="Google Shape;417;p21"/>
          <p:cNvSpPr txBox="1">
            <a:spLocks noGrp="1"/>
          </p:cNvSpPr>
          <p:nvPr>
            <p:ph type="title"/>
          </p:nvPr>
        </p:nvSpPr>
        <p:spPr>
          <a:xfrm>
            <a:off x="2700867" y="2013331"/>
            <a:ext cx="32920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5443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2"/>
          <p:cNvSpPr txBox="1">
            <a:spLocks noGrp="1"/>
          </p:cNvSpPr>
          <p:nvPr>
            <p:ph type="subTitle" idx="1"/>
          </p:nvPr>
        </p:nvSpPr>
        <p:spPr>
          <a:xfrm>
            <a:off x="6036533" y="3474720"/>
            <a:ext cx="4876800" cy="18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420" name="Google Shape;420;p22"/>
          <p:cNvSpPr txBox="1">
            <a:spLocks noGrp="1"/>
          </p:cNvSpPr>
          <p:nvPr>
            <p:ph type="title"/>
          </p:nvPr>
        </p:nvSpPr>
        <p:spPr>
          <a:xfrm>
            <a:off x="6036531" y="2011667"/>
            <a:ext cx="3292000" cy="12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844520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3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423" name="Google Shape;423;p23"/>
          <p:cNvSpPr txBox="1">
            <a:spLocks noGrp="1"/>
          </p:cNvSpPr>
          <p:nvPr>
            <p:ph type="body" idx="1"/>
          </p:nvPr>
        </p:nvSpPr>
        <p:spPr>
          <a:xfrm>
            <a:off x="950967" y="1699567"/>
            <a:ext cx="10290000" cy="44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733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8826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5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99" name="Google Shape;499;p25"/>
          <p:cNvSpPr txBox="1">
            <a:spLocks noGrp="1"/>
          </p:cNvSpPr>
          <p:nvPr>
            <p:ph type="subTitle" idx="1"/>
          </p:nvPr>
        </p:nvSpPr>
        <p:spPr>
          <a:xfrm>
            <a:off x="1171967" y="4517824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00" name="Google Shape;500;p25"/>
          <p:cNvSpPr txBox="1">
            <a:spLocks noGrp="1"/>
          </p:cNvSpPr>
          <p:nvPr>
            <p:ph type="subTitle" idx="2"/>
          </p:nvPr>
        </p:nvSpPr>
        <p:spPr>
          <a:xfrm>
            <a:off x="950967" y="4986936"/>
            <a:ext cx="23928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01" name="Google Shape;501;p25"/>
          <p:cNvSpPr txBox="1">
            <a:spLocks noGrp="1"/>
          </p:cNvSpPr>
          <p:nvPr>
            <p:ph type="subTitle" idx="3"/>
          </p:nvPr>
        </p:nvSpPr>
        <p:spPr>
          <a:xfrm>
            <a:off x="3927867" y="4517824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02" name="Google Shape;502;p25"/>
          <p:cNvSpPr txBox="1">
            <a:spLocks noGrp="1"/>
          </p:cNvSpPr>
          <p:nvPr>
            <p:ph type="subTitle" idx="4"/>
          </p:nvPr>
        </p:nvSpPr>
        <p:spPr>
          <a:xfrm>
            <a:off x="3706867" y="4986936"/>
            <a:ext cx="23928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03" name="Google Shape;503;p25"/>
          <p:cNvSpPr txBox="1">
            <a:spLocks noGrp="1"/>
          </p:cNvSpPr>
          <p:nvPr>
            <p:ph type="subTitle" idx="5"/>
          </p:nvPr>
        </p:nvSpPr>
        <p:spPr>
          <a:xfrm>
            <a:off x="959000" y="2305933"/>
            <a:ext cx="5145200" cy="8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55989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26"/>
          <p:cNvSpPr txBox="1">
            <a:spLocks noGrp="1"/>
          </p:cNvSpPr>
          <p:nvPr>
            <p:ph type="subTitle" idx="1"/>
          </p:nvPr>
        </p:nvSpPr>
        <p:spPr>
          <a:xfrm>
            <a:off x="1324767" y="3779520"/>
            <a:ext cx="26824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06" name="Google Shape;506;p26"/>
          <p:cNvSpPr txBox="1">
            <a:spLocks noGrp="1"/>
          </p:cNvSpPr>
          <p:nvPr>
            <p:ph type="subTitle" idx="2"/>
          </p:nvPr>
        </p:nvSpPr>
        <p:spPr>
          <a:xfrm>
            <a:off x="1324767" y="4367283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507" name="Google Shape;507;p26"/>
          <p:cNvSpPr txBox="1">
            <a:spLocks noGrp="1"/>
          </p:cNvSpPr>
          <p:nvPr>
            <p:ph type="subTitle" idx="3"/>
          </p:nvPr>
        </p:nvSpPr>
        <p:spPr>
          <a:xfrm>
            <a:off x="4754800" y="3779520"/>
            <a:ext cx="26824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08" name="Google Shape;508;p26"/>
          <p:cNvSpPr txBox="1">
            <a:spLocks noGrp="1"/>
          </p:cNvSpPr>
          <p:nvPr>
            <p:ph type="subTitle" idx="4"/>
          </p:nvPr>
        </p:nvSpPr>
        <p:spPr>
          <a:xfrm>
            <a:off x="4754800" y="4367276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509" name="Google Shape;509;p26"/>
          <p:cNvSpPr txBox="1">
            <a:spLocks noGrp="1"/>
          </p:cNvSpPr>
          <p:nvPr>
            <p:ph type="subTitle" idx="5"/>
          </p:nvPr>
        </p:nvSpPr>
        <p:spPr>
          <a:xfrm>
            <a:off x="8184809" y="3779520"/>
            <a:ext cx="2682400" cy="2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10" name="Google Shape;510;p26"/>
          <p:cNvSpPr txBox="1">
            <a:spLocks noGrp="1"/>
          </p:cNvSpPr>
          <p:nvPr>
            <p:ph type="subTitle" idx="6"/>
          </p:nvPr>
        </p:nvSpPr>
        <p:spPr>
          <a:xfrm>
            <a:off x="8184809" y="4367276"/>
            <a:ext cx="26824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511" name="Google Shape;511;p26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55403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7"/>
          <p:cNvSpPr txBox="1">
            <a:spLocks noGrp="1"/>
          </p:cNvSpPr>
          <p:nvPr>
            <p:ph type="subTitle" idx="1"/>
          </p:nvPr>
        </p:nvSpPr>
        <p:spPr>
          <a:xfrm>
            <a:off x="2129705" y="1992667"/>
            <a:ext cx="19140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14" name="Google Shape;514;p27"/>
          <p:cNvSpPr txBox="1">
            <a:spLocks noGrp="1"/>
          </p:cNvSpPr>
          <p:nvPr>
            <p:ph type="subTitle" idx="2"/>
          </p:nvPr>
        </p:nvSpPr>
        <p:spPr>
          <a:xfrm>
            <a:off x="1788105" y="2447467"/>
            <a:ext cx="225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27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16" name="Google Shape;516;p27"/>
          <p:cNvSpPr txBox="1">
            <a:spLocks noGrp="1"/>
          </p:cNvSpPr>
          <p:nvPr>
            <p:ph type="subTitle" idx="3"/>
          </p:nvPr>
        </p:nvSpPr>
        <p:spPr>
          <a:xfrm>
            <a:off x="2129705" y="4329451"/>
            <a:ext cx="19140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17" name="Google Shape;517;p27"/>
          <p:cNvSpPr txBox="1">
            <a:spLocks noGrp="1"/>
          </p:cNvSpPr>
          <p:nvPr>
            <p:ph type="subTitle" idx="4"/>
          </p:nvPr>
        </p:nvSpPr>
        <p:spPr>
          <a:xfrm>
            <a:off x="1788105" y="4784267"/>
            <a:ext cx="225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27"/>
          <p:cNvSpPr txBox="1">
            <a:spLocks noGrp="1"/>
          </p:cNvSpPr>
          <p:nvPr>
            <p:ph type="subTitle" idx="5"/>
          </p:nvPr>
        </p:nvSpPr>
        <p:spPr>
          <a:xfrm>
            <a:off x="8150805" y="1992651"/>
            <a:ext cx="19140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19" name="Google Shape;519;p27"/>
          <p:cNvSpPr txBox="1">
            <a:spLocks noGrp="1"/>
          </p:cNvSpPr>
          <p:nvPr>
            <p:ph type="subTitle" idx="6"/>
          </p:nvPr>
        </p:nvSpPr>
        <p:spPr>
          <a:xfrm>
            <a:off x="8150805" y="2447467"/>
            <a:ext cx="225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20" name="Google Shape;520;p27"/>
          <p:cNvSpPr txBox="1">
            <a:spLocks noGrp="1"/>
          </p:cNvSpPr>
          <p:nvPr>
            <p:ph type="subTitle" idx="7"/>
          </p:nvPr>
        </p:nvSpPr>
        <p:spPr>
          <a:xfrm>
            <a:off x="8150805" y="4329451"/>
            <a:ext cx="19140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21" name="Google Shape;521;p27"/>
          <p:cNvSpPr txBox="1">
            <a:spLocks noGrp="1"/>
          </p:cNvSpPr>
          <p:nvPr>
            <p:ph type="subTitle" idx="8"/>
          </p:nvPr>
        </p:nvSpPr>
        <p:spPr>
          <a:xfrm>
            <a:off x="8150805" y="4784267"/>
            <a:ext cx="22556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28385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 1">
  <p:cSld name="Title and five columns 1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8"/>
          <p:cNvSpPr txBox="1">
            <a:spLocks noGrp="1"/>
          </p:cNvSpPr>
          <p:nvPr>
            <p:ph type="subTitle" idx="1"/>
          </p:nvPr>
        </p:nvSpPr>
        <p:spPr>
          <a:xfrm>
            <a:off x="1002184" y="3602117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24" name="Google Shape;524;p28"/>
          <p:cNvSpPr txBox="1">
            <a:spLocks noGrp="1"/>
          </p:cNvSpPr>
          <p:nvPr>
            <p:ph type="subTitle" idx="2"/>
          </p:nvPr>
        </p:nvSpPr>
        <p:spPr>
          <a:xfrm>
            <a:off x="1002184" y="4131545"/>
            <a:ext cx="19508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28"/>
          <p:cNvSpPr txBox="1">
            <a:spLocks noGrp="1"/>
          </p:cNvSpPr>
          <p:nvPr>
            <p:ph type="subTitle" idx="3"/>
          </p:nvPr>
        </p:nvSpPr>
        <p:spPr>
          <a:xfrm>
            <a:off x="3061413" y="3602117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26" name="Google Shape;526;p28"/>
          <p:cNvSpPr txBox="1">
            <a:spLocks noGrp="1"/>
          </p:cNvSpPr>
          <p:nvPr>
            <p:ph type="subTitle" idx="4"/>
          </p:nvPr>
        </p:nvSpPr>
        <p:spPr>
          <a:xfrm>
            <a:off x="3061413" y="4131545"/>
            <a:ext cx="19508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28"/>
          <p:cNvSpPr txBox="1">
            <a:spLocks noGrp="1"/>
          </p:cNvSpPr>
          <p:nvPr>
            <p:ph type="subTitle" idx="5"/>
          </p:nvPr>
        </p:nvSpPr>
        <p:spPr>
          <a:xfrm>
            <a:off x="5120643" y="3602117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28" name="Google Shape;528;p28"/>
          <p:cNvSpPr txBox="1">
            <a:spLocks noGrp="1"/>
          </p:cNvSpPr>
          <p:nvPr>
            <p:ph type="subTitle" idx="6"/>
          </p:nvPr>
        </p:nvSpPr>
        <p:spPr>
          <a:xfrm>
            <a:off x="5120643" y="4131545"/>
            <a:ext cx="19508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29" name="Google Shape;529;p28"/>
          <p:cNvSpPr txBox="1">
            <a:spLocks noGrp="1"/>
          </p:cNvSpPr>
          <p:nvPr>
            <p:ph type="subTitle" idx="7"/>
          </p:nvPr>
        </p:nvSpPr>
        <p:spPr>
          <a:xfrm>
            <a:off x="7179873" y="3602117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30" name="Google Shape;530;p28"/>
          <p:cNvSpPr txBox="1">
            <a:spLocks noGrp="1"/>
          </p:cNvSpPr>
          <p:nvPr>
            <p:ph type="subTitle" idx="8"/>
          </p:nvPr>
        </p:nvSpPr>
        <p:spPr>
          <a:xfrm>
            <a:off x="7179873" y="4131545"/>
            <a:ext cx="19508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28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32" name="Google Shape;532;p28"/>
          <p:cNvSpPr txBox="1">
            <a:spLocks noGrp="1"/>
          </p:cNvSpPr>
          <p:nvPr>
            <p:ph type="subTitle" idx="9"/>
          </p:nvPr>
        </p:nvSpPr>
        <p:spPr>
          <a:xfrm>
            <a:off x="9239103" y="3602117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33" name="Google Shape;533;p28"/>
          <p:cNvSpPr txBox="1">
            <a:spLocks noGrp="1"/>
          </p:cNvSpPr>
          <p:nvPr>
            <p:ph type="subTitle" idx="13"/>
          </p:nvPr>
        </p:nvSpPr>
        <p:spPr>
          <a:xfrm>
            <a:off x="9239103" y="4131545"/>
            <a:ext cx="1950800" cy="5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61779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Title and six columns 1"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9"/>
          <p:cNvSpPr txBox="1">
            <a:spLocks noGrp="1"/>
          </p:cNvSpPr>
          <p:nvPr>
            <p:ph type="subTitle" idx="1"/>
          </p:nvPr>
        </p:nvSpPr>
        <p:spPr>
          <a:xfrm>
            <a:off x="1690967" y="2504875"/>
            <a:ext cx="1950800" cy="3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36" name="Google Shape;536;p29"/>
          <p:cNvSpPr txBox="1">
            <a:spLocks noGrp="1"/>
          </p:cNvSpPr>
          <p:nvPr>
            <p:ph type="subTitle" idx="2"/>
          </p:nvPr>
        </p:nvSpPr>
        <p:spPr>
          <a:xfrm>
            <a:off x="1472167" y="3037487"/>
            <a:ext cx="23884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37" name="Google Shape;537;p29"/>
          <p:cNvSpPr txBox="1">
            <a:spLocks noGrp="1"/>
          </p:cNvSpPr>
          <p:nvPr>
            <p:ph type="subTitle" idx="3"/>
          </p:nvPr>
        </p:nvSpPr>
        <p:spPr>
          <a:xfrm>
            <a:off x="5120600" y="2504875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38" name="Google Shape;538;p29"/>
          <p:cNvSpPr txBox="1">
            <a:spLocks noGrp="1"/>
          </p:cNvSpPr>
          <p:nvPr>
            <p:ph type="subTitle" idx="4"/>
          </p:nvPr>
        </p:nvSpPr>
        <p:spPr>
          <a:xfrm>
            <a:off x="4899600" y="3037487"/>
            <a:ext cx="23928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29"/>
          <p:cNvSpPr txBox="1">
            <a:spLocks noGrp="1"/>
          </p:cNvSpPr>
          <p:nvPr>
            <p:ph type="subTitle" idx="5"/>
          </p:nvPr>
        </p:nvSpPr>
        <p:spPr>
          <a:xfrm>
            <a:off x="8549975" y="2504875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40" name="Google Shape;540;p29"/>
          <p:cNvSpPr txBox="1">
            <a:spLocks noGrp="1"/>
          </p:cNvSpPr>
          <p:nvPr>
            <p:ph type="subTitle" idx="6"/>
          </p:nvPr>
        </p:nvSpPr>
        <p:spPr>
          <a:xfrm>
            <a:off x="8328975" y="3037487"/>
            <a:ext cx="23928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41" name="Google Shape;541;p29"/>
          <p:cNvSpPr txBox="1">
            <a:spLocks noGrp="1"/>
          </p:cNvSpPr>
          <p:nvPr>
            <p:ph type="subTitle" idx="7"/>
          </p:nvPr>
        </p:nvSpPr>
        <p:spPr>
          <a:xfrm>
            <a:off x="1690967" y="4962324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42" name="Google Shape;542;p29"/>
          <p:cNvSpPr txBox="1">
            <a:spLocks noGrp="1"/>
          </p:cNvSpPr>
          <p:nvPr>
            <p:ph type="subTitle" idx="8"/>
          </p:nvPr>
        </p:nvSpPr>
        <p:spPr>
          <a:xfrm>
            <a:off x="1469967" y="5498253"/>
            <a:ext cx="23928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43" name="Google Shape;543;p29"/>
          <p:cNvSpPr txBox="1">
            <a:spLocks noGrp="1"/>
          </p:cNvSpPr>
          <p:nvPr>
            <p:ph type="subTitle" idx="9"/>
          </p:nvPr>
        </p:nvSpPr>
        <p:spPr>
          <a:xfrm>
            <a:off x="5120471" y="4962324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44" name="Google Shape;544;p29"/>
          <p:cNvSpPr txBox="1">
            <a:spLocks noGrp="1"/>
          </p:cNvSpPr>
          <p:nvPr>
            <p:ph type="subTitle" idx="13"/>
          </p:nvPr>
        </p:nvSpPr>
        <p:spPr>
          <a:xfrm>
            <a:off x="4899600" y="5498253"/>
            <a:ext cx="23928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45" name="Google Shape;545;p29"/>
          <p:cNvSpPr txBox="1">
            <a:spLocks noGrp="1"/>
          </p:cNvSpPr>
          <p:nvPr>
            <p:ph type="subTitle" idx="14"/>
          </p:nvPr>
        </p:nvSpPr>
        <p:spPr>
          <a:xfrm>
            <a:off x="8549975" y="4962324"/>
            <a:ext cx="1950800" cy="29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667" b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546" name="Google Shape;546;p29"/>
          <p:cNvSpPr txBox="1">
            <a:spLocks noGrp="1"/>
          </p:cNvSpPr>
          <p:nvPr>
            <p:ph type="subTitle" idx="15"/>
          </p:nvPr>
        </p:nvSpPr>
        <p:spPr>
          <a:xfrm>
            <a:off x="8328975" y="5498253"/>
            <a:ext cx="23928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47" name="Google Shape;547;p29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562746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30"/>
          <p:cNvSpPr txBox="1">
            <a:spLocks noGrp="1"/>
          </p:cNvSpPr>
          <p:nvPr>
            <p:ph type="title"/>
          </p:nvPr>
        </p:nvSpPr>
        <p:spPr>
          <a:xfrm>
            <a:off x="1999600" y="2261075"/>
            <a:ext cx="30480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2133" b="0">
                <a:latin typeface="Manjari"/>
                <a:ea typeface="Manjari"/>
                <a:cs typeface="Manjari"/>
                <a:sym typeface="Manja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550" name="Google Shape;550;p30"/>
          <p:cNvSpPr txBox="1">
            <a:spLocks noGrp="1"/>
          </p:cNvSpPr>
          <p:nvPr>
            <p:ph type="title" idx="2" hasCustomPrompt="1"/>
          </p:nvPr>
        </p:nvSpPr>
        <p:spPr>
          <a:xfrm>
            <a:off x="1999600" y="1413851"/>
            <a:ext cx="3048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sp>
        <p:nvSpPr>
          <p:cNvPr id="551" name="Google Shape;551;p30"/>
          <p:cNvSpPr txBox="1">
            <a:spLocks noGrp="1"/>
          </p:cNvSpPr>
          <p:nvPr>
            <p:ph type="subTitle" idx="1"/>
          </p:nvPr>
        </p:nvSpPr>
        <p:spPr>
          <a:xfrm>
            <a:off x="4572000" y="4944467"/>
            <a:ext cx="30480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552" name="Google Shape;552;p30"/>
          <p:cNvSpPr txBox="1">
            <a:spLocks noGrp="1"/>
          </p:cNvSpPr>
          <p:nvPr>
            <p:ph type="title" idx="3" hasCustomPrompt="1"/>
          </p:nvPr>
        </p:nvSpPr>
        <p:spPr>
          <a:xfrm>
            <a:off x="4572000" y="4104959"/>
            <a:ext cx="3048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  <p:sp>
        <p:nvSpPr>
          <p:cNvPr id="553" name="Google Shape;553;p30"/>
          <p:cNvSpPr txBox="1">
            <a:spLocks noGrp="1"/>
          </p:cNvSpPr>
          <p:nvPr>
            <p:ph type="subTitle" idx="4"/>
          </p:nvPr>
        </p:nvSpPr>
        <p:spPr>
          <a:xfrm>
            <a:off x="7144400" y="2261075"/>
            <a:ext cx="30480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33"/>
            </a:lvl9pPr>
          </a:lstStyle>
          <a:p>
            <a:endParaRPr/>
          </a:p>
        </p:txBody>
      </p:sp>
      <p:sp>
        <p:nvSpPr>
          <p:cNvPr id="554" name="Google Shape;554;p30"/>
          <p:cNvSpPr txBox="1">
            <a:spLocks noGrp="1"/>
          </p:cNvSpPr>
          <p:nvPr>
            <p:ph type="title" idx="5" hasCustomPrompt="1"/>
          </p:nvPr>
        </p:nvSpPr>
        <p:spPr>
          <a:xfrm>
            <a:off x="7144400" y="1413851"/>
            <a:ext cx="3048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2056079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 userDrawn="1">
  <p:cSld name="Title only 1">
    <p:bg>
      <p:bgPr>
        <a:solidFill>
          <a:schemeClr val="lt2"/>
        </a:solidFill>
        <a:effectLst/>
      </p:bgPr>
    </p:bg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7" name="Google Shape;557;p31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558" name="Google Shape;558;p31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31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" name="Google Shape;560;p31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" name="Google Shape;561;p31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" name="Google Shape;562;p31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" name="Google Shape;563;p31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" name="Google Shape;564;p31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31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" name="Google Shape;566;p31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" name="Google Shape;567;p31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" name="Google Shape;568;p31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31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" name="Google Shape;570;p31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" name="Google Shape;571;p31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31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" name="Google Shape;573;p31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" name="Google Shape;574;p31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" name="Google Shape;575;p31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D3E6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76" name="Google Shape;576;p31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D3E6F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9719935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8" name="Google Shape;578;p32"/>
          <p:cNvGrpSpPr/>
          <p:nvPr/>
        </p:nvGrpSpPr>
        <p:grpSpPr>
          <a:xfrm rot="10800000" flipH="1">
            <a:off x="230146" y="705571"/>
            <a:ext cx="11731709" cy="5857431"/>
            <a:chOff x="296736" y="265575"/>
            <a:chExt cx="8573304" cy="4610214"/>
          </a:xfrm>
        </p:grpSpPr>
        <p:sp>
          <p:nvSpPr>
            <p:cNvPr id="579" name="Google Shape;579;p32"/>
            <p:cNvSpPr/>
            <p:nvPr/>
          </p:nvSpPr>
          <p:spPr>
            <a:xfrm>
              <a:off x="797658" y="459687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72" y="215"/>
                  </a:moveTo>
                  <a:lnTo>
                    <a:pt x="72" y="215"/>
                  </a:lnTo>
                  <a:lnTo>
                    <a:pt x="161" y="250"/>
                  </a:lnTo>
                  <a:lnTo>
                    <a:pt x="233" y="268"/>
                  </a:lnTo>
                  <a:lnTo>
                    <a:pt x="233" y="268"/>
                  </a:lnTo>
                  <a:lnTo>
                    <a:pt x="447" y="286"/>
                  </a:lnTo>
                  <a:lnTo>
                    <a:pt x="644" y="322"/>
                  </a:lnTo>
                  <a:lnTo>
                    <a:pt x="858" y="340"/>
                  </a:lnTo>
                  <a:lnTo>
                    <a:pt x="1055" y="393"/>
                  </a:lnTo>
                  <a:lnTo>
                    <a:pt x="1055" y="393"/>
                  </a:lnTo>
                  <a:lnTo>
                    <a:pt x="1144" y="411"/>
                  </a:lnTo>
                  <a:lnTo>
                    <a:pt x="1234" y="411"/>
                  </a:lnTo>
                  <a:lnTo>
                    <a:pt x="1305" y="393"/>
                  </a:lnTo>
                  <a:lnTo>
                    <a:pt x="1394" y="376"/>
                  </a:lnTo>
                  <a:lnTo>
                    <a:pt x="1394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66" y="286"/>
                  </a:lnTo>
                  <a:lnTo>
                    <a:pt x="1448" y="250"/>
                  </a:lnTo>
                  <a:lnTo>
                    <a:pt x="1448" y="250"/>
                  </a:lnTo>
                  <a:lnTo>
                    <a:pt x="1412" y="197"/>
                  </a:lnTo>
                  <a:lnTo>
                    <a:pt x="1359" y="179"/>
                  </a:lnTo>
                  <a:lnTo>
                    <a:pt x="1359" y="179"/>
                  </a:lnTo>
                  <a:lnTo>
                    <a:pt x="1198" y="143"/>
                  </a:lnTo>
                  <a:lnTo>
                    <a:pt x="1055" y="125"/>
                  </a:lnTo>
                  <a:lnTo>
                    <a:pt x="1055" y="125"/>
                  </a:lnTo>
                  <a:lnTo>
                    <a:pt x="858" y="72"/>
                  </a:lnTo>
                  <a:lnTo>
                    <a:pt x="662" y="36"/>
                  </a:lnTo>
                  <a:lnTo>
                    <a:pt x="447" y="18"/>
                  </a:lnTo>
                  <a:lnTo>
                    <a:pt x="233" y="0"/>
                  </a:lnTo>
                  <a:lnTo>
                    <a:pt x="233" y="0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6" y="54"/>
                  </a:lnTo>
                  <a:lnTo>
                    <a:pt x="18" y="9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6" y="179"/>
                  </a:lnTo>
                  <a:lnTo>
                    <a:pt x="72" y="215"/>
                  </a:lnTo>
                  <a:lnTo>
                    <a:pt x="72" y="215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32"/>
            <p:cNvSpPr/>
            <p:nvPr/>
          </p:nvSpPr>
          <p:spPr>
            <a:xfrm>
              <a:off x="542498" y="4198821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76" y="90"/>
                  </a:moveTo>
                  <a:lnTo>
                    <a:pt x="376" y="90"/>
                  </a:lnTo>
                  <a:lnTo>
                    <a:pt x="340" y="37"/>
                  </a:lnTo>
                  <a:lnTo>
                    <a:pt x="323" y="19"/>
                  </a:lnTo>
                  <a:lnTo>
                    <a:pt x="323" y="19"/>
                  </a:lnTo>
                  <a:lnTo>
                    <a:pt x="287" y="1"/>
                  </a:lnTo>
                  <a:lnTo>
                    <a:pt x="251" y="19"/>
                  </a:lnTo>
                  <a:lnTo>
                    <a:pt x="215" y="72"/>
                  </a:lnTo>
                  <a:lnTo>
                    <a:pt x="215" y="7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90" y="555"/>
                  </a:lnTo>
                  <a:lnTo>
                    <a:pt x="19" y="948"/>
                  </a:lnTo>
                  <a:lnTo>
                    <a:pt x="19" y="948"/>
                  </a:lnTo>
                  <a:lnTo>
                    <a:pt x="1" y="1127"/>
                  </a:lnTo>
                  <a:lnTo>
                    <a:pt x="1" y="1288"/>
                  </a:lnTo>
                  <a:lnTo>
                    <a:pt x="1" y="1288"/>
                  </a:lnTo>
                  <a:lnTo>
                    <a:pt x="19" y="1359"/>
                  </a:lnTo>
                  <a:lnTo>
                    <a:pt x="37" y="1395"/>
                  </a:lnTo>
                  <a:lnTo>
                    <a:pt x="72" y="1431"/>
                  </a:lnTo>
                  <a:lnTo>
                    <a:pt x="108" y="1431"/>
                  </a:lnTo>
                  <a:lnTo>
                    <a:pt x="108" y="1431"/>
                  </a:lnTo>
                  <a:lnTo>
                    <a:pt x="144" y="1413"/>
                  </a:lnTo>
                  <a:lnTo>
                    <a:pt x="180" y="1395"/>
                  </a:lnTo>
                  <a:lnTo>
                    <a:pt x="197" y="1341"/>
                  </a:lnTo>
                  <a:lnTo>
                    <a:pt x="197" y="1305"/>
                  </a:lnTo>
                  <a:lnTo>
                    <a:pt x="197" y="1305"/>
                  </a:lnTo>
                  <a:lnTo>
                    <a:pt x="251" y="948"/>
                  </a:lnTo>
                  <a:lnTo>
                    <a:pt x="323" y="591"/>
                  </a:lnTo>
                  <a:lnTo>
                    <a:pt x="323" y="591"/>
                  </a:lnTo>
                  <a:lnTo>
                    <a:pt x="340" y="448"/>
                  </a:lnTo>
                  <a:lnTo>
                    <a:pt x="358" y="305"/>
                  </a:lnTo>
                  <a:lnTo>
                    <a:pt x="340" y="305"/>
                  </a:lnTo>
                  <a:lnTo>
                    <a:pt x="340" y="305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76" y="126"/>
                  </a:lnTo>
                  <a:lnTo>
                    <a:pt x="376" y="90"/>
                  </a:lnTo>
                  <a:lnTo>
                    <a:pt x="376" y="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32"/>
            <p:cNvSpPr/>
            <p:nvPr/>
          </p:nvSpPr>
          <p:spPr>
            <a:xfrm>
              <a:off x="71045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72" y="930"/>
                  </a:moveTo>
                  <a:lnTo>
                    <a:pt x="72" y="930"/>
                  </a:lnTo>
                  <a:lnTo>
                    <a:pt x="126" y="930"/>
                  </a:lnTo>
                  <a:lnTo>
                    <a:pt x="144" y="912"/>
                  </a:lnTo>
                  <a:lnTo>
                    <a:pt x="144" y="912"/>
                  </a:lnTo>
                  <a:lnTo>
                    <a:pt x="233" y="804"/>
                  </a:lnTo>
                  <a:lnTo>
                    <a:pt x="233" y="804"/>
                  </a:lnTo>
                  <a:lnTo>
                    <a:pt x="376" y="572"/>
                  </a:lnTo>
                  <a:lnTo>
                    <a:pt x="448" y="465"/>
                  </a:lnTo>
                  <a:lnTo>
                    <a:pt x="537" y="358"/>
                  </a:lnTo>
                  <a:lnTo>
                    <a:pt x="537" y="358"/>
                  </a:lnTo>
                  <a:lnTo>
                    <a:pt x="591" y="304"/>
                  </a:lnTo>
                  <a:lnTo>
                    <a:pt x="609" y="233"/>
                  </a:lnTo>
                  <a:lnTo>
                    <a:pt x="644" y="72"/>
                  </a:lnTo>
                  <a:lnTo>
                    <a:pt x="644" y="72"/>
                  </a:lnTo>
                  <a:lnTo>
                    <a:pt x="644" y="36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573" y="0"/>
                  </a:lnTo>
                  <a:lnTo>
                    <a:pt x="537" y="18"/>
                  </a:lnTo>
                  <a:lnTo>
                    <a:pt x="537" y="18"/>
                  </a:lnTo>
                  <a:lnTo>
                    <a:pt x="376" y="161"/>
                  </a:lnTo>
                  <a:lnTo>
                    <a:pt x="233" y="304"/>
                  </a:lnTo>
                  <a:lnTo>
                    <a:pt x="126" y="483"/>
                  </a:lnTo>
                  <a:lnTo>
                    <a:pt x="19" y="679"/>
                  </a:lnTo>
                  <a:lnTo>
                    <a:pt x="19" y="679"/>
                  </a:lnTo>
                  <a:lnTo>
                    <a:pt x="1" y="769"/>
                  </a:lnTo>
                  <a:lnTo>
                    <a:pt x="1" y="840"/>
                  </a:lnTo>
                  <a:lnTo>
                    <a:pt x="1" y="840"/>
                  </a:lnTo>
                  <a:lnTo>
                    <a:pt x="19" y="894"/>
                  </a:lnTo>
                  <a:lnTo>
                    <a:pt x="72" y="930"/>
                  </a:lnTo>
                  <a:lnTo>
                    <a:pt x="72" y="93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32"/>
            <p:cNvSpPr/>
            <p:nvPr/>
          </p:nvSpPr>
          <p:spPr>
            <a:xfrm>
              <a:off x="794525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143" y="358"/>
                  </a:moveTo>
                  <a:lnTo>
                    <a:pt x="143" y="358"/>
                  </a:lnTo>
                  <a:lnTo>
                    <a:pt x="197" y="358"/>
                  </a:lnTo>
                  <a:lnTo>
                    <a:pt x="197" y="358"/>
                  </a:lnTo>
                  <a:lnTo>
                    <a:pt x="304" y="304"/>
                  </a:lnTo>
                  <a:lnTo>
                    <a:pt x="429" y="268"/>
                  </a:lnTo>
                  <a:lnTo>
                    <a:pt x="680" y="233"/>
                  </a:lnTo>
                  <a:lnTo>
                    <a:pt x="680" y="233"/>
                  </a:lnTo>
                  <a:lnTo>
                    <a:pt x="805" y="197"/>
                  </a:lnTo>
                  <a:lnTo>
                    <a:pt x="876" y="161"/>
                  </a:lnTo>
                  <a:lnTo>
                    <a:pt x="930" y="107"/>
                  </a:lnTo>
                  <a:lnTo>
                    <a:pt x="930" y="107"/>
                  </a:lnTo>
                  <a:lnTo>
                    <a:pt x="823" y="54"/>
                  </a:lnTo>
                  <a:lnTo>
                    <a:pt x="715" y="18"/>
                  </a:lnTo>
                  <a:lnTo>
                    <a:pt x="608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376" y="18"/>
                  </a:lnTo>
                  <a:lnTo>
                    <a:pt x="269" y="54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36" y="161"/>
                  </a:lnTo>
                  <a:lnTo>
                    <a:pt x="18" y="197"/>
                  </a:lnTo>
                  <a:lnTo>
                    <a:pt x="1" y="233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36" y="322"/>
                  </a:lnTo>
                  <a:lnTo>
                    <a:pt x="54" y="358"/>
                  </a:lnTo>
                  <a:lnTo>
                    <a:pt x="108" y="358"/>
                  </a:lnTo>
                  <a:lnTo>
                    <a:pt x="143" y="358"/>
                  </a:lnTo>
                  <a:lnTo>
                    <a:pt x="143" y="35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" name="Google Shape;583;p32"/>
            <p:cNvSpPr/>
            <p:nvPr/>
          </p:nvSpPr>
          <p:spPr>
            <a:xfrm>
              <a:off x="408826" y="364398"/>
              <a:ext cx="8349124" cy="4412731"/>
            </a:xfrm>
            <a:custGeom>
              <a:avLst/>
              <a:gdLst/>
              <a:ahLst/>
              <a:cxnLst/>
              <a:rect l="l" t="t" r="r" b="b"/>
              <a:pathLst>
                <a:path w="47969" h="27149" extrusionOk="0">
                  <a:moveTo>
                    <a:pt x="30454" y="26934"/>
                  </a:moveTo>
                  <a:lnTo>
                    <a:pt x="30454" y="26934"/>
                  </a:lnTo>
                  <a:lnTo>
                    <a:pt x="33242" y="26970"/>
                  </a:lnTo>
                  <a:lnTo>
                    <a:pt x="33242" y="26970"/>
                  </a:lnTo>
                  <a:lnTo>
                    <a:pt x="34386" y="26970"/>
                  </a:lnTo>
                  <a:lnTo>
                    <a:pt x="35512" y="26987"/>
                  </a:lnTo>
                  <a:lnTo>
                    <a:pt x="35512" y="26987"/>
                  </a:lnTo>
                  <a:lnTo>
                    <a:pt x="35887" y="27023"/>
                  </a:lnTo>
                  <a:lnTo>
                    <a:pt x="35887" y="27023"/>
                  </a:lnTo>
                  <a:lnTo>
                    <a:pt x="38086" y="27041"/>
                  </a:lnTo>
                  <a:lnTo>
                    <a:pt x="38086" y="27041"/>
                  </a:lnTo>
                  <a:lnTo>
                    <a:pt x="40284" y="27041"/>
                  </a:lnTo>
                  <a:lnTo>
                    <a:pt x="40284" y="27041"/>
                  </a:lnTo>
                  <a:lnTo>
                    <a:pt x="40641" y="27059"/>
                  </a:lnTo>
                  <a:lnTo>
                    <a:pt x="41017" y="27077"/>
                  </a:lnTo>
                  <a:lnTo>
                    <a:pt x="41017" y="27077"/>
                  </a:lnTo>
                  <a:lnTo>
                    <a:pt x="41571" y="27113"/>
                  </a:lnTo>
                  <a:lnTo>
                    <a:pt x="42125" y="27148"/>
                  </a:lnTo>
                  <a:lnTo>
                    <a:pt x="42125" y="27148"/>
                  </a:lnTo>
                  <a:lnTo>
                    <a:pt x="42571" y="27148"/>
                  </a:lnTo>
                  <a:lnTo>
                    <a:pt x="43018" y="27148"/>
                  </a:lnTo>
                  <a:lnTo>
                    <a:pt x="43018" y="27148"/>
                  </a:lnTo>
                  <a:lnTo>
                    <a:pt x="43590" y="27148"/>
                  </a:lnTo>
                  <a:lnTo>
                    <a:pt x="43876" y="27130"/>
                  </a:lnTo>
                  <a:lnTo>
                    <a:pt x="44162" y="27095"/>
                  </a:lnTo>
                  <a:lnTo>
                    <a:pt x="44162" y="27095"/>
                  </a:lnTo>
                  <a:lnTo>
                    <a:pt x="44537" y="27059"/>
                  </a:lnTo>
                  <a:lnTo>
                    <a:pt x="44931" y="27041"/>
                  </a:lnTo>
                  <a:lnTo>
                    <a:pt x="45699" y="27041"/>
                  </a:lnTo>
                  <a:lnTo>
                    <a:pt x="45699" y="27041"/>
                  </a:lnTo>
                  <a:lnTo>
                    <a:pt x="45967" y="27023"/>
                  </a:lnTo>
                  <a:lnTo>
                    <a:pt x="46110" y="27005"/>
                  </a:lnTo>
                  <a:lnTo>
                    <a:pt x="46235" y="26970"/>
                  </a:lnTo>
                  <a:lnTo>
                    <a:pt x="46235" y="26970"/>
                  </a:lnTo>
                  <a:lnTo>
                    <a:pt x="46503" y="26862"/>
                  </a:lnTo>
                  <a:lnTo>
                    <a:pt x="46771" y="26737"/>
                  </a:lnTo>
                  <a:lnTo>
                    <a:pt x="46771" y="26737"/>
                  </a:lnTo>
                  <a:lnTo>
                    <a:pt x="46861" y="26684"/>
                  </a:lnTo>
                  <a:lnTo>
                    <a:pt x="46932" y="26594"/>
                  </a:lnTo>
                  <a:lnTo>
                    <a:pt x="47004" y="26505"/>
                  </a:lnTo>
                  <a:lnTo>
                    <a:pt x="47040" y="26398"/>
                  </a:lnTo>
                  <a:lnTo>
                    <a:pt x="47040" y="26398"/>
                  </a:lnTo>
                  <a:lnTo>
                    <a:pt x="47147" y="26380"/>
                  </a:lnTo>
                  <a:lnTo>
                    <a:pt x="47147" y="26380"/>
                  </a:lnTo>
                  <a:lnTo>
                    <a:pt x="47218" y="26362"/>
                  </a:lnTo>
                  <a:lnTo>
                    <a:pt x="47290" y="26326"/>
                  </a:lnTo>
                  <a:lnTo>
                    <a:pt x="47361" y="26290"/>
                  </a:lnTo>
                  <a:lnTo>
                    <a:pt x="47415" y="26255"/>
                  </a:lnTo>
                  <a:lnTo>
                    <a:pt x="47504" y="26147"/>
                  </a:lnTo>
                  <a:lnTo>
                    <a:pt x="47558" y="25987"/>
                  </a:lnTo>
                  <a:lnTo>
                    <a:pt x="47558" y="25987"/>
                  </a:lnTo>
                  <a:lnTo>
                    <a:pt x="47629" y="25790"/>
                  </a:lnTo>
                  <a:lnTo>
                    <a:pt x="47665" y="25576"/>
                  </a:lnTo>
                  <a:lnTo>
                    <a:pt x="47754" y="25147"/>
                  </a:lnTo>
                  <a:lnTo>
                    <a:pt x="47754" y="25147"/>
                  </a:lnTo>
                  <a:lnTo>
                    <a:pt x="47754" y="24986"/>
                  </a:lnTo>
                  <a:lnTo>
                    <a:pt x="47754" y="24986"/>
                  </a:lnTo>
                  <a:lnTo>
                    <a:pt x="47754" y="24593"/>
                  </a:lnTo>
                  <a:lnTo>
                    <a:pt x="47790" y="24199"/>
                  </a:lnTo>
                  <a:lnTo>
                    <a:pt x="47879" y="23413"/>
                  </a:lnTo>
                  <a:lnTo>
                    <a:pt x="47879" y="23413"/>
                  </a:lnTo>
                  <a:lnTo>
                    <a:pt x="47915" y="22698"/>
                  </a:lnTo>
                  <a:lnTo>
                    <a:pt x="47933" y="21501"/>
                  </a:lnTo>
                  <a:lnTo>
                    <a:pt x="47969" y="19571"/>
                  </a:lnTo>
                  <a:lnTo>
                    <a:pt x="47969" y="19571"/>
                  </a:lnTo>
                  <a:lnTo>
                    <a:pt x="47969" y="13548"/>
                  </a:lnTo>
                  <a:lnTo>
                    <a:pt x="47969" y="13548"/>
                  </a:lnTo>
                  <a:lnTo>
                    <a:pt x="47969" y="7578"/>
                  </a:lnTo>
                  <a:lnTo>
                    <a:pt x="47969" y="7578"/>
                  </a:lnTo>
                  <a:lnTo>
                    <a:pt x="47933" y="5666"/>
                  </a:lnTo>
                  <a:lnTo>
                    <a:pt x="47915" y="4451"/>
                  </a:lnTo>
                  <a:lnTo>
                    <a:pt x="47879" y="3736"/>
                  </a:lnTo>
                  <a:lnTo>
                    <a:pt x="47879" y="3736"/>
                  </a:lnTo>
                  <a:lnTo>
                    <a:pt x="47790" y="2950"/>
                  </a:lnTo>
                  <a:lnTo>
                    <a:pt x="47754" y="2556"/>
                  </a:lnTo>
                  <a:lnTo>
                    <a:pt x="47754" y="2163"/>
                  </a:lnTo>
                  <a:lnTo>
                    <a:pt x="47754" y="2163"/>
                  </a:lnTo>
                  <a:lnTo>
                    <a:pt x="47754" y="2002"/>
                  </a:lnTo>
                  <a:lnTo>
                    <a:pt x="47754" y="2002"/>
                  </a:lnTo>
                  <a:lnTo>
                    <a:pt x="47665" y="1573"/>
                  </a:lnTo>
                  <a:lnTo>
                    <a:pt x="47629" y="1359"/>
                  </a:lnTo>
                  <a:lnTo>
                    <a:pt x="47558" y="1162"/>
                  </a:lnTo>
                  <a:lnTo>
                    <a:pt x="47558" y="1162"/>
                  </a:lnTo>
                  <a:lnTo>
                    <a:pt x="47504" y="1019"/>
                  </a:lnTo>
                  <a:lnTo>
                    <a:pt x="47415" y="894"/>
                  </a:lnTo>
                  <a:lnTo>
                    <a:pt x="47361" y="858"/>
                  </a:lnTo>
                  <a:lnTo>
                    <a:pt x="47290" y="823"/>
                  </a:lnTo>
                  <a:lnTo>
                    <a:pt x="47218" y="787"/>
                  </a:lnTo>
                  <a:lnTo>
                    <a:pt x="47147" y="769"/>
                  </a:lnTo>
                  <a:lnTo>
                    <a:pt x="47147" y="769"/>
                  </a:lnTo>
                  <a:lnTo>
                    <a:pt x="47040" y="751"/>
                  </a:lnTo>
                  <a:lnTo>
                    <a:pt x="47040" y="751"/>
                  </a:lnTo>
                  <a:lnTo>
                    <a:pt x="47004" y="644"/>
                  </a:lnTo>
                  <a:lnTo>
                    <a:pt x="46932" y="555"/>
                  </a:lnTo>
                  <a:lnTo>
                    <a:pt x="46861" y="465"/>
                  </a:lnTo>
                  <a:lnTo>
                    <a:pt x="46771" y="412"/>
                  </a:lnTo>
                  <a:lnTo>
                    <a:pt x="46771" y="412"/>
                  </a:lnTo>
                  <a:lnTo>
                    <a:pt x="46503" y="287"/>
                  </a:lnTo>
                  <a:lnTo>
                    <a:pt x="46235" y="179"/>
                  </a:lnTo>
                  <a:lnTo>
                    <a:pt x="46235" y="179"/>
                  </a:lnTo>
                  <a:lnTo>
                    <a:pt x="46110" y="144"/>
                  </a:lnTo>
                  <a:lnTo>
                    <a:pt x="45967" y="126"/>
                  </a:lnTo>
                  <a:lnTo>
                    <a:pt x="45699" y="108"/>
                  </a:lnTo>
                  <a:lnTo>
                    <a:pt x="45699" y="108"/>
                  </a:lnTo>
                  <a:lnTo>
                    <a:pt x="44931" y="108"/>
                  </a:lnTo>
                  <a:lnTo>
                    <a:pt x="44537" y="90"/>
                  </a:lnTo>
                  <a:lnTo>
                    <a:pt x="44162" y="54"/>
                  </a:lnTo>
                  <a:lnTo>
                    <a:pt x="44162" y="54"/>
                  </a:lnTo>
                  <a:lnTo>
                    <a:pt x="43876" y="19"/>
                  </a:lnTo>
                  <a:lnTo>
                    <a:pt x="43590" y="19"/>
                  </a:lnTo>
                  <a:lnTo>
                    <a:pt x="43018" y="1"/>
                  </a:lnTo>
                  <a:lnTo>
                    <a:pt x="43018" y="1"/>
                  </a:lnTo>
                  <a:lnTo>
                    <a:pt x="42571" y="1"/>
                  </a:lnTo>
                  <a:lnTo>
                    <a:pt x="42125" y="1"/>
                  </a:lnTo>
                  <a:lnTo>
                    <a:pt x="42125" y="1"/>
                  </a:lnTo>
                  <a:lnTo>
                    <a:pt x="41571" y="36"/>
                  </a:lnTo>
                  <a:lnTo>
                    <a:pt x="41017" y="72"/>
                  </a:lnTo>
                  <a:lnTo>
                    <a:pt x="41017" y="72"/>
                  </a:lnTo>
                  <a:lnTo>
                    <a:pt x="40641" y="108"/>
                  </a:lnTo>
                  <a:lnTo>
                    <a:pt x="40284" y="108"/>
                  </a:lnTo>
                  <a:lnTo>
                    <a:pt x="40284" y="108"/>
                  </a:lnTo>
                  <a:lnTo>
                    <a:pt x="38086" y="108"/>
                  </a:lnTo>
                  <a:lnTo>
                    <a:pt x="38086" y="108"/>
                  </a:lnTo>
                  <a:lnTo>
                    <a:pt x="33510" y="126"/>
                  </a:lnTo>
                  <a:lnTo>
                    <a:pt x="33510" y="126"/>
                  </a:lnTo>
                  <a:lnTo>
                    <a:pt x="33135" y="161"/>
                  </a:lnTo>
                  <a:lnTo>
                    <a:pt x="33135" y="161"/>
                  </a:lnTo>
                  <a:lnTo>
                    <a:pt x="32009" y="179"/>
                  </a:lnTo>
                  <a:lnTo>
                    <a:pt x="30865" y="197"/>
                  </a:lnTo>
                  <a:lnTo>
                    <a:pt x="30865" y="197"/>
                  </a:lnTo>
                  <a:lnTo>
                    <a:pt x="27720" y="197"/>
                  </a:lnTo>
                  <a:lnTo>
                    <a:pt x="24557" y="215"/>
                  </a:lnTo>
                  <a:lnTo>
                    <a:pt x="24557" y="215"/>
                  </a:lnTo>
                  <a:lnTo>
                    <a:pt x="23252" y="215"/>
                  </a:lnTo>
                  <a:lnTo>
                    <a:pt x="23252" y="215"/>
                  </a:lnTo>
                  <a:lnTo>
                    <a:pt x="23216" y="215"/>
                  </a:lnTo>
                  <a:lnTo>
                    <a:pt x="23216" y="215"/>
                  </a:lnTo>
                  <a:lnTo>
                    <a:pt x="23162" y="215"/>
                  </a:lnTo>
                  <a:lnTo>
                    <a:pt x="23162" y="215"/>
                  </a:lnTo>
                  <a:lnTo>
                    <a:pt x="21858" y="215"/>
                  </a:lnTo>
                  <a:lnTo>
                    <a:pt x="21858" y="215"/>
                  </a:lnTo>
                  <a:lnTo>
                    <a:pt x="17408" y="197"/>
                  </a:lnTo>
                  <a:lnTo>
                    <a:pt x="17408" y="197"/>
                  </a:lnTo>
                  <a:lnTo>
                    <a:pt x="16264" y="179"/>
                  </a:lnTo>
                  <a:lnTo>
                    <a:pt x="15138" y="161"/>
                  </a:lnTo>
                  <a:lnTo>
                    <a:pt x="15138" y="161"/>
                  </a:lnTo>
                  <a:lnTo>
                    <a:pt x="14763" y="126"/>
                  </a:lnTo>
                  <a:lnTo>
                    <a:pt x="14763" y="126"/>
                  </a:lnTo>
                  <a:lnTo>
                    <a:pt x="12582" y="108"/>
                  </a:lnTo>
                  <a:lnTo>
                    <a:pt x="12582" y="108"/>
                  </a:lnTo>
                  <a:lnTo>
                    <a:pt x="8722" y="108"/>
                  </a:lnTo>
                  <a:lnTo>
                    <a:pt x="8722" y="108"/>
                  </a:lnTo>
                  <a:lnTo>
                    <a:pt x="7828" y="108"/>
                  </a:lnTo>
                  <a:lnTo>
                    <a:pt x="7292" y="90"/>
                  </a:lnTo>
                  <a:lnTo>
                    <a:pt x="6953" y="72"/>
                  </a:lnTo>
                  <a:lnTo>
                    <a:pt x="6953" y="72"/>
                  </a:lnTo>
                  <a:lnTo>
                    <a:pt x="6399" y="36"/>
                  </a:lnTo>
                  <a:lnTo>
                    <a:pt x="5845" y="1"/>
                  </a:lnTo>
                  <a:lnTo>
                    <a:pt x="5845" y="1"/>
                  </a:lnTo>
                  <a:lnTo>
                    <a:pt x="5398" y="1"/>
                  </a:lnTo>
                  <a:lnTo>
                    <a:pt x="4933" y="1"/>
                  </a:lnTo>
                  <a:lnTo>
                    <a:pt x="4933" y="1"/>
                  </a:lnTo>
                  <a:lnTo>
                    <a:pt x="4379" y="19"/>
                  </a:lnTo>
                  <a:lnTo>
                    <a:pt x="4093" y="19"/>
                  </a:lnTo>
                  <a:lnTo>
                    <a:pt x="3807" y="54"/>
                  </a:lnTo>
                  <a:lnTo>
                    <a:pt x="3807" y="54"/>
                  </a:lnTo>
                  <a:lnTo>
                    <a:pt x="3432" y="90"/>
                  </a:lnTo>
                  <a:lnTo>
                    <a:pt x="3039" y="108"/>
                  </a:lnTo>
                  <a:lnTo>
                    <a:pt x="2270" y="108"/>
                  </a:lnTo>
                  <a:lnTo>
                    <a:pt x="2270" y="108"/>
                  </a:lnTo>
                  <a:lnTo>
                    <a:pt x="2002" y="126"/>
                  </a:lnTo>
                  <a:lnTo>
                    <a:pt x="1859" y="144"/>
                  </a:lnTo>
                  <a:lnTo>
                    <a:pt x="1734" y="179"/>
                  </a:lnTo>
                  <a:lnTo>
                    <a:pt x="1734" y="179"/>
                  </a:lnTo>
                  <a:lnTo>
                    <a:pt x="1448" y="287"/>
                  </a:lnTo>
                  <a:lnTo>
                    <a:pt x="1198" y="412"/>
                  </a:lnTo>
                  <a:lnTo>
                    <a:pt x="1198" y="412"/>
                  </a:lnTo>
                  <a:lnTo>
                    <a:pt x="1108" y="465"/>
                  </a:lnTo>
                  <a:lnTo>
                    <a:pt x="1037" y="555"/>
                  </a:lnTo>
                  <a:lnTo>
                    <a:pt x="965" y="644"/>
                  </a:lnTo>
                  <a:lnTo>
                    <a:pt x="930" y="751"/>
                  </a:lnTo>
                  <a:lnTo>
                    <a:pt x="930" y="751"/>
                  </a:lnTo>
                  <a:lnTo>
                    <a:pt x="822" y="769"/>
                  </a:lnTo>
                  <a:lnTo>
                    <a:pt x="822" y="769"/>
                  </a:lnTo>
                  <a:lnTo>
                    <a:pt x="733" y="787"/>
                  </a:lnTo>
                  <a:lnTo>
                    <a:pt x="680" y="823"/>
                  </a:lnTo>
                  <a:lnTo>
                    <a:pt x="608" y="858"/>
                  </a:lnTo>
                  <a:lnTo>
                    <a:pt x="554" y="894"/>
                  </a:lnTo>
                  <a:lnTo>
                    <a:pt x="465" y="1019"/>
                  </a:lnTo>
                  <a:lnTo>
                    <a:pt x="411" y="1162"/>
                  </a:lnTo>
                  <a:lnTo>
                    <a:pt x="411" y="1162"/>
                  </a:lnTo>
                  <a:lnTo>
                    <a:pt x="340" y="1359"/>
                  </a:lnTo>
                  <a:lnTo>
                    <a:pt x="286" y="1573"/>
                  </a:lnTo>
                  <a:lnTo>
                    <a:pt x="215" y="2002"/>
                  </a:lnTo>
                  <a:lnTo>
                    <a:pt x="215" y="2002"/>
                  </a:lnTo>
                  <a:lnTo>
                    <a:pt x="197" y="2163"/>
                  </a:lnTo>
                  <a:lnTo>
                    <a:pt x="197" y="2163"/>
                  </a:lnTo>
                  <a:lnTo>
                    <a:pt x="197" y="2556"/>
                  </a:lnTo>
                  <a:lnTo>
                    <a:pt x="179" y="2950"/>
                  </a:lnTo>
                  <a:lnTo>
                    <a:pt x="90" y="3736"/>
                  </a:lnTo>
                  <a:lnTo>
                    <a:pt x="90" y="3736"/>
                  </a:lnTo>
                  <a:lnTo>
                    <a:pt x="54" y="4451"/>
                  </a:lnTo>
                  <a:lnTo>
                    <a:pt x="36" y="5666"/>
                  </a:lnTo>
                  <a:lnTo>
                    <a:pt x="0" y="7578"/>
                  </a:lnTo>
                  <a:lnTo>
                    <a:pt x="0" y="7578"/>
                  </a:lnTo>
                  <a:lnTo>
                    <a:pt x="0" y="13583"/>
                  </a:lnTo>
                  <a:lnTo>
                    <a:pt x="0" y="13583"/>
                  </a:lnTo>
                  <a:lnTo>
                    <a:pt x="0" y="19571"/>
                  </a:lnTo>
                  <a:lnTo>
                    <a:pt x="0" y="19571"/>
                  </a:lnTo>
                  <a:lnTo>
                    <a:pt x="36" y="21501"/>
                  </a:lnTo>
                  <a:lnTo>
                    <a:pt x="54" y="22698"/>
                  </a:lnTo>
                  <a:lnTo>
                    <a:pt x="90" y="23413"/>
                  </a:lnTo>
                  <a:lnTo>
                    <a:pt x="90" y="23413"/>
                  </a:lnTo>
                  <a:lnTo>
                    <a:pt x="179" y="24199"/>
                  </a:lnTo>
                  <a:lnTo>
                    <a:pt x="197" y="24593"/>
                  </a:lnTo>
                  <a:lnTo>
                    <a:pt x="197" y="24986"/>
                  </a:lnTo>
                  <a:lnTo>
                    <a:pt x="197" y="24986"/>
                  </a:lnTo>
                  <a:lnTo>
                    <a:pt x="215" y="25147"/>
                  </a:lnTo>
                  <a:lnTo>
                    <a:pt x="215" y="25147"/>
                  </a:lnTo>
                  <a:lnTo>
                    <a:pt x="286" y="25576"/>
                  </a:lnTo>
                  <a:lnTo>
                    <a:pt x="340" y="25790"/>
                  </a:lnTo>
                  <a:lnTo>
                    <a:pt x="411" y="25987"/>
                  </a:lnTo>
                  <a:lnTo>
                    <a:pt x="411" y="25987"/>
                  </a:lnTo>
                  <a:lnTo>
                    <a:pt x="465" y="26147"/>
                  </a:lnTo>
                  <a:lnTo>
                    <a:pt x="554" y="26255"/>
                  </a:lnTo>
                  <a:lnTo>
                    <a:pt x="608" y="26290"/>
                  </a:lnTo>
                  <a:lnTo>
                    <a:pt x="680" y="26326"/>
                  </a:lnTo>
                  <a:lnTo>
                    <a:pt x="733" y="26362"/>
                  </a:lnTo>
                  <a:lnTo>
                    <a:pt x="822" y="26380"/>
                  </a:lnTo>
                  <a:lnTo>
                    <a:pt x="822" y="26380"/>
                  </a:lnTo>
                  <a:lnTo>
                    <a:pt x="930" y="26398"/>
                  </a:lnTo>
                  <a:lnTo>
                    <a:pt x="930" y="26398"/>
                  </a:lnTo>
                  <a:lnTo>
                    <a:pt x="965" y="26505"/>
                  </a:lnTo>
                  <a:lnTo>
                    <a:pt x="1037" y="26594"/>
                  </a:lnTo>
                  <a:lnTo>
                    <a:pt x="1108" y="26684"/>
                  </a:lnTo>
                  <a:lnTo>
                    <a:pt x="1198" y="26737"/>
                  </a:lnTo>
                  <a:lnTo>
                    <a:pt x="1198" y="26737"/>
                  </a:lnTo>
                  <a:lnTo>
                    <a:pt x="1448" y="26862"/>
                  </a:lnTo>
                  <a:lnTo>
                    <a:pt x="1734" y="26970"/>
                  </a:lnTo>
                  <a:lnTo>
                    <a:pt x="1734" y="26970"/>
                  </a:lnTo>
                  <a:lnTo>
                    <a:pt x="1859" y="27005"/>
                  </a:lnTo>
                  <a:lnTo>
                    <a:pt x="2002" y="27023"/>
                  </a:lnTo>
                  <a:lnTo>
                    <a:pt x="2270" y="27041"/>
                  </a:lnTo>
                  <a:lnTo>
                    <a:pt x="2270" y="27041"/>
                  </a:lnTo>
                  <a:lnTo>
                    <a:pt x="3039" y="27041"/>
                  </a:lnTo>
                  <a:lnTo>
                    <a:pt x="3432" y="27059"/>
                  </a:lnTo>
                  <a:lnTo>
                    <a:pt x="3807" y="27095"/>
                  </a:lnTo>
                  <a:lnTo>
                    <a:pt x="3807" y="27095"/>
                  </a:lnTo>
                  <a:lnTo>
                    <a:pt x="4093" y="27130"/>
                  </a:lnTo>
                  <a:lnTo>
                    <a:pt x="4379" y="27148"/>
                  </a:lnTo>
                  <a:lnTo>
                    <a:pt x="4933" y="27148"/>
                  </a:lnTo>
                  <a:lnTo>
                    <a:pt x="4933" y="27148"/>
                  </a:lnTo>
                  <a:lnTo>
                    <a:pt x="5398" y="27148"/>
                  </a:lnTo>
                  <a:lnTo>
                    <a:pt x="5845" y="27148"/>
                  </a:lnTo>
                  <a:lnTo>
                    <a:pt x="5845" y="27148"/>
                  </a:lnTo>
                  <a:lnTo>
                    <a:pt x="6399" y="27113"/>
                  </a:lnTo>
                  <a:lnTo>
                    <a:pt x="6953" y="27077"/>
                  </a:lnTo>
                  <a:lnTo>
                    <a:pt x="6953" y="27077"/>
                  </a:lnTo>
                  <a:lnTo>
                    <a:pt x="7310" y="27059"/>
                  </a:lnTo>
                  <a:lnTo>
                    <a:pt x="7685" y="27041"/>
                  </a:lnTo>
                  <a:lnTo>
                    <a:pt x="7685" y="27041"/>
                  </a:lnTo>
                  <a:lnTo>
                    <a:pt x="9884" y="27041"/>
                  </a:lnTo>
                  <a:lnTo>
                    <a:pt x="9884" y="27041"/>
                  </a:lnTo>
                  <a:lnTo>
                    <a:pt x="12082" y="27023"/>
                  </a:lnTo>
                  <a:lnTo>
                    <a:pt x="12082" y="27023"/>
                  </a:lnTo>
                  <a:lnTo>
                    <a:pt x="12457" y="26987"/>
                  </a:lnTo>
                  <a:lnTo>
                    <a:pt x="12457" y="26987"/>
                  </a:lnTo>
                  <a:lnTo>
                    <a:pt x="13583" y="26970"/>
                  </a:lnTo>
                  <a:lnTo>
                    <a:pt x="14709" y="26970"/>
                  </a:lnTo>
                  <a:lnTo>
                    <a:pt x="14709" y="26970"/>
                  </a:lnTo>
                  <a:lnTo>
                    <a:pt x="17515" y="26934"/>
                  </a:lnTo>
                  <a:lnTo>
                    <a:pt x="17515" y="26934"/>
                  </a:lnTo>
                  <a:lnTo>
                    <a:pt x="18820" y="26934"/>
                  </a:lnTo>
                  <a:lnTo>
                    <a:pt x="18820" y="26934"/>
                  </a:lnTo>
                  <a:lnTo>
                    <a:pt x="18980" y="26934"/>
                  </a:lnTo>
                  <a:lnTo>
                    <a:pt x="19141" y="26916"/>
                  </a:lnTo>
                  <a:lnTo>
                    <a:pt x="19141" y="26916"/>
                  </a:lnTo>
                  <a:lnTo>
                    <a:pt x="19177" y="26898"/>
                  </a:lnTo>
                  <a:lnTo>
                    <a:pt x="19213" y="26880"/>
                  </a:lnTo>
                  <a:lnTo>
                    <a:pt x="19213" y="26862"/>
                  </a:lnTo>
                  <a:lnTo>
                    <a:pt x="19213" y="26827"/>
                  </a:lnTo>
                  <a:lnTo>
                    <a:pt x="19213" y="26827"/>
                  </a:lnTo>
                  <a:lnTo>
                    <a:pt x="19195" y="26773"/>
                  </a:lnTo>
                  <a:lnTo>
                    <a:pt x="19141" y="26737"/>
                  </a:lnTo>
                  <a:lnTo>
                    <a:pt x="19141" y="26737"/>
                  </a:lnTo>
                  <a:lnTo>
                    <a:pt x="19034" y="26719"/>
                  </a:lnTo>
                  <a:lnTo>
                    <a:pt x="18927" y="26702"/>
                  </a:lnTo>
                  <a:lnTo>
                    <a:pt x="18927" y="26702"/>
                  </a:lnTo>
                  <a:lnTo>
                    <a:pt x="17372" y="26702"/>
                  </a:lnTo>
                  <a:lnTo>
                    <a:pt x="17372" y="26702"/>
                  </a:lnTo>
                  <a:lnTo>
                    <a:pt x="16032" y="26702"/>
                  </a:lnTo>
                  <a:lnTo>
                    <a:pt x="15156" y="26719"/>
                  </a:lnTo>
                  <a:lnTo>
                    <a:pt x="14709" y="26719"/>
                  </a:lnTo>
                  <a:lnTo>
                    <a:pt x="14709" y="26719"/>
                  </a:lnTo>
                  <a:lnTo>
                    <a:pt x="14584" y="26737"/>
                  </a:lnTo>
                  <a:lnTo>
                    <a:pt x="14316" y="26737"/>
                  </a:lnTo>
                  <a:lnTo>
                    <a:pt x="13565" y="26755"/>
                  </a:lnTo>
                  <a:lnTo>
                    <a:pt x="12404" y="26755"/>
                  </a:lnTo>
                  <a:lnTo>
                    <a:pt x="12404" y="26755"/>
                  </a:lnTo>
                  <a:lnTo>
                    <a:pt x="12278" y="26755"/>
                  </a:lnTo>
                  <a:lnTo>
                    <a:pt x="12171" y="26755"/>
                  </a:lnTo>
                  <a:lnTo>
                    <a:pt x="12171" y="26755"/>
                  </a:lnTo>
                  <a:lnTo>
                    <a:pt x="11939" y="26791"/>
                  </a:lnTo>
                  <a:lnTo>
                    <a:pt x="11456" y="26791"/>
                  </a:lnTo>
                  <a:lnTo>
                    <a:pt x="10098" y="26809"/>
                  </a:lnTo>
                  <a:lnTo>
                    <a:pt x="8007" y="26809"/>
                  </a:lnTo>
                  <a:lnTo>
                    <a:pt x="8007" y="26809"/>
                  </a:lnTo>
                  <a:lnTo>
                    <a:pt x="7632" y="26809"/>
                  </a:lnTo>
                  <a:lnTo>
                    <a:pt x="7274" y="26809"/>
                  </a:lnTo>
                  <a:lnTo>
                    <a:pt x="6524" y="26862"/>
                  </a:lnTo>
                  <a:lnTo>
                    <a:pt x="6524" y="26862"/>
                  </a:lnTo>
                  <a:lnTo>
                    <a:pt x="6077" y="26898"/>
                  </a:lnTo>
                  <a:lnTo>
                    <a:pt x="5630" y="26898"/>
                  </a:lnTo>
                  <a:lnTo>
                    <a:pt x="5630" y="26898"/>
                  </a:lnTo>
                  <a:lnTo>
                    <a:pt x="4415" y="26898"/>
                  </a:lnTo>
                  <a:lnTo>
                    <a:pt x="4415" y="26898"/>
                  </a:lnTo>
                  <a:lnTo>
                    <a:pt x="4236" y="26898"/>
                  </a:lnTo>
                  <a:lnTo>
                    <a:pt x="4057" y="26880"/>
                  </a:lnTo>
                  <a:lnTo>
                    <a:pt x="4057" y="26880"/>
                  </a:lnTo>
                  <a:lnTo>
                    <a:pt x="3539" y="26827"/>
                  </a:lnTo>
                  <a:lnTo>
                    <a:pt x="3271" y="26809"/>
                  </a:lnTo>
                  <a:lnTo>
                    <a:pt x="3003" y="26809"/>
                  </a:lnTo>
                  <a:lnTo>
                    <a:pt x="3003" y="26809"/>
                  </a:lnTo>
                  <a:lnTo>
                    <a:pt x="2592" y="26809"/>
                  </a:lnTo>
                  <a:lnTo>
                    <a:pt x="2181" y="26809"/>
                  </a:lnTo>
                  <a:lnTo>
                    <a:pt x="2181" y="26809"/>
                  </a:lnTo>
                  <a:lnTo>
                    <a:pt x="2056" y="26791"/>
                  </a:lnTo>
                  <a:lnTo>
                    <a:pt x="1948" y="26791"/>
                  </a:lnTo>
                  <a:lnTo>
                    <a:pt x="1716" y="26719"/>
                  </a:lnTo>
                  <a:lnTo>
                    <a:pt x="1502" y="26630"/>
                  </a:lnTo>
                  <a:lnTo>
                    <a:pt x="1305" y="26523"/>
                  </a:lnTo>
                  <a:lnTo>
                    <a:pt x="1305" y="26523"/>
                  </a:lnTo>
                  <a:lnTo>
                    <a:pt x="1269" y="26505"/>
                  </a:lnTo>
                  <a:lnTo>
                    <a:pt x="1234" y="26469"/>
                  </a:lnTo>
                  <a:lnTo>
                    <a:pt x="1234" y="26433"/>
                  </a:lnTo>
                  <a:lnTo>
                    <a:pt x="1234" y="26362"/>
                  </a:lnTo>
                  <a:lnTo>
                    <a:pt x="1234" y="26362"/>
                  </a:lnTo>
                  <a:lnTo>
                    <a:pt x="1341" y="26344"/>
                  </a:lnTo>
                  <a:lnTo>
                    <a:pt x="1448" y="26290"/>
                  </a:lnTo>
                  <a:lnTo>
                    <a:pt x="1555" y="26219"/>
                  </a:lnTo>
                  <a:lnTo>
                    <a:pt x="1645" y="26147"/>
                  </a:lnTo>
                  <a:lnTo>
                    <a:pt x="1645" y="26147"/>
                  </a:lnTo>
                  <a:lnTo>
                    <a:pt x="1698" y="26094"/>
                  </a:lnTo>
                  <a:lnTo>
                    <a:pt x="1752" y="26022"/>
                  </a:lnTo>
                  <a:lnTo>
                    <a:pt x="1788" y="25951"/>
                  </a:lnTo>
                  <a:lnTo>
                    <a:pt x="1805" y="25879"/>
                  </a:lnTo>
                  <a:lnTo>
                    <a:pt x="1805" y="25879"/>
                  </a:lnTo>
                  <a:lnTo>
                    <a:pt x="1841" y="25736"/>
                  </a:lnTo>
                  <a:lnTo>
                    <a:pt x="1823" y="25593"/>
                  </a:lnTo>
                  <a:lnTo>
                    <a:pt x="1805" y="25522"/>
                  </a:lnTo>
                  <a:lnTo>
                    <a:pt x="1788" y="25468"/>
                  </a:lnTo>
                  <a:lnTo>
                    <a:pt x="1752" y="25397"/>
                  </a:lnTo>
                  <a:lnTo>
                    <a:pt x="1698" y="25343"/>
                  </a:lnTo>
                  <a:lnTo>
                    <a:pt x="1698" y="25343"/>
                  </a:lnTo>
                  <a:lnTo>
                    <a:pt x="1609" y="25290"/>
                  </a:lnTo>
                  <a:lnTo>
                    <a:pt x="1519" y="25254"/>
                  </a:lnTo>
                  <a:lnTo>
                    <a:pt x="1412" y="25254"/>
                  </a:lnTo>
                  <a:lnTo>
                    <a:pt x="1359" y="25272"/>
                  </a:lnTo>
                  <a:lnTo>
                    <a:pt x="1323" y="25290"/>
                  </a:lnTo>
                  <a:lnTo>
                    <a:pt x="1323" y="25290"/>
                  </a:lnTo>
                  <a:lnTo>
                    <a:pt x="1198" y="25379"/>
                  </a:lnTo>
                  <a:lnTo>
                    <a:pt x="1091" y="25504"/>
                  </a:lnTo>
                  <a:lnTo>
                    <a:pt x="1019" y="25629"/>
                  </a:lnTo>
                  <a:lnTo>
                    <a:pt x="965" y="25790"/>
                  </a:lnTo>
                  <a:lnTo>
                    <a:pt x="965" y="25790"/>
                  </a:lnTo>
                  <a:lnTo>
                    <a:pt x="894" y="26147"/>
                  </a:lnTo>
                  <a:lnTo>
                    <a:pt x="894" y="26147"/>
                  </a:lnTo>
                  <a:lnTo>
                    <a:pt x="787" y="26130"/>
                  </a:lnTo>
                  <a:lnTo>
                    <a:pt x="715" y="26094"/>
                  </a:lnTo>
                  <a:lnTo>
                    <a:pt x="662" y="26022"/>
                  </a:lnTo>
                  <a:lnTo>
                    <a:pt x="644" y="25951"/>
                  </a:lnTo>
                  <a:lnTo>
                    <a:pt x="644" y="25951"/>
                  </a:lnTo>
                  <a:lnTo>
                    <a:pt x="554" y="25683"/>
                  </a:lnTo>
                  <a:lnTo>
                    <a:pt x="483" y="25415"/>
                  </a:lnTo>
                  <a:lnTo>
                    <a:pt x="447" y="25129"/>
                  </a:lnTo>
                  <a:lnTo>
                    <a:pt x="429" y="24843"/>
                  </a:lnTo>
                  <a:lnTo>
                    <a:pt x="429" y="24843"/>
                  </a:lnTo>
                  <a:lnTo>
                    <a:pt x="429" y="24432"/>
                  </a:lnTo>
                  <a:lnTo>
                    <a:pt x="394" y="24021"/>
                  </a:lnTo>
                  <a:lnTo>
                    <a:pt x="394" y="24021"/>
                  </a:lnTo>
                  <a:lnTo>
                    <a:pt x="340" y="23592"/>
                  </a:lnTo>
                  <a:lnTo>
                    <a:pt x="286" y="23163"/>
                  </a:lnTo>
                  <a:lnTo>
                    <a:pt x="286" y="23163"/>
                  </a:lnTo>
                  <a:lnTo>
                    <a:pt x="286" y="22645"/>
                  </a:lnTo>
                  <a:lnTo>
                    <a:pt x="268" y="21608"/>
                  </a:lnTo>
                  <a:lnTo>
                    <a:pt x="251" y="20053"/>
                  </a:lnTo>
                  <a:lnTo>
                    <a:pt x="251" y="20053"/>
                  </a:lnTo>
                  <a:lnTo>
                    <a:pt x="233" y="19839"/>
                  </a:lnTo>
                  <a:lnTo>
                    <a:pt x="233" y="19624"/>
                  </a:lnTo>
                  <a:lnTo>
                    <a:pt x="233" y="19624"/>
                  </a:lnTo>
                  <a:lnTo>
                    <a:pt x="233" y="14423"/>
                  </a:lnTo>
                  <a:lnTo>
                    <a:pt x="233" y="14423"/>
                  </a:lnTo>
                  <a:lnTo>
                    <a:pt x="268" y="14406"/>
                  </a:lnTo>
                  <a:lnTo>
                    <a:pt x="286" y="14388"/>
                  </a:lnTo>
                  <a:lnTo>
                    <a:pt x="304" y="14352"/>
                  </a:lnTo>
                  <a:lnTo>
                    <a:pt x="304" y="14316"/>
                  </a:lnTo>
                  <a:lnTo>
                    <a:pt x="304" y="14316"/>
                  </a:lnTo>
                  <a:lnTo>
                    <a:pt x="268" y="14137"/>
                  </a:lnTo>
                  <a:lnTo>
                    <a:pt x="251" y="13941"/>
                  </a:lnTo>
                  <a:lnTo>
                    <a:pt x="233" y="13583"/>
                  </a:lnTo>
                  <a:lnTo>
                    <a:pt x="233" y="13583"/>
                  </a:lnTo>
                  <a:lnTo>
                    <a:pt x="251" y="13208"/>
                  </a:lnTo>
                  <a:lnTo>
                    <a:pt x="268" y="13012"/>
                  </a:lnTo>
                  <a:lnTo>
                    <a:pt x="304" y="12833"/>
                  </a:lnTo>
                  <a:lnTo>
                    <a:pt x="304" y="12833"/>
                  </a:lnTo>
                  <a:lnTo>
                    <a:pt x="304" y="12797"/>
                  </a:lnTo>
                  <a:lnTo>
                    <a:pt x="286" y="12761"/>
                  </a:lnTo>
                  <a:lnTo>
                    <a:pt x="268" y="12743"/>
                  </a:lnTo>
                  <a:lnTo>
                    <a:pt x="233" y="12726"/>
                  </a:lnTo>
                  <a:lnTo>
                    <a:pt x="233" y="12726"/>
                  </a:lnTo>
                  <a:lnTo>
                    <a:pt x="233" y="7525"/>
                  </a:lnTo>
                  <a:lnTo>
                    <a:pt x="233" y="7525"/>
                  </a:lnTo>
                  <a:lnTo>
                    <a:pt x="233" y="7310"/>
                  </a:lnTo>
                  <a:lnTo>
                    <a:pt x="251" y="7096"/>
                  </a:lnTo>
                  <a:lnTo>
                    <a:pt x="251" y="7096"/>
                  </a:lnTo>
                  <a:lnTo>
                    <a:pt x="268" y="5541"/>
                  </a:lnTo>
                  <a:lnTo>
                    <a:pt x="286" y="4522"/>
                  </a:lnTo>
                  <a:lnTo>
                    <a:pt x="286" y="3986"/>
                  </a:lnTo>
                  <a:lnTo>
                    <a:pt x="286" y="3986"/>
                  </a:lnTo>
                  <a:lnTo>
                    <a:pt x="340" y="3557"/>
                  </a:lnTo>
                  <a:lnTo>
                    <a:pt x="394" y="3128"/>
                  </a:lnTo>
                  <a:lnTo>
                    <a:pt x="394" y="3128"/>
                  </a:lnTo>
                  <a:lnTo>
                    <a:pt x="429" y="2717"/>
                  </a:lnTo>
                  <a:lnTo>
                    <a:pt x="429" y="2306"/>
                  </a:lnTo>
                  <a:lnTo>
                    <a:pt x="429" y="2306"/>
                  </a:lnTo>
                  <a:lnTo>
                    <a:pt x="447" y="2020"/>
                  </a:lnTo>
                  <a:lnTo>
                    <a:pt x="483" y="1752"/>
                  </a:lnTo>
                  <a:lnTo>
                    <a:pt x="554" y="1466"/>
                  </a:lnTo>
                  <a:lnTo>
                    <a:pt x="644" y="1198"/>
                  </a:lnTo>
                  <a:lnTo>
                    <a:pt x="644" y="1198"/>
                  </a:lnTo>
                  <a:lnTo>
                    <a:pt x="662" y="1127"/>
                  </a:lnTo>
                  <a:lnTo>
                    <a:pt x="715" y="1055"/>
                  </a:lnTo>
                  <a:lnTo>
                    <a:pt x="787" y="1019"/>
                  </a:lnTo>
                  <a:lnTo>
                    <a:pt x="894" y="1001"/>
                  </a:lnTo>
                  <a:lnTo>
                    <a:pt x="894" y="1001"/>
                  </a:lnTo>
                  <a:lnTo>
                    <a:pt x="965" y="1359"/>
                  </a:lnTo>
                  <a:lnTo>
                    <a:pt x="965" y="1359"/>
                  </a:lnTo>
                  <a:lnTo>
                    <a:pt x="1019" y="1520"/>
                  </a:lnTo>
                  <a:lnTo>
                    <a:pt x="1091" y="1645"/>
                  </a:lnTo>
                  <a:lnTo>
                    <a:pt x="1198" y="1770"/>
                  </a:lnTo>
                  <a:lnTo>
                    <a:pt x="1323" y="1859"/>
                  </a:lnTo>
                  <a:lnTo>
                    <a:pt x="1323" y="1859"/>
                  </a:lnTo>
                  <a:lnTo>
                    <a:pt x="1359" y="1877"/>
                  </a:lnTo>
                  <a:lnTo>
                    <a:pt x="1412" y="1895"/>
                  </a:lnTo>
                  <a:lnTo>
                    <a:pt x="1519" y="1895"/>
                  </a:lnTo>
                  <a:lnTo>
                    <a:pt x="1609" y="1859"/>
                  </a:lnTo>
                  <a:lnTo>
                    <a:pt x="1698" y="1806"/>
                  </a:lnTo>
                  <a:lnTo>
                    <a:pt x="1698" y="1806"/>
                  </a:lnTo>
                  <a:lnTo>
                    <a:pt x="1752" y="1752"/>
                  </a:lnTo>
                  <a:lnTo>
                    <a:pt x="1788" y="1698"/>
                  </a:lnTo>
                  <a:lnTo>
                    <a:pt x="1805" y="1627"/>
                  </a:lnTo>
                  <a:lnTo>
                    <a:pt x="1823" y="1556"/>
                  </a:lnTo>
                  <a:lnTo>
                    <a:pt x="1841" y="1413"/>
                  </a:lnTo>
                  <a:lnTo>
                    <a:pt x="1805" y="1270"/>
                  </a:lnTo>
                  <a:lnTo>
                    <a:pt x="1805" y="1270"/>
                  </a:lnTo>
                  <a:lnTo>
                    <a:pt x="1788" y="1198"/>
                  </a:lnTo>
                  <a:lnTo>
                    <a:pt x="1752" y="1127"/>
                  </a:lnTo>
                  <a:lnTo>
                    <a:pt x="1698" y="1055"/>
                  </a:lnTo>
                  <a:lnTo>
                    <a:pt x="1645" y="1001"/>
                  </a:lnTo>
                  <a:lnTo>
                    <a:pt x="1645" y="1001"/>
                  </a:lnTo>
                  <a:lnTo>
                    <a:pt x="1555" y="930"/>
                  </a:lnTo>
                  <a:lnTo>
                    <a:pt x="1448" y="858"/>
                  </a:lnTo>
                  <a:lnTo>
                    <a:pt x="1341" y="805"/>
                  </a:lnTo>
                  <a:lnTo>
                    <a:pt x="1234" y="787"/>
                  </a:lnTo>
                  <a:lnTo>
                    <a:pt x="1234" y="787"/>
                  </a:lnTo>
                  <a:lnTo>
                    <a:pt x="1234" y="733"/>
                  </a:lnTo>
                  <a:lnTo>
                    <a:pt x="1234" y="680"/>
                  </a:lnTo>
                  <a:lnTo>
                    <a:pt x="1269" y="644"/>
                  </a:lnTo>
                  <a:lnTo>
                    <a:pt x="1305" y="626"/>
                  </a:lnTo>
                  <a:lnTo>
                    <a:pt x="1305" y="626"/>
                  </a:lnTo>
                  <a:lnTo>
                    <a:pt x="1502" y="519"/>
                  </a:lnTo>
                  <a:lnTo>
                    <a:pt x="1716" y="430"/>
                  </a:lnTo>
                  <a:lnTo>
                    <a:pt x="1948" y="376"/>
                  </a:lnTo>
                  <a:lnTo>
                    <a:pt x="2056" y="358"/>
                  </a:lnTo>
                  <a:lnTo>
                    <a:pt x="2181" y="340"/>
                  </a:lnTo>
                  <a:lnTo>
                    <a:pt x="2181" y="340"/>
                  </a:lnTo>
                  <a:lnTo>
                    <a:pt x="2592" y="340"/>
                  </a:lnTo>
                  <a:lnTo>
                    <a:pt x="3003" y="340"/>
                  </a:lnTo>
                  <a:lnTo>
                    <a:pt x="3003" y="340"/>
                  </a:lnTo>
                  <a:lnTo>
                    <a:pt x="3271" y="340"/>
                  </a:lnTo>
                  <a:lnTo>
                    <a:pt x="3539" y="322"/>
                  </a:lnTo>
                  <a:lnTo>
                    <a:pt x="4057" y="269"/>
                  </a:lnTo>
                  <a:lnTo>
                    <a:pt x="4057" y="269"/>
                  </a:lnTo>
                  <a:lnTo>
                    <a:pt x="4236" y="251"/>
                  </a:lnTo>
                  <a:lnTo>
                    <a:pt x="4415" y="251"/>
                  </a:lnTo>
                  <a:lnTo>
                    <a:pt x="4415" y="251"/>
                  </a:lnTo>
                  <a:lnTo>
                    <a:pt x="5630" y="251"/>
                  </a:lnTo>
                  <a:lnTo>
                    <a:pt x="5630" y="251"/>
                  </a:lnTo>
                  <a:lnTo>
                    <a:pt x="6077" y="251"/>
                  </a:lnTo>
                  <a:lnTo>
                    <a:pt x="6524" y="287"/>
                  </a:lnTo>
                  <a:lnTo>
                    <a:pt x="6524" y="287"/>
                  </a:lnTo>
                  <a:lnTo>
                    <a:pt x="7060" y="304"/>
                  </a:lnTo>
                  <a:lnTo>
                    <a:pt x="7793" y="340"/>
                  </a:lnTo>
                  <a:lnTo>
                    <a:pt x="8507" y="358"/>
                  </a:lnTo>
                  <a:lnTo>
                    <a:pt x="9044" y="340"/>
                  </a:lnTo>
                  <a:lnTo>
                    <a:pt x="9044" y="340"/>
                  </a:lnTo>
                  <a:lnTo>
                    <a:pt x="11957" y="340"/>
                  </a:lnTo>
                  <a:lnTo>
                    <a:pt x="13887" y="358"/>
                  </a:lnTo>
                  <a:lnTo>
                    <a:pt x="14548" y="358"/>
                  </a:lnTo>
                  <a:lnTo>
                    <a:pt x="14870" y="394"/>
                  </a:lnTo>
                  <a:lnTo>
                    <a:pt x="14870" y="394"/>
                  </a:lnTo>
                  <a:lnTo>
                    <a:pt x="14977" y="394"/>
                  </a:lnTo>
                  <a:lnTo>
                    <a:pt x="15084" y="394"/>
                  </a:lnTo>
                  <a:lnTo>
                    <a:pt x="15084" y="394"/>
                  </a:lnTo>
                  <a:lnTo>
                    <a:pt x="16246" y="394"/>
                  </a:lnTo>
                  <a:lnTo>
                    <a:pt x="16997" y="412"/>
                  </a:lnTo>
                  <a:lnTo>
                    <a:pt x="17265" y="412"/>
                  </a:lnTo>
                  <a:lnTo>
                    <a:pt x="17408" y="430"/>
                  </a:lnTo>
                  <a:lnTo>
                    <a:pt x="17408" y="430"/>
                  </a:lnTo>
                  <a:lnTo>
                    <a:pt x="18105" y="430"/>
                  </a:lnTo>
                  <a:lnTo>
                    <a:pt x="19552" y="447"/>
                  </a:lnTo>
                  <a:lnTo>
                    <a:pt x="21697" y="447"/>
                  </a:lnTo>
                  <a:lnTo>
                    <a:pt x="21697" y="447"/>
                  </a:lnTo>
                  <a:lnTo>
                    <a:pt x="23216" y="447"/>
                  </a:lnTo>
                  <a:lnTo>
                    <a:pt x="23216" y="447"/>
                  </a:lnTo>
                  <a:lnTo>
                    <a:pt x="24717" y="447"/>
                  </a:lnTo>
                  <a:lnTo>
                    <a:pt x="24717" y="447"/>
                  </a:lnTo>
                  <a:lnTo>
                    <a:pt x="27791" y="447"/>
                  </a:lnTo>
                  <a:lnTo>
                    <a:pt x="29882" y="430"/>
                  </a:lnTo>
                  <a:lnTo>
                    <a:pt x="30865" y="430"/>
                  </a:lnTo>
                  <a:lnTo>
                    <a:pt x="30865" y="430"/>
                  </a:lnTo>
                  <a:lnTo>
                    <a:pt x="31008" y="412"/>
                  </a:lnTo>
                  <a:lnTo>
                    <a:pt x="31276" y="412"/>
                  </a:lnTo>
                  <a:lnTo>
                    <a:pt x="32027" y="394"/>
                  </a:lnTo>
                  <a:lnTo>
                    <a:pt x="33189" y="394"/>
                  </a:lnTo>
                  <a:lnTo>
                    <a:pt x="33189" y="394"/>
                  </a:lnTo>
                  <a:lnTo>
                    <a:pt x="33296" y="394"/>
                  </a:lnTo>
                  <a:lnTo>
                    <a:pt x="33421" y="394"/>
                  </a:lnTo>
                  <a:lnTo>
                    <a:pt x="33421" y="394"/>
                  </a:lnTo>
                  <a:lnTo>
                    <a:pt x="33761" y="358"/>
                  </a:lnTo>
                  <a:lnTo>
                    <a:pt x="34511" y="358"/>
                  </a:lnTo>
                  <a:lnTo>
                    <a:pt x="36692" y="340"/>
                  </a:lnTo>
                  <a:lnTo>
                    <a:pt x="39962" y="340"/>
                  </a:lnTo>
                  <a:lnTo>
                    <a:pt x="39962" y="340"/>
                  </a:lnTo>
                  <a:lnTo>
                    <a:pt x="40320" y="358"/>
                  </a:lnTo>
                  <a:lnTo>
                    <a:pt x="40695" y="340"/>
                  </a:lnTo>
                  <a:lnTo>
                    <a:pt x="41446" y="287"/>
                  </a:lnTo>
                  <a:lnTo>
                    <a:pt x="41446" y="287"/>
                  </a:lnTo>
                  <a:lnTo>
                    <a:pt x="41892" y="251"/>
                  </a:lnTo>
                  <a:lnTo>
                    <a:pt x="42339" y="251"/>
                  </a:lnTo>
                  <a:lnTo>
                    <a:pt x="42339" y="251"/>
                  </a:lnTo>
                  <a:lnTo>
                    <a:pt x="43554" y="251"/>
                  </a:lnTo>
                  <a:lnTo>
                    <a:pt x="43554" y="251"/>
                  </a:lnTo>
                  <a:lnTo>
                    <a:pt x="43733" y="251"/>
                  </a:lnTo>
                  <a:lnTo>
                    <a:pt x="43894" y="269"/>
                  </a:lnTo>
                  <a:lnTo>
                    <a:pt x="43894" y="269"/>
                  </a:lnTo>
                  <a:lnTo>
                    <a:pt x="44430" y="322"/>
                  </a:lnTo>
                  <a:lnTo>
                    <a:pt x="44698" y="340"/>
                  </a:lnTo>
                  <a:lnTo>
                    <a:pt x="44948" y="340"/>
                  </a:lnTo>
                  <a:lnTo>
                    <a:pt x="44948" y="340"/>
                  </a:lnTo>
                  <a:lnTo>
                    <a:pt x="45377" y="340"/>
                  </a:lnTo>
                  <a:lnTo>
                    <a:pt x="45788" y="340"/>
                  </a:lnTo>
                  <a:lnTo>
                    <a:pt x="45788" y="340"/>
                  </a:lnTo>
                  <a:lnTo>
                    <a:pt x="45914" y="358"/>
                  </a:lnTo>
                  <a:lnTo>
                    <a:pt x="46021" y="376"/>
                  </a:lnTo>
                  <a:lnTo>
                    <a:pt x="46235" y="430"/>
                  </a:lnTo>
                  <a:lnTo>
                    <a:pt x="46450" y="519"/>
                  </a:lnTo>
                  <a:lnTo>
                    <a:pt x="46664" y="626"/>
                  </a:lnTo>
                  <a:lnTo>
                    <a:pt x="46664" y="626"/>
                  </a:lnTo>
                  <a:lnTo>
                    <a:pt x="46700" y="644"/>
                  </a:lnTo>
                  <a:lnTo>
                    <a:pt x="46718" y="680"/>
                  </a:lnTo>
                  <a:lnTo>
                    <a:pt x="46736" y="733"/>
                  </a:lnTo>
                  <a:lnTo>
                    <a:pt x="46736" y="787"/>
                  </a:lnTo>
                  <a:lnTo>
                    <a:pt x="46736" y="787"/>
                  </a:lnTo>
                  <a:lnTo>
                    <a:pt x="46611" y="805"/>
                  </a:lnTo>
                  <a:lnTo>
                    <a:pt x="46521" y="858"/>
                  </a:lnTo>
                  <a:lnTo>
                    <a:pt x="46414" y="930"/>
                  </a:lnTo>
                  <a:lnTo>
                    <a:pt x="46325" y="1001"/>
                  </a:lnTo>
                  <a:lnTo>
                    <a:pt x="46325" y="1001"/>
                  </a:lnTo>
                  <a:lnTo>
                    <a:pt x="46253" y="1055"/>
                  </a:lnTo>
                  <a:lnTo>
                    <a:pt x="46217" y="1127"/>
                  </a:lnTo>
                  <a:lnTo>
                    <a:pt x="46182" y="1198"/>
                  </a:lnTo>
                  <a:lnTo>
                    <a:pt x="46146" y="1270"/>
                  </a:lnTo>
                  <a:lnTo>
                    <a:pt x="46146" y="1270"/>
                  </a:lnTo>
                  <a:lnTo>
                    <a:pt x="46128" y="1413"/>
                  </a:lnTo>
                  <a:lnTo>
                    <a:pt x="46146" y="1556"/>
                  </a:lnTo>
                  <a:lnTo>
                    <a:pt x="46146" y="1627"/>
                  </a:lnTo>
                  <a:lnTo>
                    <a:pt x="46182" y="1698"/>
                  </a:lnTo>
                  <a:lnTo>
                    <a:pt x="46217" y="1752"/>
                  </a:lnTo>
                  <a:lnTo>
                    <a:pt x="46271" y="1806"/>
                  </a:lnTo>
                  <a:lnTo>
                    <a:pt x="46271" y="1806"/>
                  </a:lnTo>
                  <a:lnTo>
                    <a:pt x="46360" y="1859"/>
                  </a:lnTo>
                  <a:lnTo>
                    <a:pt x="46450" y="1895"/>
                  </a:lnTo>
                  <a:lnTo>
                    <a:pt x="46557" y="1895"/>
                  </a:lnTo>
                  <a:lnTo>
                    <a:pt x="46611" y="1877"/>
                  </a:lnTo>
                  <a:lnTo>
                    <a:pt x="46646" y="1859"/>
                  </a:lnTo>
                  <a:lnTo>
                    <a:pt x="46646" y="1859"/>
                  </a:lnTo>
                  <a:lnTo>
                    <a:pt x="46771" y="1770"/>
                  </a:lnTo>
                  <a:lnTo>
                    <a:pt x="46879" y="1645"/>
                  </a:lnTo>
                  <a:lnTo>
                    <a:pt x="46950" y="1520"/>
                  </a:lnTo>
                  <a:lnTo>
                    <a:pt x="47004" y="1359"/>
                  </a:lnTo>
                  <a:lnTo>
                    <a:pt x="47004" y="1359"/>
                  </a:lnTo>
                  <a:lnTo>
                    <a:pt x="47075" y="1001"/>
                  </a:lnTo>
                  <a:lnTo>
                    <a:pt x="47075" y="1001"/>
                  </a:lnTo>
                  <a:lnTo>
                    <a:pt x="47165" y="1019"/>
                  </a:lnTo>
                  <a:lnTo>
                    <a:pt x="47236" y="1055"/>
                  </a:lnTo>
                  <a:lnTo>
                    <a:pt x="47290" y="1127"/>
                  </a:lnTo>
                  <a:lnTo>
                    <a:pt x="47325" y="1198"/>
                  </a:lnTo>
                  <a:lnTo>
                    <a:pt x="47325" y="1198"/>
                  </a:lnTo>
                  <a:lnTo>
                    <a:pt x="47415" y="1466"/>
                  </a:lnTo>
                  <a:lnTo>
                    <a:pt x="47468" y="1752"/>
                  </a:lnTo>
                  <a:lnTo>
                    <a:pt x="47522" y="2020"/>
                  </a:lnTo>
                  <a:lnTo>
                    <a:pt x="47540" y="2306"/>
                  </a:lnTo>
                  <a:lnTo>
                    <a:pt x="47540" y="2306"/>
                  </a:lnTo>
                  <a:lnTo>
                    <a:pt x="47540" y="2717"/>
                  </a:lnTo>
                  <a:lnTo>
                    <a:pt x="47576" y="3128"/>
                  </a:lnTo>
                  <a:lnTo>
                    <a:pt x="47576" y="3128"/>
                  </a:lnTo>
                  <a:lnTo>
                    <a:pt x="47611" y="3557"/>
                  </a:lnTo>
                  <a:lnTo>
                    <a:pt x="47683" y="3986"/>
                  </a:lnTo>
                  <a:lnTo>
                    <a:pt x="47683" y="3986"/>
                  </a:lnTo>
                  <a:lnTo>
                    <a:pt x="47683" y="4522"/>
                  </a:lnTo>
                  <a:lnTo>
                    <a:pt x="47701" y="5541"/>
                  </a:lnTo>
                  <a:lnTo>
                    <a:pt x="47701" y="7096"/>
                  </a:lnTo>
                  <a:lnTo>
                    <a:pt x="47701" y="7096"/>
                  </a:lnTo>
                  <a:lnTo>
                    <a:pt x="47737" y="7310"/>
                  </a:lnTo>
                  <a:lnTo>
                    <a:pt x="47737" y="7525"/>
                  </a:lnTo>
                  <a:lnTo>
                    <a:pt x="47737" y="7525"/>
                  </a:lnTo>
                  <a:lnTo>
                    <a:pt x="47737" y="12726"/>
                  </a:lnTo>
                  <a:lnTo>
                    <a:pt x="47737" y="12726"/>
                  </a:lnTo>
                  <a:lnTo>
                    <a:pt x="47701" y="12743"/>
                  </a:lnTo>
                  <a:lnTo>
                    <a:pt x="47683" y="12761"/>
                  </a:lnTo>
                  <a:lnTo>
                    <a:pt x="47665" y="12797"/>
                  </a:lnTo>
                  <a:lnTo>
                    <a:pt x="47665" y="12833"/>
                  </a:lnTo>
                  <a:lnTo>
                    <a:pt x="47665" y="12833"/>
                  </a:lnTo>
                  <a:lnTo>
                    <a:pt x="47701" y="13012"/>
                  </a:lnTo>
                  <a:lnTo>
                    <a:pt x="47719" y="13208"/>
                  </a:lnTo>
                  <a:lnTo>
                    <a:pt x="47737" y="13566"/>
                  </a:lnTo>
                  <a:lnTo>
                    <a:pt x="47737" y="13566"/>
                  </a:lnTo>
                  <a:lnTo>
                    <a:pt x="47719" y="13941"/>
                  </a:lnTo>
                  <a:lnTo>
                    <a:pt x="47701" y="14137"/>
                  </a:lnTo>
                  <a:lnTo>
                    <a:pt x="47665" y="14316"/>
                  </a:lnTo>
                  <a:lnTo>
                    <a:pt x="47665" y="14316"/>
                  </a:lnTo>
                  <a:lnTo>
                    <a:pt x="47665" y="14352"/>
                  </a:lnTo>
                  <a:lnTo>
                    <a:pt x="47683" y="14388"/>
                  </a:lnTo>
                  <a:lnTo>
                    <a:pt x="47701" y="14406"/>
                  </a:lnTo>
                  <a:lnTo>
                    <a:pt x="47737" y="14423"/>
                  </a:lnTo>
                  <a:lnTo>
                    <a:pt x="47737" y="14423"/>
                  </a:lnTo>
                  <a:lnTo>
                    <a:pt x="47737" y="19624"/>
                  </a:lnTo>
                  <a:lnTo>
                    <a:pt x="47737" y="19624"/>
                  </a:lnTo>
                  <a:lnTo>
                    <a:pt x="47737" y="19839"/>
                  </a:lnTo>
                  <a:lnTo>
                    <a:pt x="47701" y="20053"/>
                  </a:lnTo>
                  <a:lnTo>
                    <a:pt x="47701" y="20053"/>
                  </a:lnTo>
                  <a:lnTo>
                    <a:pt x="47701" y="21608"/>
                  </a:lnTo>
                  <a:lnTo>
                    <a:pt x="47683" y="22645"/>
                  </a:lnTo>
                  <a:lnTo>
                    <a:pt x="47683" y="23163"/>
                  </a:lnTo>
                  <a:lnTo>
                    <a:pt x="47683" y="23163"/>
                  </a:lnTo>
                  <a:lnTo>
                    <a:pt x="47611" y="23592"/>
                  </a:lnTo>
                  <a:lnTo>
                    <a:pt x="47576" y="24021"/>
                  </a:lnTo>
                  <a:lnTo>
                    <a:pt x="47576" y="24021"/>
                  </a:lnTo>
                  <a:lnTo>
                    <a:pt x="47540" y="24432"/>
                  </a:lnTo>
                  <a:lnTo>
                    <a:pt x="47540" y="24843"/>
                  </a:lnTo>
                  <a:lnTo>
                    <a:pt x="47540" y="24843"/>
                  </a:lnTo>
                  <a:lnTo>
                    <a:pt x="47522" y="25129"/>
                  </a:lnTo>
                  <a:lnTo>
                    <a:pt x="47468" y="25415"/>
                  </a:lnTo>
                  <a:lnTo>
                    <a:pt x="47415" y="25683"/>
                  </a:lnTo>
                  <a:lnTo>
                    <a:pt x="47325" y="25951"/>
                  </a:lnTo>
                  <a:lnTo>
                    <a:pt x="47325" y="25951"/>
                  </a:lnTo>
                  <a:lnTo>
                    <a:pt x="47290" y="26022"/>
                  </a:lnTo>
                  <a:lnTo>
                    <a:pt x="47236" y="26094"/>
                  </a:lnTo>
                  <a:lnTo>
                    <a:pt x="47165" y="26130"/>
                  </a:lnTo>
                  <a:lnTo>
                    <a:pt x="47075" y="26147"/>
                  </a:lnTo>
                  <a:lnTo>
                    <a:pt x="47075" y="26147"/>
                  </a:lnTo>
                  <a:lnTo>
                    <a:pt x="47004" y="25790"/>
                  </a:lnTo>
                  <a:lnTo>
                    <a:pt x="47004" y="25790"/>
                  </a:lnTo>
                  <a:lnTo>
                    <a:pt x="46950" y="25629"/>
                  </a:lnTo>
                  <a:lnTo>
                    <a:pt x="46879" y="25504"/>
                  </a:lnTo>
                  <a:lnTo>
                    <a:pt x="46771" y="25379"/>
                  </a:lnTo>
                  <a:lnTo>
                    <a:pt x="46646" y="25290"/>
                  </a:lnTo>
                  <a:lnTo>
                    <a:pt x="46646" y="25290"/>
                  </a:lnTo>
                  <a:lnTo>
                    <a:pt x="46611" y="25272"/>
                  </a:lnTo>
                  <a:lnTo>
                    <a:pt x="46557" y="25254"/>
                  </a:lnTo>
                  <a:lnTo>
                    <a:pt x="46450" y="25254"/>
                  </a:lnTo>
                  <a:lnTo>
                    <a:pt x="46360" y="25290"/>
                  </a:lnTo>
                  <a:lnTo>
                    <a:pt x="46271" y="25343"/>
                  </a:lnTo>
                  <a:lnTo>
                    <a:pt x="46271" y="25343"/>
                  </a:lnTo>
                  <a:lnTo>
                    <a:pt x="46217" y="25397"/>
                  </a:lnTo>
                  <a:lnTo>
                    <a:pt x="46182" y="25468"/>
                  </a:lnTo>
                  <a:lnTo>
                    <a:pt x="46146" y="25522"/>
                  </a:lnTo>
                  <a:lnTo>
                    <a:pt x="46146" y="25593"/>
                  </a:lnTo>
                  <a:lnTo>
                    <a:pt x="46128" y="25736"/>
                  </a:lnTo>
                  <a:lnTo>
                    <a:pt x="46146" y="25879"/>
                  </a:lnTo>
                  <a:lnTo>
                    <a:pt x="46146" y="25879"/>
                  </a:lnTo>
                  <a:lnTo>
                    <a:pt x="46182" y="25951"/>
                  </a:lnTo>
                  <a:lnTo>
                    <a:pt x="46217" y="26022"/>
                  </a:lnTo>
                  <a:lnTo>
                    <a:pt x="46253" y="26094"/>
                  </a:lnTo>
                  <a:lnTo>
                    <a:pt x="46325" y="26147"/>
                  </a:lnTo>
                  <a:lnTo>
                    <a:pt x="46325" y="26147"/>
                  </a:lnTo>
                  <a:lnTo>
                    <a:pt x="46414" y="26219"/>
                  </a:lnTo>
                  <a:lnTo>
                    <a:pt x="46521" y="26290"/>
                  </a:lnTo>
                  <a:lnTo>
                    <a:pt x="46611" y="26344"/>
                  </a:lnTo>
                  <a:lnTo>
                    <a:pt x="46736" y="26362"/>
                  </a:lnTo>
                  <a:lnTo>
                    <a:pt x="46736" y="26362"/>
                  </a:lnTo>
                  <a:lnTo>
                    <a:pt x="46736" y="26433"/>
                  </a:lnTo>
                  <a:lnTo>
                    <a:pt x="46718" y="26469"/>
                  </a:lnTo>
                  <a:lnTo>
                    <a:pt x="46700" y="26505"/>
                  </a:lnTo>
                  <a:lnTo>
                    <a:pt x="46664" y="26523"/>
                  </a:lnTo>
                  <a:lnTo>
                    <a:pt x="46664" y="26523"/>
                  </a:lnTo>
                  <a:lnTo>
                    <a:pt x="46450" y="26630"/>
                  </a:lnTo>
                  <a:lnTo>
                    <a:pt x="46235" y="26719"/>
                  </a:lnTo>
                  <a:lnTo>
                    <a:pt x="46021" y="26791"/>
                  </a:lnTo>
                  <a:lnTo>
                    <a:pt x="45914" y="26791"/>
                  </a:lnTo>
                  <a:lnTo>
                    <a:pt x="45788" y="26809"/>
                  </a:lnTo>
                  <a:lnTo>
                    <a:pt x="45788" y="26809"/>
                  </a:lnTo>
                  <a:lnTo>
                    <a:pt x="45377" y="26809"/>
                  </a:lnTo>
                  <a:lnTo>
                    <a:pt x="44948" y="26809"/>
                  </a:lnTo>
                  <a:lnTo>
                    <a:pt x="44948" y="26809"/>
                  </a:lnTo>
                  <a:lnTo>
                    <a:pt x="44698" y="26809"/>
                  </a:lnTo>
                  <a:lnTo>
                    <a:pt x="44430" y="26827"/>
                  </a:lnTo>
                  <a:lnTo>
                    <a:pt x="43894" y="26880"/>
                  </a:lnTo>
                  <a:lnTo>
                    <a:pt x="43894" y="26880"/>
                  </a:lnTo>
                  <a:lnTo>
                    <a:pt x="43733" y="26898"/>
                  </a:lnTo>
                  <a:lnTo>
                    <a:pt x="43554" y="26898"/>
                  </a:lnTo>
                  <a:lnTo>
                    <a:pt x="43554" y="26898"/>
                  </a:lnTo>
                  <a:lnTo>
                    <a:pt x="42339" y="26898"/>
                  </a:lnTo>
                  <a:lnTo>
                    <a:pt x="42339" y="26898"/>
                  </a:lnTo>
                  <a:lnTo>
                    <a:pt x="41892" y="26898"/>
                  </a:lnTo>
                  <a:lnTo>
                    <a:pt x="41446" y="26862"/>
                  </a:lnTo>
                  <a:lnTo>
                    <a:pt x="41446" y="26862"/>
                  </a:lnTo>
                  <a:lnTo>
                    <a:pt x="40695" y="26809"/>
                  </a:lnTo>
                  <a:lnTo>
                    <a:pt x="40320" y="26809"/>
                  </a:lnTo>
                  <a:lnTo>
                    <a:pt x="39962" y="26809"/>
                  </a:lnTo>
                  <a:lnTo>
                    <a:pt x="39962" y="26809"/>
                  </a:lnTo>
                  <a:lnTo>
                    <a:pt x="37871" y="26809"/>
                  </a:lnTo>
                  <a:lnTo>
                    <a:pt x="36513" y="26791"/>
                  </a:lnTo>
                  <a:lnTo>
                    <a:pt x="36030" y="26791"/>
                  </a:lnTo>
                  <a:lnTo>
                    <a:pt x="35798" y="26755"/>
                  </a:lnTo>
                  <a:lnTo>
                    <a:pt x="35798" y="26755"/>
                  </a:lnTo>
                  <a:lnTo>
                    <a:pt x="35673" y="26755"/>
                  </a:lnTo>
                  <a:lnTo>
                    <a:pt x="35566" y="26755"/>
                  </a:lnTo>
                  <a:lnTo>
                    <a:pt x="35566" y="26755"/>
                  </a:lnTo>
                  <a:lnTo>
                    <a:pt x="34404" y="26755"/>
                  </a:lnTo>
                  <a:lnTo>
                    <a:pt x="33653" y="26737"/>
                  </a:lnTo>
                  <a:lnTo>
                    <a:pt x="33385" y="26737"/>
                  </a:lnTo>
                  <a:lnTo>
                    <a:pt x="33242" y="26719"/>
                  </a:lnTo>
                  <a:lnTo>
                    <a:pt x="33242" y="26719"/>
                  </a:lnTo>
                  <a:lnTo>
                    <a:pt x="32813" y="26719"/>
                  </a:lnTo>
                  <a:lnTo>
                    <a:pt x="31920" y="26702"/>
                  </a:lnTo>
                  <a:lnTo>
                    <a:pt x="30597" y="26702"/>
                  </a:lnTo>
                  <a:lnTo>
                    <a:pt x="30597" y="26702"/>
                  </a:lnTo>
                  <a:lnTo>
                    <a:pt x="29042" y="26702"/>
                  </a:lnTo>
                  <a:lnTo>
                    <a:pt x="29042" y="26702"/>
                  </a:lnTo>
                  <a:lnTo>
                    <a:pt x="28935" y="26719"/>
                  </a:lnTo>
                  <a:lnTo>
                    <a:pt x="28810" y="26737"/>
                  </a:lnTo>
                  <a:lnTo>
                    <a:pt x="28810" y="26737"/>
                  </a:lnTo>
                  <a:lnTo>
                    <a:pt x="28774" y="26773"/>
                  </a:lnTo>
                  <a:lnTo>
                    <a:pt x="28739" y="26827"/>
                  </a:lnTo>
                  <a:lnTo>
                    <a:pt x="28739" y="26827"/>
                  </a:lnTo>
                  <a:lnTo>
                    <a:pt x="28739" y="26862"/>
                  </a:lnTo>
                  <a:lnTo>
                    <a:pt x="28756" y="26880"/>
                  </a:lnTo>
                  <a:lnTo>
                    <a:pt x="28792" y="26898"/>
                  </a:lnTo>
                  <a:lnTo>
                    <a:pt x="28810" y="26916"/>
                  </a:lnTo>
                  <a:lnTo>
                    <a:pt x="28810" y="26916"/>
                  </a:lnTo>
                  <a:lnTo>
                    <a:pt x="28971" y="26934"/>
                  </a:lnTo>
                  <a:lnTo>
                    <a:pt x="29150" y="26934"/>
                  </a:lnTo>
                  <a:lnTo>
                    <a:pt x="29150" y="26934"/>
                  </a:lnTo>
                  <a:lnTo>
                    <a:pt x="30454" y="26934"/>
                  </a:lnTo>
                  <a:lnTo>
                    <a:pt x="30454" y="26934"/>
                  </a:lnTo>
                  <a:close/>
                  <a:moveTo>
                    <a:pt x="1269" y="25629"/>
                  </a:moveTo>
                  <a:lnTo>
                    <a:pt x="1269" y="25629"/>
                  </a:lnTo>
                  <a:lnTo>
                    <a:pt x="1377" y="25504"/>
                  </a:lnTo>
                  <a:lnTo>
                    <a:pt x="1377" y="25504"/>
                  </a:lnTo>
                  <a:lnTo>
                    <a:pt x="1448" y="25468"/>
                  </a:lnTo>
                  <a:lnTo>
                    <a:pt x="1502" y="25468"/>
                  </a:lnTo>
                  <a:lnTo>
                    <a:pt x="1555" y="25504"/>
                  </a:lnTo>
                  <a:lnTo>
                    <a:pt x="1591" y="25576"/>
                  </a:lnTo>
                  <a:lnTo>
                    <a:pt x="1591" y="25576"/>
                  </a:lnTo>
                  <a:lnTo>
                    <a:pt x="1609" y="25683"/>
                  </a:lnTo>
                  <a:lnTo>
                    <a:pt x="1609" y="25790"/>
                  </a:lnTo>
                  <a:lnTo>
                    <a:pt x="1609" y="25790"/>
                  </a:lnTo>
                  <a:lnTo>
                    <a:pt x="1591" y="25862"/>
                  </a:lnTo>
                  <a:lnTo>
                    <a:pt x="1555" y="25915"/>
                  </a:lnTo>
                  <a:lnTo>
                    <a:pt x="1502" y="25969"/>
                  </a:lnTo>
                  <a:lnTo>
                    <a:pt x="1448" y="26022"/>
                  </a:lnTo>
                  <a:lnTo>
                    <a:pt x="1394" y="26058"/>
                  </a:lnTo>
                  <a:lnTo>
                    <a:pt x="1323" y="26094"/>
                  </a:lnTo>
                  <a:lnTo>
                    <a:pt x="1251" y="26112"/>
                  </a:lnTo>
                  <a:lnTo>
                    <a:pt x="1162" y="26130"/>
                  </a:lnTo>
                  <a:lnTo>
                    <a:pt x="1162" y="26130"/>
                  </a:lnTo>
                  <a:lnTo>
                    <a:pt x="1162" y="25987"/>
                  </a:lnTo>
                  <a:lnTo>
                    <a:pt x="1180" y="25862"/>
                  </a:lnTo>
                  <a:lnTo>
                    <a:pt x="1216" y="25736"/>
                  </a:lnTo>
                  <a:lnTo>
                    <a:pt x="1269" y="25629"/>
                  </a:lnTo>
                  <a:lnTo>
                    <a:pt x="1269" y="25629"/>
                  </a:lnTo>
                  <a:close/>
                  <a:moveTo>
                    <a:pt x="1609" y="1359"/>
                  </a:moveTo>
                  <a:lnTo>
                    <a:pt x="1609" y="1359"/>
                  </a:lnTo>
                  <a:lnTo>
                    <a:pt x="1609" y="1466"/>
                  </a:lnTo>
                  <a:lnTo>
                    <a:pt x="1591" y="1573"/>
                  </a:lnTo>
                  <a:lnTo>
                    <a:pt x="1591" y="1573"/>
                  </a:lnTo>
                  <a:lnTo>
                    <a:pt x="1555" y="1645"/>
                  </a:lnTo>
                  <a:lnTo>
                    <a:pt x="1502" y="1681"/>
                  </a:lnTo>
                  <a:lnTo>
                    <a:pt x="1448" y="1681"/>
                  </a:lnTo>
                  <a:lnTo>
                    <a:pt x="1377" y="1645"/>
                  </a:lnTo>
                  <a:lnTo>
                    <a:pt x="1377" y="1645"/>
                  </a:lnTo>
                  <a:lnTo>
                    <a:pt x="1269" y="1520"/>
                  </a:lnTo>
                  <a:lnTo>
                    <a:pt x="1269" y="1520"/>
                  </a:lnTo>
                  <a:lnTo>
                    <a:pt x="1216" y="1413"/>
                  </a:lnTo>
                  <a:lnTo>
                    <a:pt x="1180" y="1287"/>
                  </a:lnTo>
                  <a:lnTo>
                    <a:pt x="1162" y="1162"/>
                  </a:lnTo>
                  <a:lnTo>
                    <a:pt x="1162" y="1037"/>
                  </a:lnTo>
                  <a:lnTo>
                    <a:pt x="1162" y="1037"/>
                  </a:lnTo>
                  <a:lnTo>
                    <a:pt x="1251" y="1037"/>
                  </a:lnTo>
                  <a:lnTo>
                    <a:pt x="1323" y="1055"/>
                  </a:lnTo>
                  <a:lnTo>
                    <a:pt x="1394" y="1091"/>
                  </a:lnTo>
                  <a:lnTo>
                    <a:pt x="1448" y="1127"/>
                  </a:lnTo>
                  <a:lnTo>
                    <a:pt x="1502" y="1180"/>
                  </a:lnTo>
                  <a:lnTo>
                    <a:pt x="1555" y="1234"/>
                  </a:lnTo>
                  <a:lnTo>
                    <a:pt x="1591" y="1287"/>
                  </a:lnTo>
                  <a:lnTo>
                    <a:pt x="1609" y="1359"/>
                  </a:lnTo>
                  <a:lnTo>
                    <a:pt x="1609" y="1359"/>
                  </a:lnTo>
                  <a:close/>
                  <a:moveTo>
                    <a:pt x="46682" y="1520"/>
                  </a:moveTo>
                  <a:lnTo>
                    <a:pt x="46682" y="1520"/>
                  </a:lnTo>
                  <a:lnTo>
                    <a:pt x="46593" y="1645"/>
                  </a:lnTo>
                  <a:lnTo>
                    <a:pt x="46593" y="1645"/>
                  </a:lnTo>
                  <a:lnTo>
                    <a:pt x="46521" y="1681"/>
                  </a:lnTo>
                  <a:lnTo>
                    <a:pt x="46450" y="1681"/>
                  </a:lnTo>
                  <a:lnTo>
                    <a:pt x="46396" y="1645"/>
                  </a:lnTo>
                  <a:lnTo>
                    <a:pt x="46360" y="1573"/>
                  </a:lnTo>
                  <a:lnTo>
                    <a:pt x="46360" y="1573"/>
                  </a:lnTo>
                  <a:lnTo>
                    <a:pt x="46342" y="1466"/>
                  </a:lnTo>
                  <a:lnTo>
                    <a:pt x="46360" y="1359"/>
                  </a:lnTo>
                  <a:lnTo>
                    <a:pt x="46360" y="1359"/>
                  </a:lnTo>
                  <a:lnTo>
                    <a:pt x="46378" y="1287"/>
                  </a:lnTo>
                  <a:lnTo>
                    <a:pt x="46414" y="1234"/>
                  </a:lnTo>
                  <a:lnTo>
                    <a:pt x="46450" y="1180"/>
                  </a:lnTo>
                  <a:lnTo>
                    <a:pt x="46503" y="1127"/>
                  </a:lnTo>
                  <a:lnTo>
                    <a:pt x="46575" y="1091"/>
                  </a:lnTo>
                  <a:lnTo>
                    <a:pt x="46646" y="1055"/>
                  </a:lnTo>
                  <a:lnTo>
                    <a:pt x="46718" y="1037"/>
                  </a:lnTo>
                  <a:lnTo>
                    <a:pt x="46807" y="1037"/>
                  </a:lnTo>
                  <a:lnTo>
                    <a:pt x="46807" y="1037"/>
                  </a:lnTo>
                  <a:lnTo>
                    <a:pt x="46807" y="1162"/>
                  </a:lnTo>
                  <a:lnTo>
                    <a:pt x="46789" y="1287"/>
                  </a:lnTo>
                  <a:lnTo>
                    <a:pt x="46754" y="1413"/>
                  </a:lnTo>
                  <a:lnTo>
                    <a:pt x="46682" y="1520"/>
                  </a:lnTo>
                  <a:lnTo>
                    <a:pt x="46682" y="1520"/>
                  </a:lnTo>
                  <a:close/>
                  <a:moveTo>
                    <a:pt x="46360" y="25790"/>
                  </a:moveTo>
                  <a:lnTo>
                    <a:pt x="46360" y="25790"/>
                  </a:lnTo>
                  <a:lnTo>
                    <a:pt x="46342" y="25683"/>
                  </a:lnTo>
                  <a:lnTo>
                    <a:pt x="46360" y="25576"/>
                  </a:lnTo>
                  <a:lnTo>
                    <a:pt x="46360" y="25576"/>
                  </a:lnTo>
                  <a:lnTo>
                    <a:pt x="46396" y="25504"/>
                  </a:lnTo>
                  <a:lnTo>
                    <a:pt x="46450" y="25468"/>
                  </a:lnTo>
                  <a:lnTo>
                    <a:pt x="46521" y="25468"/>
                  </a:lnTo>
                  <a:lnTo>
                    <a:pt x="46593" y="25504"/>
                  </a:lnTo>
                  <a:lnTo>
                    <a:pt x="46593" y="25504"/>
                  </a:lnTo>
                  <a:lnTo>
                    <a:pt x="46682" y="25629"/>
                  </a:lnTo>
                  <a:lnTo>
                    <a:pt x="46682" y="25629"/>
                  </a:lnTo>
                  <a:lnTo>
                    <a:pt x="46754" y="25736"/>
                  </a:lnTo>
                  <a:lnTo>
                    <a:pt x="46789" y="25862"/>
                  </a:lnTo>
                  <a:lnTo>
                    <a:pt x="46807" y="25987"/>
                  </a:lnTo>
                  <a:lnTo>
                    <a:pt x="46807" y="26130"/>
                  </a:lnTo>
                  <a:lnTo>
                    <a:pt x="46807" y="26130"/>
                  </a:lnTo>
                  <a:lnTo>
                    <a:pt x="46718" y="26112"/>
                  </a:lnTo>
                  <a:lnTo>
                    <a:pt x="46646" y="26094"/>
                  </a:lnTo>
                  <a:lnTo>
                    <a:pt x="46575" y="26058"/>
                  </a:lnTo>
                  <a:lnTo>
                    <a:pt x="46503" y="26022"/>
                  </a:lnTo>
                  <a:lnTo>
                    <a:pt x="46450" y="25969"/>
                  </a:lnTo>
                  <a:lnTo>
                    <a:pt x="46414" y="25915"/>
                  </a:lnTo>
                  <a:lnTo>
                    <a:pt x="46378" y="25862"/>
                  </a:lnTo>
                  <a:lnTo>
                    <a:pt x="46360" y="25790"/>
                  </a:lnTo>
                  <a:lnTo>
                    <a:pt x="46360" y="2579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32"/>
            <p:cNvSpPr/>
            <p:nvPr/>
          </p:nvSpPr>
          <p:spPr>
            <a:xfrm>
              <a:off x="296736" y="265575"/>
              <a:ext cx="8573304" cy="4610214"/>
            </a:xfrm>
            <a:custGeom>
              <a:avLst/>
              <a:gdLst/>
              <a:ahLst/>
              <a:cxnLst/>
              <a:rect l="l" t="t" r="r" b="b"/>
              <a:pathLst>
                <a:path w="49257" h="28364" extrusionOk="0">
                  <a:moveTo>
                    <a:pt x="49238" y="14531"/>
                  </a:moveTo>
                  <a:lnTo>
                    <a:pt x="49238" y="14531"/>
                  </a:lnTo>
                  <a:lnTo>
                    <a:pt x="49220" y="14191"/>
                  </a:lnTo>
                  <a:lnTo>
                    <a:pt x="49220" y="14191"/>
                  </a:lnTo>
                  <a:lnTo>
                    <a:pt x="49238" y="13834"/>
                  </a:lnTo>
                  <a:lnTo>
                    <a:pt x="49238" y="13834"/>
                  </a:lnTo>
                  <a:lnTo>
                    <a:pt x="49238" y="12797"/>
                  </a:lnTo>
                  <a:lnTo>
                    <a:pt x="49238" y="12797"/>
                  </a:lnTo>
                  <a:lnTo>
                    <a:pt x="49256" y="8580"/>
                  </a:lnTo>
                  <a:lnTo>
                    <a:pt x="49256" y="8580"/>
                  </a:lnTo>
                  <a:lnTo>
                    <a:pt x="49238" y="8311"/>
                  </a:lnTo>
                  <a:lnTo>
                    <a:pt x="49220" y="8043"/>
                  </a:lnTo>
                  <a:lnTo>
                    <a:pt x="49220" y="8043"/>
                  </a:lnTo>
                  <a:lnTo>
                    <a:pt x="49185" y="7811"/>
                  </a:lnTo>
                  <a:lnTo>
                    <a:pt x="49167" y="7579"/>
                  </a:lnTo>
                  <a:lnTo>
                    <a:pt x="49167" y="7579"/>
                  </a:lnTo>
                  <a:lnTo>
                    <a:pt x="49167" y="5917"/>
                  </a:lnTo>
                  <a:lnTo>
                    <a:pt x="49149" y="4844"/>
                  </a:lnTo>
                  <a:lnTo>
                    <a:pt x="49131" y="4451"/>
                  </a:lnTo>
                  <a:lnTo>
                    <a:pt x="49113" y="4255"/>
                  </a:lnTo>
                  <a:lnTo>
                    <a:pt x="49113" y="4255"/>
                  </a:lnTo>
                  <a:lnTo>
                    <a:pt x="49113" y="4201"/>
                  </a:lnTo>
                  <a:lnTo>
                    <a:pt x="49113" y="4129"/>
                  </a:lnTo>
                  <a:lnTo>
                    <a:pt x="49113" y="4129"/>
                  </a:lnTo>
                  <a:lnTo>
                    <a:pt x="49113" y="3826"/>
                  </a:lnTo>
                  <a:lnTo>
                    <a:pt x="49095" y="3504"/>
                  </a:lnTo>
                  <a:lnTo>
                    <a:pt x="49006" y="2878"/>
                  </a:lnTo>
                  <a:lnTo>
                    <a:pt x="49006" y="2878"/>
                  </a:lnTo>
                  <a:lnTo>
                    <a:pt x="48917" y="2360"/>
                  </a:lnTo>
                  <a:lnTo>
                    <a:pt x="48809" y="1824"/>
                  </a:lnTo>
                  <a:lnTo>
                    <a:pt x="48809" y="1824"/>
                  </a:lnTo>
                  <a:lnTo>
                    <a:pt x="48702" y="1466"/>
                  </a:lnTo>
                  <a:lnTo>
                    <a:pt x="48595" y="1127"/>
                  </a:lnTo>
                  <a:lnTo>
                    <a:pt x="48595" y="1127"/>
                  </a:lnTo>
                  <a:lnTo>
                    <a:pt x="48488" y="930"/>
                  </a:lnTo>
                  <a:lnTo>
                    <a:pt x="48398" y="716"/>
                  </a:lnTo>
                  <a:lnTo>
                    <a:pt x="48398" y="716"/>
                  </a:lnTo>
                  <a:lnTo>
                    <a:pt x="48345" y="627"/>
                  </a:lnTo>
                  <a:lnTo>
                    <a:pt x="48273" y="555"/>
                  </a:lnTo>
                  <a:lnTo>
                    <a:pt x="48184" y="484"/>
                  </a:lnTo>
                  <a:lnTo>
                    <a:pt x="48095" y="448"/>
                  </a:lnTo>
                  <a:lnTo>
                    <a:pt x="48095" y="448"/>
                  </a:lnTo>
                  <a:lnTo>
                    <a:pt x="47987" y="412"/>
                  </a:lnTo>
                  <a:lnTo>
                    <a:pt x="47898" y="358"/>
                  </a:lnTo>
                  <a:lnTo>
                    <a:pt x="47898" y="358"/>
                  </a:lnTo>
                  <a:lnTo>
                    <a:pt x="47612" y="269"/>
                  </a:lnTo>
                  <a:lnTo>
                    <a:pt x="47469" y="233"/>
                  </a:lnTo>
                  <a:lnTo>
                    <a:pt x="47326" y="215"/>
                  </a:lnTo>
                  <a:lnTo>
                    <a:pt x="47326" y="215"/>
                  </a:lnTo>
                  <a:lnTo>
                    <a:pt x="47094" y="180"/>
                  </a:lnTo>
                  <a:lnTo>
                    <a:pt x="46879" y="144"/>
                  </a:lnTo>
                  <a:lnTo>
                    <a:pt x="46647" y="108"/>
                  </a:lnTo>
                  <a:lnTo>
                    <a:pt x="46432" y="108"/>
                  </a:lnTo>
                  <a:lnTo>
                    <a:pt x="46432" y="108"/>
                  </a:lnTo>
                  <a:lnTo>
                    <a:pt x="46289" y="72"/>
                  </a:lnTo>
                  <a:lnTo>
                    <a:pt x="46147" y="55"/>
                  </a:lnTo>
                  <a:lnTo>
                    <a:pt x="45843" y="55"/>
                  </a:lnTo>
                  <a:lnTo>
                    <a:pt x="45843" y="55"/>
                  </a:lnTo>
                  <a:lnTo>
                    <a:pt x="45092" y="55"/>
                  </a:lnTo>
                  <a:lnTo>
                    <a:pt x="45092" y="55"/>
                  </a:lnTo>
                  <a:lnTo>
                    <a:pt x="44949" y="55"/>
                  </a:lnTo>
                  <a:lnTo>
                    <a:pt x="44824" y="37"/>
                  </a:lnTo>
                  <a:lnTo>
                    <a:pt x="44824" y="37"/>
                  </a:lnTo>
                  <a:lnTo>
                    <a:pt x="44681" y="19"/>
                  </a:lnTo>
                  <a:lnTo>
                    <a:pt x="44538" y="1"/>
                  </a:lnTo>
                  <a:lnTo>
                    <a:pt x="44395" y="19"/>
                  </a:lnTo>
                  <a:lnTo>
                    <a:pt x="44252" y="37"/>
                  </a:lnTo>
                  <a:lnTo>
                    <a:pt x="44252" y="37"/>
                  </a:lnTo>
                  <a:lnTo>
                    <a:pt x="43948" y="72"/>
                  </a:lnTo>
                  <a:lnTo>
                    <a:pt x="43662" y="108"/>
                  </a:lnTo>
                  <a:lnTo>
                    <a:pt x="43358" y="126"/>
                  </a:lnTo>
                  <a:lnTo>
                    <a:pt x="43073" y="144"/>
                  </a:lnTo>
                  <a:lnTo>
                    <a:pt x="43073" y="144"/>
                  </a:lnTo>
                  <a:lnTo>
                    <a:pt x="38890" y="126"/>
                  </a:lnTo>
                  <a:lnTo>
                    <a:pt x="38890" y="126"/>
                  </a:lnTo>
                  <a:lnTo>
                    <a:pt x="38319" y="126"/>
                  </a:lnTo>
                  <a:lnTo>
                    <a:pt x="37943" y="126"/>
                  </a:lnTo>
                  <a:lnTo>
                    <a:pt x="37747" y="144"/>
                  </a:lnTo>
                  <a:lnTo>
                    <a:pt x="37747" y="144"/>
                  </a:lnTo>
                  <a:lnTo>
                    <a:pt x="37550" y="162"/>
                  </a:lnTo>
                  <a:lnTo>
                    <a:pt x="37139" y="162"/>
                  </a:lnTo>
                  <a:lnTo>
                    <a:pt x="35888" y="180"/>
                  </a:lnTo>
                  <a:lnTo>
                    <a:pt x="34047" y="180"/>
                  </a:lnTo>
                  <a:lnTo>
                    <a:pt x="34047" y="180"/>
                  </a:lnTo>
                  <a:lnTo>
                    <a:pt x="23967" y="180"/>
                  </a:lnTo>
                  <a:lnTo>
                    <a:pt x="23967" y="180"/>
                  </a:lnTo>
                  <a:lnTo>
                    <a:pt x="23860" y="180"/>
                  </a:lnTo>
                  <a:lnTo>
                    <a:pt x="23860" y="180"/>
                  </a:lnTo>
                  <a:lnTo>
                    <a:pt x="23735" y="180"/>
                  </a:lnTo>
                  <a:lnTo>
                    <a:pt x="23735" y="180"/>
                  </a:lnTo>
                  <a:lnTo>
                    <a:pt x="15532" y="180"/>
                  </a:lnTo>
                  <a:lnTo>
                    <a:pt x="15532" y="180"/>
                  </a:lnTo>
                  <a:lnTo>
                    <a:pt x="14406" y="180"/>
                  </a:lnTo>
                  <a:lnTo>
                    <a:pt x="13655" y="162"/>
                  </a:lnTo>
                  <a:lnTo>
                    <a:pt x="13387" y="162"/>
                  </a:lnTo>
                  <a:lnTo>
                    <a:pt x="13262" y="144"/>
                  </a:lnTo>
                  <a:lnTo>
                    <a:pt x="13262" y="144"/>
                  </a:lnTo>
                  <a:lnTo>
                    <a:pt x="13226" y="126"/>
                  </a:lnTo>
                  <a:lnTo>
                    <a:pt x="13173" y="126"/>
                  </a:lnTo>
                  <a:lnTo>
                    <a:pt x="13048" y="126"/>
                  </a:lnTo>
                  <a:lnTo>
                    <a:pt x="13048" y="126"/>
                  </a:lnTo>
                  <a:lnTo>
                    <a:pt x="6185" y="144"/>
                  </a:lnTo>
                  <a:lnTo>
                    <a:pt x="6185" y="144"/>
                  </a:lnTo>
                  <a:lnTo>
                    <a:pt x="5881" y="126"/>
                  </a:lnTo>
                  <a:lnTo>
                    <a:pt x="5595" y="108"/>
                  </a:lnTo>
                  <a:lnTo>
                    <a:pt x="5309" y="72"/>
                  </a:lnTo>
                  <a:lnTo>
                    <a:pt x="5005" y="37"/>
                  </a:lnTo>
                  <a:lnTo>
                    <a:pt x="5005" y="37"/>
                  </a:lnTo>
                  <a:lnTo>
                    <a:pt x="4862" y="19"/>
                  </a:lnTo>
                  <a:lnTo>
                    <a:pt x="4719" y="1"/>
                  </a:lnTo>
                  <a:lnTo>
                    <a:pt x="4576" y="19"/>
                  </a:lnTo>
                  <a:lnTo>
                    <a:pt x="4433" y="37"/>
                  </a:lnTo>
                  <a:lnTo>
                    <a:pt x="4433" y="37"/>
                  </a:lnTo>
                  <a:lnTo>
                    <a:pt x="4290" y="55"/>
                  </a:lnTo>
                  <a:lnTo>
                    <a:pt x="4165" y="55"/>
                  </a:lnTo>
                  <a:lnTo>
                    <a:pt x="4165" y="55"/>
                  </a:lnTo>
                  <a:lnTo>
                    <a:pt x="3397" y="55"/>
                  </a:lnTo>
                  <a:lnTo>
                    <a:pt x="3397" y="55"/>
                  </a:lnTo>
                  <a:lnTo>
                    <a:pt x="3111" y="55"/>
                  </a:lnTo>
                  <a:lnTo>
                    <a:pt x="2968" y="72"/>
                  </a:lnTo>
                  <a:lnTo>
                    <a:pt x="2825" y="108"/>
                  </a:lnTo>
                  <a:lnTo>
                    <a:pt x="2825" y="108"/>
                  </a:lnTo>
                  <a:lnTo>
                    <a:pt x="2610" y="108"/>
                  </a:lnTo>
                  <a:lnTo>
                    <a:pt x="2378" y="144"/>
                  </a:lnTo>
                  <a:lnTo>
                    <a:pt x="2163" y="180"/>
                  </a:lnTo>
                  <a:lnTo>
                    <a:pt x="1931" y="215"/>
                  </a:lnTo>
                  <a:lnTo>
                    <a:pt x="1931" y="215"/>
                  </a:lnTo>
                  <a:lnTo>
                    <a:pt x="1788" y="233"/>
                  </a:lnTo>
                  <a:lnTo>
                    <a:pt x="1645" y="269"/>
                  </a:lnTo>
                  <a:lnTo>
                    <a:pt x="1359" y="358"/>
                  </a:lnTo>
                  <a:lnTo>
                    <a:pt x="1359" y="358"/>
                  </a:lnTo>
                  <a:lnTo>
                    <a:pt x="1252" y="412"/>
                  </a:lnTo>
                  <a:lnTo>
                    <a:pt x="1163" y="448"/>
                  </a:lnTo>
                  <a:lnTo>
                    <a:pt x="1163" y="448"/>
                  </a:lnTo>
                  <a:lnTo>
                    <a:pt x="1073" y="484"/>
                  </a:lnTo>
                  <a:lnTo>
                    <a:pt x="984" y="555"/>
                  </a:lnTo>
                  <a:lnTo>
                    <a:pt x="912" y="627"/>
                  </a:lnTo>
                  <a:lnTo>
                    <a:pt x="859" y="716"/>
                  </a:lnTo>
                  <a:lnTo>
                    <a:pt x="859" y="716"/>
                  </a:lnTo>
                  <a:lnTo>
                    <a:pt x="752" y="930"/>
                  </a:lnTo>
                  <a:lnTo>
                    <a:pt x="662" y="1127"/>
                  </a:lnTo>
                  <a:lnTo>
                    <a:pt x="662" y="1127"/>
                  </a:lnTo>
                  <a:lnTo>
                    <a:pt x="537" y="1466"/>
                  </a:lnTo>
                  <a:lnTo>
                    <a:pt x="448" y="1824"/>
                  </a:lnTo>
                  <a:lnTo>
                    <a:pt x="448" y="1824"/>
                  </a:lnTo>
                  <a:lnTo>
                    <a:pt x="341" y="2360"/>
                  </a:lnTo>
                  <a:lnTo>
                    <a:pt x="251" y="2878"/>
                  </a:lnTo>
                  <a:lnTo>
                    <a:pt x="251" y="2878"/>
                  </a:lnTo>
                  <a:lnTo>
                    <a:pt x="162" y="3504"/>
                  </a:lnTo>
                  <a:lnTo>
                    <a:pt x="126" y="3826"/>
                  </a:lnTo>
                  <a:lnTo>
                    <a:pt x="144" y="4129"/>
                  </a:lnTo>
                  <a:lnTo>
                    <a:pt x="144" y="4129"/>
                  </a:lnTo>
                  <a:lnTo>
                    <a:pt x="144" y="4201"/>
                  </a:lnTo>
                  <a:lnTo>
                    <a:pt x="144" y="4255"/>
                  </a:lnTo>
                  <a:lnTo>
                    <a:pt x="144" y="4255"/>
                  </a:lnTo>
                  <a:lnTo>
                    <a:pt x="108" y="4451"/>
                  </a:lnTo>
                  <a:lnTo>
                    <a:pt x="108" y="4844"/>
                  </a:lnTo>
                  <a:lnTo>
                    <a:pt x="90" y="5917"/>
                  </a:lnTo>
                  <a:lnTo>
                    <a:pt x="90" y="7579"/>
                  </a:lnTo>
                  <a:lnTo>
                    <a:pt x="90" y="7579"/>
                  </a:lnTo>
                  <a:lnTo>
                    <a:pt x="72" y="7811"/>
                  </a:lnTo>
                  <a:lnTo>
                    <a:pt x="37" y="8043"/>
                  </a:lnTo>
                  <a:lnTo>
                    <a:pt x="37" y="8043"/>
                  </a:lnTo>
                  <a:lnTo>
                    <a:pt x="1" y="8311"/>
                  </a:lnTo>
                  <a:lnTo>
                    <a:pt x="1" y="8580"/>
                  </a:lnTo>
                  <a:lnTo>
                    <a:pt x="1" y="8580"/>
                  </a:lnTo>
                  <a:lnTo>
                    <a:pt x="19" y="12797"/>
                  </a:lnTo>
                  <a:lnTo>
                    <a:pt x="19" y="12797"/>
                  </a:lnTo>
                  <a:lnTo>
                    <a:pt x="19" y="13834"/>
                  </a:lnTo>
                  <a:lnTo>
                    <a:pt x="19" y="13834"/>
                  </a:lnTo>
                  <a:lnTo>
                    <a:pt x="37" y="14191"/>
                  </a:lnTo>
                  <a:lnTo>
                    <a:pt x="37" y="14191"/>
                  </a:lnTo>
                  <a:lnTo>
                    <a:pt x="19" y="14531"/>
                  </a:lnTo>
                  <a:lnTo>
                    <a:pt x="19" y="14531"/>
                  </a:lnTo>
                  <a:lnTo>
                    <a:pt x="19" y="15568"/>
                  </a:lnTo>
                  <a:lnTo>
                    <a:pt x="19" y="15568"/>
                  </a:lnTo>
                  <a:lnTo>
                    <a:pt x="1" y="19803"/>
                  </a:lnTo>
                  <a:lnTo>
                    <a:pt x="1" y="19803"/>
                  </a:lnTo>
                  <a:lnTo>
                    <a:pt x="1" y="20053"/>
                  </a:lnTo>
                  <a:lnTo>
                    <a:pt x="37" y="20322"/>
                  </a:lnTo>
                  <a:lnTo>
                    <a:pt x="37" y="20322"/>
                  </a:lnTo>
                  <a:lnTo>
                    <a:pt x="72" y="20554"/>
                  </a:lnTo>
                  <a:lnTo>
                    <a:pt x="90" y="20804"/>
                  </a:lnTo>
                  <a:lnTo>
                    <a:pt x="90" y="20804"/>
                  </a:lnTo>
                  <a:lnTo>
                    <a:pt x="90" y="22448"/>
                  </a:lnTo>
                  <a:lnTo>
                    <a:pt x="108" y="23539"/>
                  </a:lnTo>
                  <a:lnTo>
                    <a:pt x="108" y="23914"/>
                  </a:lnTo>
                  <a:lnTo>
                    <a:pt x="144" y="24110"/>
                  </a:lnTo>
                  <a:lnTo>
                    <a:pt x="144" y="24110"/>
                  </a:lnTo>
                  <a:lnTo>
                    <a:pt x="144" y="24164"/>
                  </a:lnTo>
                  <a:lnTo>
                    <a:pt x="144" y="24236"/>
                  </a:lnTo>
                  <a:lnTo>
                    <a:pt x="144" y="24236"/>
                  </a:lnTo>
                  <a:lnTo>
                    <a:pt x="126" y="24557"/>
                  </a:lnTo>
                  <a:lnTo>
                    <a:pt x="162" y="24861"/>
                  </a:lnTo>
                  <a:lnTo>
                    <a:pt x="251" y="25487"/>
                  </a:lnTo>
                  <a:lnTo>
                    <a:pt x="251" y="25487"/>
                  </a:lnTo>
                  <a:lnTo>
                    <a:pt x="341" y="26023"/>
                  </a:lnTo>
                  <a:lnTo>
                    <a:pt x="448" y="26541"/>
                  </a:lnTo>
                  <a:lnTo>
                    <a:pt x="448" y="26541"/>
                  </a:lnTo>
                  <a:lnTo>
                    <a:pt x="537" y="26898"/>
                  </a:lnTo>
                  <a:lnTo>
                    <a:pt x="662" y="27238"/>
                  </a:lnTo>
                  <a:lnTo>
                    <a:pt x="662" y="27238"/>
                  </a:lnTo>
                  <a:lnTo>
                    <a:pt x="752" y="27435"/>
                  </a:lnTo>
                  <a:lnTo>
                    <a:pt x="859" y="27649"/>
                  </a:lnTo>
                  <a:lnTo>
                    <a:pt x="859" y="27649"/>
                  </a:lnTo>
                  <a:lnTo>
                    <a:pt x="912" y="27738"/>
                  </a:lnTo>
                  <a:lnTo>
                    <a:pt x="984" y="27810"/>
                  </a:lnTo>
                  <a:lnTo>
                    <a:pt x="1073" y="27881"/>
                  </a:lnTo>
                  <a:lnTo>
                    <a:pt x="1163" y="27917"/>
                  </a:lnTo>
                  <a:lnTo>
                    <a:pt x="1163" y="27917"/>
                  </a:lnTo>
                  <a:lnTo>
                    <a:pt x="1252" y="27953"/>
                  </a:lnTo>
                  <a:lnTo>
                    <a:pt x="1359" y="28007"/>
                  </a:lnTo>
                  <a:lnTo>
                    <a:pt x="1359" y="28007"/>
                  </a:lnTo>
                  <a:lnTo>
                    <a:pt x="1645" y="28096"/>
                  </a:lnTo>
                  <a:lnTo>
                    <a:pt x="1788" y="28132"/>
                  </a:lnTo>
                  <a:lnTo>
                    <a:pt x="1931" y="28149"/>
                  </a:lnTo>
                  <a:lnTo>
                    <a:pt x="1931" y="28149"/>
                  </a:lnTo>
                  <a:lnTo>
                    <a:pt x="2163" y="28185"/>
                  </a:lnTo>
                  <a:lnTo>
                    <a:pt x="2378" y="28221"/>
                  </a:lnTo>
                  <a:lnTo>
                    <a:pt x="2610" y="28257"/>
                  </a:lnTo>
                  <a:lnTo>
                    <a:pt x="2825" y="28275"/>
                  </a:lnTo>
                  <a:lnTo>
                    <a:pt x="2825" y="28275"/>
                  </a:lnTo>
                  <a:lnTo>
                    <a:pt x="2968" y="28292"/>
                  </a:lnTo>
                  <a:lnTo>
                    <a:pt x="3111" y="28310"/>
                  </a:lnTo>
                  <a:lnTo>
                    <a:pt x="3397" y="28310"/>
                  </a:lnTo>
                  <a:lnTo>
                    <a:pt x="3397" y="28310"/>
                  </a:lnTo>
                  <a:lnTo>
                    <a:pt x="4165" y="28310"/>
                  </a:lnTo>
                  <a:lnTo>
                    <a:pt x="4165" y="28310"/>
                  </a:lnTo>
                  <a:lnTo>
                    <a:pt x="4290" y="28328"/>
                  </a:lnTo>
                  <a:lnTo>
                    <a:pt x="4433" y="28346"/>
                  </a:lnTo>
                  <a:lnTo>
                    <a:pt x="4433" y="28346"/>
                  </a:lnTo>
                  <a:lnTo>
                    <a:pt x="4576" y="28364"/>
                  </a:lnTo>
                  <a:lnTo>
                    <a:pt x="4719" y="28364"/>
                  </a:lnTo>
                  <a:lnTo>
                    <a:pt x="4862" y="28364"/>
                  </a:lnTo>
                  <a:lnTo>
                    <a:pt x="5005" y="28346"/>
                  </a:lnTo>
                  <a:lnTo>
                    <a:pt x="5005" y="28346"/>
                  </a:lnTo>
                  <a:lnTo>
                    <a:pt x="5309" y="28292"/>
                  </a:lnTo>
                  <a:lnTo>
                    <a:pt x="5595" y="28257"/>
                  </a:lnTo>
                  <a:lnTo>
                    <a:pt x="5881" y="28239"/>
                  </a:lnTo>
                  <a:lnTo>
                    <a:pt x="6185" y="28221"/>
                  </a:lnTo>
                  <a:lnTo>
                    <a:pt x="6185" y="28221"/>
                  </a:lnTo>
                  <a:lnTo>
                    <a:pt x="10367" y="28239"/>
                  </a:lnTo>
                  <a:lnTo>
                    <a:pt x="10367" y="28239"/>
                  </a:lnTo>
                  <a:lnTo>
                    <a:pt x="10474" y="28239"/>
                  </a:lnTo>
                  <a:lnTo>
                    <a:pt x="10528" y="28239"/>
                  </a:lnTo>
                  <a:lnTo>
                    <a:pt x="10581" y="28221"/>
                  </a:lnTo>
                  <a:lnTo>
                    <a:pt x="10581" y="28221"/>
                  </a:lnTo>
                  <a:lnTo>
                    <a:pt x="10706" y="28203"/>
                  </a:lnTo>
                  <a:lnTo>
                    <a:pt x="10957" y="28203"/>
                  </a:lnTo>
                  <a:lnTo>
                    <a:pt x="11707" y="28185"/>
                  </a:lnTo>
                  <a:lnTo>
                    <a:pt x="12833" y="28185"/>
                  </a:lnTo>
                  <a:lnTo>
                    <a:pt x="12833" y="28185"/>
                  </a:lnTo>
                  <a:lnTo>
                    <a:pt x="19392" y="28203"/>
                  </a:lnTo>
                  <a:lnTo>
                    <a:pt x="19392" y="28203"/>
                  </a:lnTo>
                  <a:lnTo>
                    <a:pt x="19624" y="28185"/>
                  </a:lnTo>
                  <a:lnTo>
                    <a:pt x="19624" y="28185"/>
                  </a:lnTo>
                  <a:lnTo>
                    <a:pt x="19660" y="28167"/>
                  </a:lnTo>
                  <a:lnTo>
                    <a:pt x="19678" y="28149"/>
                  </a:lnTo>
                  <a:lnTo>
                    <a:pt x="19714" y="28132"/>
                  </a:lnTo>
                  <a:lnTo>
                    <a:pt x="19714" y="28096"/>
                  </a:lnTo>
                  <a:lnTo>
                    <a:pt x="19714" y="28096"/>
                  </a:lnTo>
                  <a:lnTo>
                    <a:pt x="19714" y="28042"/>
                  </a:lnTo>
                  <a:lnTo>
                    <a:pt x="19678" y="28007"/>
                  </a:lnTo>
                  <a:lnTo>
                    <a:pt x="19642" y="27989"/>
                  </a:lnTo>
                  <a:lnTo>
                    <a:pt x="19607" y="27971"/>
                  </a:lnTo>
                  <a:lnTo>
                    <a:pt x="19607" y="27971"/>
                  </a:lnTo>
                  <a:lnTo>
                    <a:pt x="19428" y="27971"/>
                  </a:lnTo>
                  <a:lnTo>
                    <a:pt x="19428" y="27971"/>
                  </a:lnTo>
                  <a:lnTo>
                    <a:pt x="12815" y="27989"/>
                  </a:lnTo>
                  <a:lnTo>
                    <a:pt x="12815" y="27989"/>
                  </a:lnTo>
                  <a:lnTo>
                    <a:pt x="10402" y="28007"/>
                  </a:lnTo>
                  <a:lnTo>
                    <a:pt x="10402" y="28007"/>
                  </a:lnTo>
                  <a:lnTo>
                    <a:pt x="8454" y="28024"/>
                  </a:lnTo>
                  <a:lnTo>
                    <a:pt x="8454" y="28024"/>
                  </a:lnTo>
                  <a:lnTo>
                    <a:pt x="6363" y="28042"/>
                  </a:lnTo>
                  <a:lnTo>
                    <a:pt x="6363" y="28042"/>
                  </a:lnTo>
                  <a:lnTo>
                    <a:pt x="5827" y="28042"/>
                  </a:lnTo>
                  <a:lnTo>
                    <a:pt x="5577" y="28060"/>
                  </a:lnTo>
                  <a:lnTo>
                    <a:pt x="5309" y="28114"/>
                  </a:lnTo>
                  <a:lnTo>
                    <a:pt x="5309" y="28114"/>
                  </a:lnTo>
                  <a:lnTo>
                    <a:pt x="5255" y="28132"/>
                  </a:lnTo>
                  <a:lnTo>
                    <a:pt x="5184" y="28132"/>
                  </a:lnTo>
                  <a:lnTo>
                    <a:pt x="5184" y="28132"/>
                  </a:lnTo>
                  <a:lnTo>
                    <a:pt x="4987" y="28114"/>
                  </a:lnTo>
                  <a:lnTo>
                    <a:pt x="4791" y="28114"/>
                  </a:lnTo>
                  <a:lnTo>
                    <a:pt x="4576" y="28114"/>
                  </a:lnTo>
                  <a:lnTo>
                    <a:pt x="4380" y="28078"/>
                  </a:lnTo>
                  <a:lnTo>
                    <a:pt x="4380" y="28078"/>
                  </a:lnTo>
                  <a:lnTo>
                    <a:pt x="4326" y="28060"/>
                  </a:lnTo>
                  <a:lnTo>
                    <a:pt x="4255" y="28060"/>
                  </a:lnTo>
                  <a:lnTo>
                    <a:pt x="4255" y="28060"/>
                  </a:lnTo>
                  <a:lnTo>
                    <a:pt x="3897" y="28060"/>
                  </a:lnTo>
                  <a:lnTo>
                    <a:pt x="3522" y="28078"/>
                  </a:lnTo>
                  <a:lnTo>
                    <a:pt x="3164" y="28060"/>
                  </a:lnTo>
                  <a:lnTo>
                    <a:pt x="2986" y="28042"/>
                  </a:lnTo>
                  <a:lnTo>
                    <a:pt x="2807" y="28024"/>
                  </a:lnTo>
                  <a:lnTo>
                    <a:pt x="2807" y="28024"/>
                  </a:lnTo>
                  <a:lnTo>
                    <a:pt x="2664" y="28024"/>
                  </a:lnTo>
                  <a:lnTo>
                    <a:pt x="2521" y="28007"/>
                  </a:lnTo>
                  <a:lnTo>
                    <a:pt x="2253" y="27953"/>
                  </a:lnTo>
                  <a:lnTo>
                    <a:pt x="2253" y="27953"/>
                  </a:lnTo>
                  <a:lnTo>
                    <a:pt x="2163" y="27935"/>
                  </a:lnTo>
                  <a:lnTo>
                    <a:pt x="2056" y="27917"/>
                  </a:lnTo>
                  <a:lnTo>
                    <a:pt x="2056" y="27917"/>
                  </a:lnTo>
                  <a:lnTo>
                    <a:pt x="1842" y="27899"/>
                  </a:lnTo>
                  <a:lnTo>
                    <a:pt x="1627" y="27828"/>
                  </a:lnTo>
                  <a:lnTo>
                    <a:pt x="1431" y="27756"/>
                  </a:lnTo>
                  <a:lnTo>
                    <a:pt x="1216" y="27667"/>
                  </a:lnTo>
                  <a:lnTo>
                    <a:pt x="1216" y="27667"/>
                  </a:lnTo>
                  <a:lnTo>
                    <a:pt x="1181" y="27631"/>
                  </a:lnTo>
                  <a:lnTo>
                    <a:pt x="1127" y="27595"/>
                  </a:lnTo>
                  <a:lnTo>
                    <a:pt x="1073" y="27506"/>
                  </a:lnTo>
                  <a:lnTo>
                    <a:pt x="1073" y="27506"/>
                  </a:lnTo>
                  <a:lnTo>
                    <a:pt x="895" y="27131"/>
                  </a:lnTo>
                  <a:lnTo>
                    <a:pt x="823" y="26934"/>
                  </a:lnTo>
                  <a:lnTo>
                    <a:pt x="752" y="26738"/>
                  </a:lnTo>
                  <a:lnTo>
                    <a:pt x="752" y="26738"/>
                  </a:lnTo>
                  <a:lnTo>
                    <a:pt x="662" y="26380"/>
                  </a:lnTo>
                  <a:lnTo>
                    <a:pt x="573" y="26005"/>
                  </a:lnTo>
                  <a:lnTo>
                    <a:pt x="573" y="26005"/>
                  </a:lnTo>
                  <a:lnTo>
                    <a:pt x="501" y="25504"/>
                  </a:lnTo>
                  <a:lnTo>
                    <a:pt x="430" y="25004"/>
                  </a:lnTo>
                  <a:lnTo>
                    <a:pt x="430" y="25004"/>
                  </a:lnTo>
                  <a:lnTo>
                    <a:pt x="394" y="24718"/>
                  </a:lnTo>
                  <a:lnTo>
                    <a:pt x="376" y="24432"/>
                  </a:lnTo>
                  <a:lnTo>
                    <a:pt x="376" y="24432"/>
                  </a:lnTo>
                  <a:lnTo>
                    <a:pt x="358" y="23717"/>
                  </a:lnTo>
                  <a:lnTo>
                    <a:pt x="341" y="22520"/>
                  </a:lnTo>
                  <a:lnTo>
                    <a:pt x="323" y="21304"/>
                  </a:lnTo>
                  <a:lnTo>
                    <a:pt x="305" y="20590"/>
                  </a:lnTo>
                  <a:lnTo>
                    <a:pt x="305" y="20590"/>
                  </a:lnTo>
                  <a:lnTo>
                    <a:pt x="287" y="20411"/>
                  </a:lnTo>
                  <a:lnTo>
                    <a:pt x="287" y="20411"/>
                  </a:lnTo>
                  <a:lnTo>
                    <a:pt x="233" y="20089"/>
                  </a:lnTo>
                  <a:lnTo>
                    <a:pt x="215" y="19767"/>
                  </a:lnTo>
                  <a:lnTo>
                    <a:pt x="215" y="19767"/>
                  </a:lnTo>
                  <a:lnTo>
                    <a:pt x="180" y="14334"/>
                  </a:lnTo>
                  <a:lnTo>
                    <a:pt x="180" y="14334"/>
                  </a:lnTo>
                  <a:lnTo>
                    <a:pt x="180" y="14174"/>
                  </a:lnTo>
                  <a:lnTo>
                    <a:pt x="180" y="14174"/>
                  </a:lnTo>
                  <a:lnTo>
                    <a:pt x="180" y="14031"/>
                  </a:lnTo>
                  <a:lnTo>
                    <a:pt x="180" y="14031"/>
                  </a:lnTo>
                  <a:lnTo>
                    <a:pt x="215" y="8597"/>
                  </a:lnTo>
                  <a:lnTo>
                    <a:pt x="215" y="8597"/>
                  </a:lnTo>
                  <a:lnTo>
                    <a:pt x="233" y="8276"/>
                  </a:lnTo>
                  <a:lnTo>
                    <a:pt x="287" y="7954"/>
                  </a:lnTo>
                  <a:lnTo>
                    <a:pt x="287" y="7954"/>
                  </a:lnTo>
                  <a:lnTo>
                    <a:pt x="305" y="7775"/>
                  </a:lnTo>
                  <a:lnTo>
                    <a:pt x="305" y="7775"/>
                  </a:lnTo>
                  <a:lnTo>
                    <a:pt x="323" y="7060"/>
                  </a:lnTo>
                  <a:lnTo>
                    <a:pt x="341" y="5845"/>
                  </a:lnTo>
                  <a:lnTo>
                    <a:pt x="358" y="4648"/>
                  </a:lnTo>
                  <a:lnTo>
                    <a:pt x="376" y="3933"/>
                  </a:lnTo>
                  <a:lnTo>
                    <a:pt x="376" y="3933"/>
                  </a:lnTo>
                  <a:lnTo>
                    <a:pt x="394" y="3647"/>
                  </a:lnTo>
                  <a:lnTo>
                    <a:pt x="430" y="3361"/>
                  </a:lnTo>
                  <a:lnTo>
                    <a:pt x="430" y="3361"/>
                  </a:lnTo>
                  <a:lnTo>
                    <a:pt x="501" y="2861"/>
                  </a:lnTo>
                  <a:lnTo>
                    <a:pt x="573" y="2360"/>
                  </a:lnTo>
                  <a:lnTo>
                    <a:pt x="573" y="2360"/>
                  </a:lnTo>
                  <a:lnTo>
                    <a:pt x="662" y="2003"/>
                  </a:lnTo>
                  <a:lnTo>
                    <a:pt x="752" y="1627"/>
                  </a:lnTo>
                  <a:lnTo>
                    <a:pt x="752" y="1627"/>
                  </a:lnTo>
                  <a:lnTo>
                    <a:pt x="823" y="1431"/>
                  </a:lnTo>
                  <a:lnTo>
                    <a:pt x="895" y="1234"/>
                  </a:lnTo>
                  <a:lnTo>
                    <a:pt x="1073" y="859"/>
                  </a:lnTo>
                  <a:lnTo>
                    <a:pt x="1073" y="859"/>
                  </a:lnTo>
                  <a:lnTo>
                    <a:pt x="1127" y="769"/>
                  </a:lnTo>
                  <a:lnTo>
                    <a:pt x="1181" y="734"/>
                  </a:lnTo>
                  <a:lnTo>
                    <a:pt x="1216" y="698"/>
                  </a:lnTo>
                  <a:lnTo>
                    <a:pt x="1216" y="698"/>
                  </a:lnTo>
                  <a:lnTo>
                    <a:pt x="1431" y="609"/>
                  </a:lnTo>
                  <a:lnTo>
                    <a:pt x="1627" y="537"/>
                  </a:lnTo>
                  <a:lnTo>
                    <a:pt x="1842" y="466"/>
                  </a:lnTo>
                  <a:lnTo>
                    <a:pt x="2056" y="448"/>
                  </a:lnTo>
                  <a:lnTo>
                    <a:pt x="2056" y="448"/>
                  </a:lnTo>
                  <a:lnTo>
                    <a:pt x="2163" y="430"/>
                  </a:lnTo>
                  <a:lnTo>
                    <a:pt x="2253" y="412"/>
                  </a:lnTo>
                  <a:lnTo>
                    <a:pt x="2253" y="412"/>
                  </a:lnTo>
                  <a:lnTo>
                    <a:pt x="2521" y="358"/>
                  </a:lnTo>
                  <a:lnTo>
                    <a:pt x="2664" y="341"/>
                  </a:lnTo>
                  <a:lnTo>
                    <a:pt x="2807" y="341"/>
                  </a:lnTo>
                  <a:lnTo>
                    <a:pt x="2807" y="341"/>
                  </a:lnTo>
                  <a:lnTo>
                    <a:pt x="2986" y="323"/>
                  </a:lnTo>
                  <a:lnTo>
                    <a:pt x="3164" y="305"/>
                  </a:lnTo>
                  <a:lnTo>
                    <a:pt x="3522" y="287"/>
                  </a:lnTo>
                  <a:lnTo>
                    <a:pt x="3897" y="305"/>
                  </a:lnTo>
                  <a:lnTo>
                    <a:pt x="4255" y="305"/>
                  </a:lnTo>
                  <a:lnTo>
                    <a:pt x="4255" y="305"/>
                  </a:lnTo>
                  <a:lnTo>
                    <a:pt x="4326" y="305"/>
                  </a:lnTo>
                  <a:lnTo>
                    <a:pt x="4380" y="287"/>
                  </a:lnTo>
                  <a:lnTo>
                    <a:pt x="4380" y="287"/>
                  </a:lnTo>
                  <a:lnTo>
                    <a:pt x="4576" y="251"/>
                  </a:lnTo>
                  <a:lnTo>
                    <a:pt x="4791" y="251"/>
                  </a:lnTo>
                  <a:lnTo>
                    <a:pt x="4987" y="251"/>
                  </a:lnTo>
                  <a:lnTo>
                    <a:pt x="5184" y="251"/>
                  </a:lnTo>
                  <a:lnTo>
                    <a:pt x="5184" y="251"/>
                  </a:lnTo>
                  <a:lnTo>
                    <a:pt x="5255" y="251"/>
                  </a:lnTo>
                  <a:lnTo>
                    <a:pt x="5309" y="251"/>
                  </a:lnTo>
                  <a:lnTo>
                    <a:pt x="5309" y="251"/>
                  </a:lnTo>
                  <a:lnTo>
                    <a:pt x="5577" y="305"/>
                  </a:lnTo>
                  <a:lnTo>
                    <a:pt x="5827" y="323"/>
                  </a:lnTo>
                  <a:lnTo>
                    <a:pt x="6363" y="323"/>
                  </a:lnTo>
                  <a:lnTo>
                    <a:pt x="6363" y="323"/>
                  </a:lnTo>
                  <a:lnTo>
                    <a:pt x="9491" y="341"/>
                  </a:lnTo>
                  <a:lnTo>
                    <a:pt x="9491" y="341"/>
                  </a:lnTo>
                  <a:lnTo>
                    <a:pt x="13101" y="358"/>
                  </a:lnTo>
                  <a:lnTo>
                    <a:pt x="13101" y="358"/>
                  </a:lnTo>
                  <a:lnTo>
                    <a:pt x="15514" y="376"/>
                  </a:lnTo>
                  <a:lnTo>
                    <a:pt x="15514" y="376"/>
                  </a:lnTo>
                  <a:lnTo>
                    <a:pt x="23771" y="394"/>
                  </a:lnTo>
                  <a:lnTo>
                    <a:pt x="23771" y="394"/>
                  </a:lnTo>
                  <a:lnTo>
                    <a:pt x="23860" y="394"/>
                  </a:lnTo>
                  <a:lnTo>
                    <a:pt x="23860" y="394"/>
                  </a:lnTo>
                  <a:lnTo>
                    <a:pt x="23932" y="394"/>
                  </a:lnTo>
                  <a:lnTo>
                    <a:pt x="23932" y="394"/>
                  </a:lnTo>
                  <a:lnTo>
                    <a:pt x="34047" y="376"/>
                  </a:lnTo>
                  <a:lnTo>
                    <a:pt x="34047" y="376"/>
                  </a:lnTo>
                  <a:lnTo>
                    <a:pt x="38837" y="358"/>
                  </a:lnTo>
                  <a:lnTo>
                    <a:pt x="38837" y="358"/>
                  </a:lnTo>
                  <a:lnTo>
                    <a:pt x="40803" y="341"/>
                  </a:lnTo>
                  <a:lnTo>
                    <a:pt x="40803" y="341"/>
                  </a:lnTo>
                  <a:lnTo>
                    <a:pt x="42894" y="323"/>
                  </a:lnTo>
                  <a:lnTo>
                    <a:pt x="42894" y="323"/>
                  </a:lnTo>
                  <a:lnTo>
                    <a:pt x="43412" y="323"/>
                  </a:lnTo>
                  <a:lnTo>
                    <a:pt x="43680" y="305"/>
                  </a:lnTo>
                  <a:lnTo>
                    <a:pt x="43948" y="251"/>
                  </a:lnTo>
                  <a:lnTo>
                    <a:pt x="43948" y="251"/>
                  </a:lnTo>
                  <a:lnTo>
                    <a:pt x="44002" y="251"/>
                  </a:lnTo>
                  <a:lnTo>
                    <a:pt x="44073" y="251"/>
                  </a:lnTo>
                  <a:lnTo>
                    <a:pt x="44073" y="251"/>
                  </a:lnTo>
                  <a:lnTo>
                    <a:pt x="44270" y="251"/>
                  </a:lnTo>
                  <a:lnTo>
                    <a:pt x="44467" y="251"/>
                  </a:lnTo>
                  <a:lnTo>
                    <a:pt x="44663" y="251"/>
                  </a:lnTo>
                  <a:lnTo>
                    <a:pt x="44878" y="287"/>
                  </a:lnTo>
                  <a:lnTo>
                    <a:pt x="44878" y="287"/>
                  </a:lnTo>
                  <a:lnTo>
                    <a:pt x="44931" y="305"/>
                  </a:lnTo>
                  <a:lnTo>
                    <a:pt x="45003" y="305"/>
                  </a:lnTo>
                  <a:lnTo>
                    <a:pt x="45003" y="305"/>
                  </a:lnTo>
                  <a:lnTo>
                    <a:pt x="45360" y="305"/>
                  </a:lnTo>
                  <a:lnTo>
                    <a:pt x="45718" y="287"/>
                  </a:lnTo>
                  <a:lnTo>
                    <a:pt x="46093" y="305"/>
                  </a:lnTo>
                  <a:lnTo>
                    <a:pt x="46272" y="323"/>
                  </a:lnTo>
                  <a:lnTo>
                    <a:pt x="46450" y="341"/>
                  </a:lnTo>
                  <a:lnTo>
                    <a:pt x="46450" y="341"/>
                  </a:lnTo>
                  <a:lnTo>
                    <a:pt x="46593" y="341"/>
                  </a:lnTo>
                  <a:lnTo>
                    <a:pt x="46718" y="358"/>
                  </a:lnTo>
                  <a:lnTo>
                    <a:pt x="47004" y="412"/>
                  </a:lnTo>
                  <a:lnTo>
                    <a:pt x="47004" y="412"/>
                  </a:lnTo>
                  <a:lnTo>
                    <a:pt x="47094" y="430"/>
                  </a:lnTo>
                  <a:lnTo>
                    <a:pt x="47201" y="448"/>
                  </a:lnTo>
                  <a:lnTo>
                    <a:pt x="47201" y="448"/>
                  </a:lnTo>
                  <a:lnTo>
                    <a:pt x="47415" y="466"/>
                  </a:lnTo>
                  <a:lnTo>
                    <a:pt x="47630" y="537"/>
                  </a:lnTo>
                  <a:lnTo>
                    <a:pt x="47826" y="609"/>
                  </a:lnTo>
                  <a:lnTo>
                    <a:pt x="48023" y="698"/>
                  </a:lnTo>
                  <a:lnTo>
                    <a:pt x="48023" y="698"/>
                  </a:lnTo>
                  <a:lnTo>
                    <a:pt x="48077" y="734"/>
                  </a:lnTo>
                  <a:lnTo>
                    <a:pt x="48112" y="769"/>
                  </a:lnTo>
                  <a:lnTo>
                    <a:pt x="48184" y="859"/>
                  </a:lnTo>
                  <a:lnTo>
                    <a:pt x="48184" y="859"/>
                  </a:lnTo>
                  <a:lnTo>
                    <a:pt x="48363" y="1234"/>
                  </a:lnTo>
                  <a:lnTo>
                    <a:pt x="48434" y="1431"/>
                  </a:lnTo>
                  <a:lnTo>
                    <a:pt x="48488" y="1627"/>
                  </a:lnTo>
                  <a:lnTo>
                    <a:pt x="48488" y="1627"/>
                  </a:lnTo>
                  <a:lnTo>
                    <a:pt x="48595" y="2003"/>
                  </a:lnTo>
                  <a:lnTo>
                    <a:pt x="48666" y="2360"/>
                  </a:lnTo>
                  <a:lnTo>
                    <a:pt x="48666" y="2360"/>
                  </a:lnTo>
                  <a:lnTo>
                    <a:pt x="48756" y="2861"/>
                  </a:lnTo>
                  <a:lnTo>
                    <a:pt x="48827" y="3361"/>
                  </a:lnTo>
                  <a:lnTo>
                    <a:pt x="48827" y="3361"/>
                  </a:lnTo>
                  <a:lnTo>
                    <a:pt x="48863" y="3647"/>
                  </a:lnTo>
                  <a:lnTo>
                    <a:pt x="48881" y="3933"/>
                  </a:lnTo>
                  <a:lnTo>
                    <a:pt x="48881" y="3933"/>
                  </a:lnTo>
                  <a:lnTo>
                    <a:pt x="48899" y="4648"/>
                  </a:lnTo>
                  <a:lnTo>
                    <a:pt x="48917" y="5845"/>
                  </a:lnTo>
                  <a:lnTo>
                    <a:pt x="48935" y="7060"/>
                  </a:lnTo>
                  <a:lnTo>
                    <a:pt x="48952" y="7775"/>
                  </a:lnTo>
                  <a:lnTo>
                    <a:pt x="48952" y="7775"/>
                  </a:lnTo>
                  <a:lnTo>
                    <a:pt x="48970" y="7954"/>
                  </a:lnTo>
                  <a:lnTo>
                    <a:pt x="48970" y="7954"/>
                  </a:lnTo>
                  <a:lnTo>
                    <a:pt x="49006" y="8276"/>
                  </a:lnTo>
                  <a:lnTo>
                    <a:pt x="49042" y="8597"/>
                  </a:lnTo>
                  <a:lnTo>
                    <a:pt x="49042" y="8597"/>
                  </a:lnTo>
                  <a:lnTo>
                    <a:pt x="49060" y="14031"/>
                  </a:lnTo>
                  <a:lnTo>
                    <a:pt x="49060" y="14031"/>
                  </a:lnTo>
                  <a:lnTo>
                    <a:pt x="49060" y="14191"/>
                  </a:lnTo>
                  <a:lnTo>
                    <a:pt x="49060" y="14191"/>
                  </a:lnTo>
                  <a:lnTo>
                    <a:pt x="49060" y="14334"/>
                  </a:lnTo>
                  <a:lnTo>
                    <a:pt x="49060" y="14334"/>
                  </a:lnTo>
                  <a:lnTo>
                    <a:pt x="49042" y="19767"/>
                  </a:lnTo>
                  <a:lnTo>
                    <a:pt x="49042" y="19767"/>
                  </a:lnTo>
                  <a:lnTo>
                    <a:pt x="49006" y="20089"/>
                  </a:lnTo>
                  <a:lnTo>
                    <a:pt x="48970" y="20411"/>
                  </a:lnTo>
                  <a:lnTo>
                    <a:pt x="48970" y="20411"/>
                  </a:lnTo>
                  <a:lnTo>
                    <a:pt x="48952" y="20590"/>
                  </a:lnTo>
                  <a:lnTo>
                    <a:pt x="48952" y="20590"/>
                  </a:lnTo>
                  <a:lnTo>
                    <a:pt x="48935" y="21304"/>
                  </a:lnTo>
                  <a:lnTo>
                    <a:pt x="48917" y="22520"/>
                  </a:lnTo>
                  <a:lnTo>
                    <a:pt x="48899" y="23717"/>
                  </a:lnTo>
                  <a:lnTo>
                    <a:pt x="48881" y="24432"/>
                  </a:lnTo>
                  <a:lnTo>
                    <a:pt x="48881" y="24432"/>
                  </a:lnTo>
                  <a:lnTo>
                    <a:pt x="48863" y="24718"/>
                  </a:lnTo>
                  <a:lnTo>
                    <a:pt x="48827" y="25004"/>
                  </a:lnTo>
                  <a:lnTo>
                    <a:pt x="48827" y="25004"/>
                  </a:lnTo>
                  <a:lnTo>
                    <a:pt x="48756" y="25504"/>
                  </a:lnTo>
                  <a:lnTo>
                    <a:pt x="48666" y="26005"/>
                  </a:lnTo>
                  <a:lnTo>
                    <a:pt x="48666" y="26005"/>
                  </a:lnTo>
                  <a:lnTo>
                    <a:pt x="48595" y="26380"/>
                  </a:lnTo>
                  <a:lnTo>
                    <a:pt x="48488" y="26738"/>
                  </a:lnTo>
                  <a:lnTo>
                    <a:pt x="48488" y="26738"/>
                  </a:lnTo>
                  <a:lnTo>
                    <a:pt x="48434" y="26934"/>
                  </a:lnTo>
                  <a:lnTo>
                    <a:pt x="48363" y="27131"/>
                  </a:lnTo>
                  <a:lnTo>
                    <a:pt x="48184" y="27506"/>
                  </a:lnTo>
                  <a:lnTo>
                    <a:pt x="48184" y="27506"/>
                  </a:lnTo>
                  <a:lnTo>
                    <a:pt x="48112" y="27595"/>
                  </a:lnTo>
                  <a:lnTo>
                    <a:pt x="48077" y="27631"/>
                  </a:lnTo>
                  <a:lnTo>
                    <a:pt x="48023" y="27667"/>
                  </a:lnTo>
                  <a:lnTo>
                    <a:pt x="48023" y="27667"/>
                  </a:lnTo>
                  <a:lnTo>
                    <a:pt x="47826" y="27756"/>
                  </a:lnTo>
                  <a:lnTo>
                    <a:pt x="47630" y="27828"/>
                  </a:lnTo>
                  <a:lnTo>
                    <a:pt x="47415" y="27899"/>
                  </a:lnTo>
                  <a:lnTo>
                    <a:pt x="47201" y="27917"/>
                  </a:lnTo>
                  <a:lnTo>
                    <a:pt x="47201" y="27917"/>
                  </a:lnTo>
                  <a:lnTo>
                    <a:pt x="47094" y="27935"/>
                  </a:lnTo>
                  <a:lnTo>
                    <a:pt x="47004" y="27953"/>
                  </a:lnTo>
                  <a:lnTo>
                    <a:pt x="47004" y="27953"/>
                  </a:lnTo>
                  <a:lnTo>
                    <a:pt x="46718" y="28007"/>
                  </a:lnTo>
                  <a:lnTo>
                    <a:pt x="46593" y="28024"/>
                  </a:lnTo>
                  <a:lnTo>
                    <a:pt x="46450" y="28024"/>
                  </a:lnTo>
                  <a:lnTo>
                    <a:pt x="46450" y="28024"/>
                  </a:lnTo>
                  <a:lnTo>
                    <a:pt x="46272" y="28042"/>
                  </a:lnTo>
                  <a:lnTo>
                    <a:pt x="46093" y="28060"/>
                  </a:lnTo>
                  <a:lnTo>
                    <a:pt x="45718" y="28078"/>
                  </a:lnTo>
                  <a:lnTo>
                    <a:pt x="45360" y="28060"/>
                  </a:lnTo>
                  <a:lnTo>
                    <a:pt x="45003" y="28060"/>
                  </a:lnTo>
                  <a:lnTo>
                    <a:pt x="45003" y="28060"/>
                  </a:lnTo>
                  <a:lnTo>
                    <a:pt x="44931" y="28060"/>
                  </a:lnTo>
                  <a:lnTo>
                    <a:pt x="44878" y="28078"/>
                  </a:lnTo>
                  <a:lnTo>
                    <a:pt x="44878" y="28078"/>
                  </a:lnTo>
                  <a:lnTo>
                    <a:pt x="44663" y="28114"/>
                  </a:lnTo>
                  <a:lnTo>
                    <a:pt x="44467" y="28114"/>
                  </a:lnTo>
                  <a:lnTo>
                    <a:pt x="44270" y="28114"/>
                  </a:lnTo>
                  <a:lnTo>
                    <a:pt x="44073" y="28132"/>
                  </a:lnTo>
                  <a:lnTo>
                    <a:pt x="44073" y="28132"/>
                  </a:lnTo>
                  <a:lnTo>
                    <a:pt x="44002" y="28132"/>
                  </a:lnTo>
                  <a:lnTo>
                    <a:pt x="43948" y="28114"/>
                  </a:lnTo>
                  <a:lnTo>
                    <a:pt x="43948" y="28114"/>
                  </a:lnTo>
                  <a:lnTo>
                    <a:pt x="43680" y="28060"/>
                  </a:lnTo>
                  <a:lnTo>
                    <a:pt x="43412" y="28042"/>
                  </a:lnTo>
                  <a:lnTo>
                    <a:pt x="42894" y="28042"/>
                  </a:lnTo>
                  <a:lnTo>
                    <a:pt x="42894" y="28042"/>
                  </a:lnTo>
                  <a:lnTo>
                    <a:pt x="40803" y="28024"/>
                  </a:lnTo>
                  <a:lnTo>
                    <a:pt x="40803" y="28024"/>
                  </a:lnTo>
                  <a:lnTo>
                    <a:pt x="38837" y="28007"/>
                  </a:lnTo>
                  <a:lnTo>
                    <a:pt x="38837" y="28007"/>
                  </a:lnTo>
                  <a:lnTo>
                    <a:pt x="36424" y="27989"/>
                  </a:lnTo>
                  <a:lnTo>
                    <a:pt x="36424" y="27989"/>
                  </a:lnTo>
                  <a:lnTo>
                    <a:pt x="29829" y="27971"/>
                  </a:lnTo>
                  <a:lnTo>
                    <a:pt x="29829" y="27971"/>
                  </a:lnTo>
                  <a:lnTo>
                    <a:pt x="29651" y="27971"/>
                  </a:lnTo>
                  <a:lnTo>
                    <a:pt x="29651" y="27971"/>
                  </a:lnTo>
                  <a:lnTo>
                    <a:pt x="29597" y="27989"/>
                  </a:lnTo>
                  <a:lnTo>
                    <a:pt x="29561" y="28007"/>
                  </a:lnTo>
                  <a:lnTo>
                    <a:pt x="29543" y="28042"/>
                  </a:lnTo>
                  <a:lnTo>
                    <a:pt x="29543" y="28096"/>
                  </a:lnTo>
                  <a:lnTo>
                    <a:pt x="29543" y="28096"/>
                  </a:lnTo>
                  <a:lnTo>
                    <a:pt x="29543" y="28132"/>
                  </a:lnTo>
                  <a:lnTo>
                    <a:pt x="29561" y="28149"/>
                  </a:lnTo>
                  <a:lnTo>
                    <a:pt x="29597" y="28167"/>
                  </a:lnTo>
                  <a:lnTo>
                    <a:pt x="29633" y="28185"/>
                  </a:lnTo>
                  <a:lnTo>
                    <a:pt x="29633" y="28185"/>
                  </a:lnTo>
                  <a:lnTo>
                    <a:pt x="29865" y="28203"/>
                  </a:lnTo>
                  <a:lnTo>
                    <a:pt x="29865" y="28203"/>
                  </a:lnTo>
                  <a:lnTo>
                    <a:pt x="36424" y="28185"/>
                  </a:lnTo>
                  <a:lnTo>
                    <a:pt x="36424" y="28185"/>
                  </a:lnTo>
                  <a:lnTo>
                    <a:pt x="37550" y="28185"/>
                  </a:lnTo>
                  <a:lnTo>
                    <a:pt x="38283" y="28203"/>
                  </a:lnTo>
                  <a:lnTo>
                    <a:pt x="38551" y="28203"/>
                  </a:lnTo>
                  <a:lnTo>
                    <a:pt x="38676" y="28221"/>
                  </a:lnTo>
                  <a:lnTo>
                    <a:pt x="38676" y="28221"/>
                  </a:lnTo>
                  <a:lnTo>
                    <a:pt x="38730" y="28239"/>
                  </a:lnTo>
                  <a:lnTo>
                    <a:pt x="38783" y="28239"/>
                  </a:lnTo>
                  <a:lnTo>
                    <a:pt x="38890" y="28239"/>
                  </a:lnTo>
                  <a:lnTo>
                    <a:pt x="38890" y="28239"/>
                  </a:lnTo>
                  <a:lnTo>
                    <a:pt x="43073" y="28221"/>
                  </a:lnTo>
                  <a:lnTo>
                    <a:pt x="43073" y="28221"/>
                  </a:lnTo>
                  <a:lnTo>
                    <a:pt x="43358" y="28239"/>
                  </a:lnTo>
                  <a:lnTo>
                    <a:pt x="43662" y="28257"/>
                  </a:lnTo>
                  <a:lnTo>
                    <a:pt x="43948" y="28292"/>
                  </a:lnTo>
                  <a:lnTo>
                    <a:pt x="44252" y="28346"/>
                  </a:lnTo>
                  <a:lnTo>
                    <a:pt x="44252" y="28346"/>
                  </a:lnTo>
                  <a:lnTo>
                    <a:pt x="44395" y="28364"/>
                  </a:lnTo>
                  <a:lnTo>
                    <a:pt x="44538" y="28364"/>
                  </a:lnTo>
                  <a:lnTo>
                    <a:pt x="44681" y="28364"/>
                  </a:lnTo>
                  <a:lnTo>
                    <a:pt x="44824" y="28346"/>
                  </a:lnTo>
                  <a:lnTo>
                    <a:pt x="44824" y="28346"/>
                  </a:lnTo>
                  <a:lnTo>
                    <a:pt x="44949" y="28328"/>
                  </a:lnTo>
                  <a:lnTo>
                    <a:pt x="45092" y="28310"/>
                  </a:lnTo>
                  <a:lnTo>
                    <a:pt x="45092" y="28310"/>
                  </a:lnTo>
                  <a:lnTo>
                    <a:pt x="45843" y="28310"/>
                  </a:lnTo>
                  <a:lnTo>
                    <a:pt x="45843" y="28310"/>
                  </a:lnTo>
                  <a:lnTo>
                    <a:pt x="46147" y="28310"/>
                  </a:lnTo>
                  <a:lnTo>
                    <a:pt x="46289" y="28292"/>
                  </a:lnTo>
                  <a:lnTo>
                    <a:pt x="46432" y="28275"/>
                  </a:lnTo>
                  <a:lnTo>
                    <a:pt x="46432" y="28275"/>
                  </a:lnTo>
                  <a:lnTo>
                    <a:pt x="46647" y="28257"/>
                  </a:lnTo>
                  <a:lnTo>
                    <a:pt x="46879" y="28221"/>
                  </a:lnTo>
                  <a:lnTo>
                    <a:pt x="47094" y="28185"/>
                  </a:lnTo>
                  <a:lnTo>
                    <a:pt x="47326" y="28149"/>
                  </a:lnTo>
                  <a:lnTo>
                    <a:pt x="47326" y="28149"/>
                  </a:lnTo>
                  <a:lnTo>
                    <a:pt x="47469" y="28132"/>
                  </a:lnTo>
                  <a:lnTo>
                    <a:pt x="47612" y="28096"/>
                  </a:lnTo>
                  <a:lnTo>
                    <a:pt x="47898" y="28007"/>
                  </a:lnTo>
                  <a:lnTo>
                    <a:pt x="47898" y="28007"/>
                  </a:lnTo>
                  <a:lnTo>
                    <a:pt x="47987" y="27953"/>
                  </a:lnTo>
                  <a:lnTo>
                    <a:pt x="48095" y="27917"/>
                  </a:lnTo>
                  <a:lnTo>
                    <a:pt x="48095" y="27917"/>
                  </a:lnTo>
                  <a:lnTo>
                    <a:pt x="48184" y="27881"/>
                  </a:lnTo>
                  <a:lnTo>
                    <a:pt x="48273" y="27810"/>
                  </a:lnTo>
                  <a:lnTo>
                    <a:pt x="48345" y="27738"/>
                  </a:lnTo>
                  <a:lnTo>
                    <a:pt x="48398" y="27649"/>
                  </a:lnTo>
                  <a:lnTo>
                    <a:pt x="48398" y="27649"/>
                  </a:lnTo>
                  <a:lnTo>
                    <a:pt x="48488" y="27435"/>
                  </a:lnTo>
                  <a:lnTo>
                    <a:pt x="48595" y="27238"/>
                  </a:lnTo>
                  <a:lnTo>
                    <a:pt x="48595" y="27238"/>
                  </a:lnTo>
                  <a:lnTo>
                    <a:pt x="48702" y="26898"/>
                  </a:lnTo>
                  <a:lnTo>
                    <a:pt x="48809" y="26541"/>
                  </a:lnTo>
                  <a:lnTo>
                    <a:pt x="48809" y="26541"/>
                  </a:lnTo>
                  <a:lnTo>
                    <a:pt x="48917" y="26023"/>
                  </a:lnTo>
                  <a:lnTo>
                    <a:pt x="49006" y="25487"/>
                  </a:lnTo>
                  <a:lnTo>
                    <a:pt x="49006" y="25487"/>
                  </a:lnTo>
                  <a:lnTo>
                    <a:pt x="49095" y="24861"/>
                  </a:lnTo>
                  <a:lnTo>
                    <a:pt x="49113" y="24557"/>
                  </a:lnTo>
                  <a:lnTo>
                    <a:pt x="49113" y="24236"/>
                  </a:lnTo>
                  <a:lnTo>
                    <a:pt x="49113" y="24236"/>
                  </a:lnTo>
                  <a:lnTo>
                    <a:pt x="49113" y="24164"/>
                  </a:lnTo>
                  <a:lnTo>
                    <a:pt x="49113" y="24110"/>
                  </a:lnTo>
                  <a:lnTo>
                    <a:pt x="49113" y="24110"/>
                  </a:lnTo>
                  <a:lnTo>
                    <a:pt x="49131" y="23914"/>
                  </a:lnTo>
                  <a:lnTo>
                    <a:pt x="49149" y="23539"/>
                  </a:lnTo>
                  <a:lnTo>
                    <a:pt x="49167" y="22448"/>
                  </a:lnTo>
                  <a:lnTo>
                    <a:pt x="49167" y="20804"/>
                  </a:lnTo>
                  <a:lnTo>
                    <a:pt x="49167" y="20804"/>
                  </a:lnTo>
                  <a:lnTo>
                    <a:pt x="49185" y="20554"/>
                  </a:lnTo>
                  <a:lnTo>
                    <a:pt x="49220" y="20322"/>
                  </a:lnTo>
                  <a:lnTo>
                    <a:pt x="49220" y="20322"/>
                  </a:lnTo>
                  <a:lnTo>
                    <a:pt x="49238" y="20053"/>
                  </a:lnTo>
                  <a:lnTo>
                    <a:pt x="49256" y="19803"/>
                  </a:lnTo>
                  <a:lnTo>
                    <a:pt x="49256" y="19803"/>
                  </a:lnTo>
                  <a:lnTo>
                    <a:pt x="49238" y="15568"/>
                  </a:lnTo>
                  <a:lnTo>
                    <a:pt x="49238" y="15568"/>
                  </a:lnTo>
                  <a:lnTo>
                    <a:pt x="49238" y="14531"/>
                  </a:lnTo>
                  <a:lnTo>
                    <a:pt x="49238" y="1453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32"/>
            <p:cNvSpPr/>
            <p:nvPr/>
          </p:nvSpPr>
          <p:spPr>
            <a:xfrm>
              <a:off x="8113931" y="459687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72" y="376"/>
                  </a:moveTo>
                  <a:lnTo>
                    <a:pt x="72" y="376"/>
                  </a:lnTo>
                  <a:lnTo>
                    <a:pt x="143" y="393"/>
                  </a:lnTo>
                  <a:lnTo>
                    <a:pt x="233" y="411"/>
                  </a:lnTo>
                  <a:lnTo>
                    <a:pt x="322" y="411"/>
                  </a:lnTo>
                  <a:lnTo>
                    <a:pt x="411" y="393"/>
                  </a:lnTo>
                  <a:lnTo>
                    <a:pt x="411" y="393"/>
                  </a:lnTo>
                  <a:lnTo>
                    <a:pt x="608" y="340"/>
                  </a:lnTo>
                  <a:lnTo>
                    <a:pt x="822" y="322"/>
                  </a:lnTo>
                  <a:lnTo>
                    <a:pt x="1019" y="286"/>
                  </a:lnTo>
                  <a:lnTo>
                    <a:pt x="1216" y="268"/>
                  </a:lnTo>
                  <a:lnTo>
                    <a:pt x="1216" y="268"/>
                  </a:lnTo>
                  <a:lnTo>
                    <a:pt x="1305" y="250"/>
                  </a:lnTo>
                  <a:lnTo>
                    <a:pt x="1394" y="215"/>
                  </a:lnTo>
                  <a:lnTo>
                    <a:pt x="1394" y="215"/>
                  </a:lnTo>
                  <a:lnTo>
                    <a:pt x="1430" y="179"/>
                  </a:lnTo>
                  <a:lnTo>
                    <a:pt x="1448" y="125"/>
                  </a:lnTo>
                  <a:lnTo>
                    <a:pt x="1448" y="125"/>
                  </a:lnTo>
                  <a:lnTo>
                    <a:pt x="1448" y="90"/>
                  </a:lnTo>
                  <a:lnTo>
                    <a:pt x="1430" y="54"/>
                  </a:lnTo>
                  <a:lnTo>
                    <a:pt x="1412" y="36"/>
                  </a:lnTo>
                  <a:lnTo>
                    <a:pt x="1376" y="18"/>
                  </a:lnTo>
                  <a:lnTo>
                    <a:pt x="1376" y="18"/>
                  </a:lnTo>
                  <a:lnTo>
                    <a:pt x="1216" y="0"/>
                  </a:lnTo>
                  <a:lnTo>
                    <a:pt x="1216" y="0"/>
                  </a:lnTo>
                  <a:lnTo>
                    <a:pt x="1019" y="18"/>
                  </a:lnTo>
                  <a:lnTo>
                    <a:pt x="805" y="36"/>
                  </a:lnTo>
                  <a:lnTo>
                    <a:pt x="608" y="72"/>
                  </a:lnTo>
                  <a:lnTo>
                    <a:pt x="394" y="125"/>
                  </a:lnTo>
                  <a:lnTo>
                    <a:pt x="394" y="125"/>
                  </a:lnTo>
                  <a:lnTo>
                    <a:pt x="251" y="143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54" y="197"/>
                  </a:lnTo>
                  <a:lnTo>
                    <a:pt x="18" y="250"/>
                  </a:lnTo>
                  <a:lnTo>
                    <a:pt x="18" y="250"/>
                  </a:lnTo>
                  <a:lnTo>
                    <a:pt x="0" y="286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72" y="376"/>
                  </a:lnTo>
                  <a:lnTo>
                    <a:pt x="72" y="376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32"/>
            <p:cNvSpPr/>
            <p:nvPr/>
          </p:nvSpPr>
          <p:spPr>
            <a:xfrm>
              <a:off x="8558808" y="4198821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36" y="591"/>
                  </a:moveTo>
                  <a:lnTo>
                    <a:pt x="36" y="591"/>
                  </a:lnTo>
                  <a:lnTo>
                    <a:pt x="125" y="948"/>
                  </a:lnTo>
                  <a:lnTo>
                    <a:pt x="161" y="1305"/>
                  </a:lnTo>
                  <a:lnTo>
                    <a:pt x="161" y="1305"/>
                  </a:lnTo>
                  <a:lnTo>
                    <a:pt x="179" y="1341"/>
                  </a:lnTo>
                  <a:lnTo>
                    <a:pt x="197" y="1395"/>
                  </a:lnTo>
                  <a:lnTo>
                    <a:pt x="215" y="1413"/>
                  </a:lnTo>
                  <a:lnTo>
                    <a:pt x="268" y="1431"/>
                  </a:lnTo>
                  <a:lnTo>
                    <a:pt x="268" y="1431"/>
                  </a:lnTo>
                  <a:lnTo>
                    <a:pt x="304" y="1431"/>
                  </a:lnTo>
                  <a:lnTo>
                    <a:pt x="340" y="1395"/>
                  </a:lnTo>
                  <a:lnTo>
                    <a:pt x="357" y="1359"/>
                  </a:lnTo>
                  <a:lnTo>
                    <a:pt x="375" y="1288"/>
                  </a:lnTo>
                  <a:lnTo>
                    <a:pt x="375" y="1288"/>
                  </a:lnTo>
                  <a:lnTo>
                    <a:pt x="375" y="1127"/>
                  </a:lnTo>
                  <a:lnTo>
                    <a:pt x="357" y="948"/>
                  </a:lnTo>
                  <a:lnTo>
                    <a:pt x="357" y="948"/>
                  </a:lnTo>
                  <a:lnTo>
                    <a:pt x="268" y="555"/>
                  </a:lnTo>
                  <a:lnTo>
                    <a:pt x="179" y="162"/>
                  </a:lnTo>
                  <a:lnTo>
                    <a:pt x="179" y="162"/>
                  </a:lnTo>
                  <a:lnTo>
                    <a:pt x="143" y="72"/>
                  </a:lnTo>
                  <a:lnTo>
                    <a:pt x="143" y="72"/>
                  </a:lnTo>
                  <a:lnTo>
                    <a:pt x="107" y="19"/>
                  </a:lnTo>
                  <a:lnTo>
                    <a:pt x="89" y="1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18" y="3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26"/>
                  </a:lnTo>
                  <a:lnTo>
                    <a:pt x="18" y="162"/>
                  </a:lnTo>
                  <a:lnTo>
                    <a:pt x="18" y="162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305"/>
                  </a:lnTo>
                  <a:lnTo>
                    <a:pt x="18" y="448"/>
                  </a:lnTo>
                  <a:lnTo>
                    <a:pt x="36" y="591"/>
                  </a:lnTo>
                  <a:lnTo>
                    <a:pt x="36" y="59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32"/>
            <p:cNvSpPr/>
            <p:nvPr/>
          </p:nvSpPr>
          <p:spPr>
            <a:xfrm>
              <a:off x="8344028" y="4257010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483" y="912"/>
                  </a:moveTo>
                  <a:lnTo>
                    <a:pt x="483" y="912"/>
                  </a:lnTo>
                  <a:lnTo>
                    <a:pt x="519" y="930"/>
                  </a:lnTo>
                  <a:lnTo>
                    <a:pt x="573" y="930"/>
                  </a:lnTo>
                  <a:lnTo>
                    <a:pt x="573" y="930"/>
                  </a:lnTo>
                  <a:lnTo>
                    <a:pt x="609" y="894"/>
                  </a:lnTo>
                  <a:lnTo>
                    <a:pt x="644" y="840"/>
                  </a:lnTo>
                  <a:lnTo>
                    <a:pt x="644" y="840"/>
                  </a:lnTo>
                  <a:lnTo>
                    <a:pt x="644" y="769"/>
                  </a:lnTo>
                  <a:lnTo>
                    <a:pt x="626" y="679"/>
                  </a:lnTo>
                  <a:lnTo>
                    <a:pt x="626" y="679"/>
                  </a:lnTo>
                  <a:lnTo>
                    <a:pt x="519" y="483"/>
                  </a:lnTo>
                  <a:lnTo>
                    <a:pt x="394" y="304"/>
                  </a:lnTo>
                  <a:lnTo>
                    <a:pt x="251" y="161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1" y="36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37" y="233"/>
                  </a:lnTo>
                  <a:lnTo>
                    <a:pt x="54" y="304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80" y="465"/>
                  </a:lnTo>
                  <a:lnTo>
                    <a:pt x="269" y="572"/>
                  </a:lnTo>
                  <a:lnTo>
                    <a:pt x="412" y="804"/>
                  </a:lnTo>
                  <a:lnTo>
                    <a:pt x="412" y="804"/>
                  </a:lnTo>
                  <a:lnTo>
                    <a:pt x="483" y="912"/>
                  </a:lnTo>
                  <a:lnTo>
                    <a:pt x="483" y="912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32"/>
            <p:cNvSpPr/>
            <p:nvPr/>
          </p:nvSpPr>
          <p:spPr>
            <a:xfrm>
              <a:off x="8210356" y="4416784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429" y="0"/>
                  </a:moveTo>
                  <a:lnTo>
                    <a:pt x="429" y="0"/>
                  </a:lnTo>
                  <a:lnTo>
                    <a:pt x="322" y="0"/>
                  </a:lnTo>
                  <a:lnTo>
                    <a:pt x="215" y="18"/>
                  </a:lnTo>
                  <a:lnTo>
                    <a:pt x="108" y="5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4" y="161"/>
                  </a:lnTo>
                  <a:lnTo>
                    <a:pt x="125" y="197"/>
                  </a:lnTo>
                  <a:lnTo>
                    <a:pt x="251" y="233"/>
                  </a:lnTo>
                  <a:lnTo>
                    <a:pt x="251" y="233"/>
                  </a:lnTo>
                  <a:lnTo>
                    <a:pt x="501" y="268"/>
                  </a:lnTo>
                  <a:lnTo>
                    <a:pt x="608" y="304"/>
                  </a:lnTo>
                  <a:lnTo>
                    <a:pt x="733" y="358"/>
                  </a:lnTo>
                  <a:lnTo>
                    <a:pt x="733" y="358"/>
                  </a:lnTo>
                  <a:lnTo>
                    <a:pt x="787" y="358"/>
                  </a:lnTo>
                  <a:lnTo>
                    <a:pt x="787" y="358"/>
                  </a:lnTo>
                  <a:lnTo>
                    <a:pt x="822" y="358"/>
                  </a:lnTo>
                  <a:lnTo>
                    <a:pt x="858" y="358"/>
                  </a:lnTo>
                  <a:lnTo>
                    <a:pt x="894" y="322"/>
                  </a:lnTo>
                  <a:lnTo>
                    <a:pt x="912" y="286"/>
                  </a:lnTo>
                  <a:lnTo>
                    <a:pt x="912" y="286"/>
                  </a:lnTo>
                  <a:lnTo>
                    <a:pt x="930" y="233"/>
                  </a:lnTo>
                  <a:lnTo>
                    <a:pt x="912" y="197"/>
                  </a:lnTo>
                  <a:lnTo>
                    <a:pt x="894" y="161"/>
                  </a:lnTo>
                  <a:lnTo>
                    <a:pt x="858" y="125"/>
                  </a:lnTo>
                  <a:lnTo>
                    <a:pt x="858" y="125"/>
                  </a:lnTo>
                  <a:lnTo>
                    <a:pt x="662" y="54"/>
                  </a:lnTo>
                  <a:lnTo>
                    <a:pt x="554" y="18"/>
                  </a:lnTo>
                  <a:lnTo>
                    <a:pt x="429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32"/>
            <p:cNvSpPr/>
            <p:nvPr/>
          </p:nvSpPr>
          <p:spPr>
            <a:xfrm>
              <a:off x="8113931" y="477686"/>
              <a:ext cx="252028" cy="66965"/>
            </a:xfrm>
            <a:custGeom>
              <a:avLst/>
              <a:gdLst/>
              <a:ahLst/>
              <a:cxnLst/>
              <a:rect l="l" t="t" r="r" b="b"/>
              <a:pathLst>
                <a:path w="1448" h="412" extrusionOk="0">
                  <a:moveTo>
                    <a:pt x="1394" y="197"/>
                  </a:moveTo>
                  <a:lnTo>
                    <a:pt x="1394" y="197"/>
                  </a:lnTo>
                  <a:lnTo>
                    <a:pt x="1305" y="161"/>
                  </a:lnTo>
                  <a:lnTo>
                    <a:pt x="1216" y="144"/>
                  </a:lnTo>
                  <a:lnTo>
                    <a:pt x="1216" y="144"/>
                  </a:lnTo>
                  <a:lnTo>
                    <a:pt x="1019" y="126"/>
                  </a:lnTo>
                  <a:lnTo>
                    <a:pt x="822" y="108"/>
                  </a:lnTo>
                  <a:lnTo>
                    <a:pt x="608" y="72"/>
                  </a:lnTo>
                  <a:lnTo>
                    <a:pt x="411" y="19"/>
                  </a:lnTo>
                  <a:lnTo>
                    <a:pt x="411" y="19"/>
                  </a:lnTo>
                  <a:lnTo>
                    <a:pt x="322" y="1"/>
                  </a:lnTo>
                  <a:lnTo>
                    <a:pt x="233" y="1"/>
                  </a:lnTo>
                  <a:lnTo>
                    <a:pt x="143" y="19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36" y="72"/>
                  </a:lnTo>
                  <a:lnTo>
                    <a:pt x="18" y="90"/>
                  </a:lnTo>
                  <a:lnTo>
                    <a:pt x="0" y="12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54" y="215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251" y="269"/>
                  </a:lnTo>
                  <a:lnTo>
                    <a:pt x="394" y="304"/>
                  </a:lnTo>
                  <a:lnTo>
                    <a:pt x="394" y="304"/>
                  </a:lnTo>
                  <a:lnTo>
                    <a:pt x="608" y="340"/>
                  </a:lnTo>
                  <a:lnTo>
                    <a:pt x="805" y="376"/>
                  </a:lnTo>
                  <a:lnTo>
                    <a:pt x="1019" y="394"/>
                  </a:lnTo>
                  <a:lnTo>
                    <a:pt x="1216" y="412"/>
                  </a:lnTo>
                  <a:lnTo>
                    <a:pt x="1216" y="412"/>
                  </a:lnTo>
                  <a:lnTo>
                    <a:pt x="1376" y="394"/>
                  </a:lnTo>
                  <a:lnTo>
                    <a:pt x="1376" y="394"/>
                  </a:lnTo>
                  <a:lnTo>
                    <a:pt x="1412" y="376"/>
                  </a:lnTo>
                  <a:lnTo>
                    <a:pt x="1430" y="358"/>
                  </a:lnTo>
                  <a:lnTo>
                    <a:pt x="1448" y="322"/>
                  </a:lnTo>
                  <a:lnTo>
                    <a:pt x="1448" y="287"/>
                  </a:lnTo>
                  <a:lnTo>
                    <a:pt x="1448" y="287"/>
                  </a:lnTo>
                  <a:lnTo>
                    <a:pt x="1430" y="233"/>
                  </a:lnTo>
                  <a:lnTo>
                    <a:pt x="1394" y="197"/>
                  </a:lnTo>
                  <a:lnTo>
                    <a:pt x="1394" y="197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32"/>
            <p:cNvSpPr/>
            <p:nvPr/>
          </p:nvSpPr>
          <p:spPr>
            <a:xfrm>
              <a:off x="8558808" y="710115"/>
              <a:ext cx="65444" cy="232591"/>
            </a:xfrm>
            <a:custGeom>
              <a:avLst/>
              <a:gdLst/>
              <a:ahLst/>
              <a:cxnLst/>
              <a:rect l="l" t="t" r="r" b="b"/>
              <a:pathLst>
                <a:path w="376" h="1431" extrusionOk="0">
                  <a:moveTo>
                    <a:pt x="0" y="1341"/>
                  </a:moveTo>
                  <a:lnTo>
                    <a:pt x="0" y="1341"/>
                  </a:lnTo>
                  <a:lnTo>
                    <a:pt x="18" y="1394"/>
                  </a:lnTo>
                  <a:lnTo>
                    <a:pt x="54" y="1430"/>
                  </a:lnTo>
                  <a:lnTo>
                    <a:pt x="54" y="1430"/>
                  </a:lnTo>
                  <a:lnTo>
                    <a:pt x="89" y="1430"/>
                  </a:lnTo>
                  <a:lnTo>
                    <a:pt x="107" y="1412"/>
                  </a:lnTo>
                  <a:lnTo>
                    <a:pt x="143" y="1359"/>
                  </a:lnTo>
                  <a:lnTo>
                    <a:pt x="143" y="1359"/>
                  </a:lnTo>
                  <a:lnTo>
                    <a:pt x="179" y="1269"/>
                  </a:lnTo>
                  <a:lnTo>
                    <a:pt x="179" y="1269"/>
                  </a:lnTo>
                  <a:lnTo>
                    <a:pt x="268" y="876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75" y="322"/>
                  </a:lnTo>
                  <a:lnTo>
                    <a:pt x="375" y="143"/>
                  </a:lnTo>
                  <a:lnTo>
                    <a:pt x="375" y="143"/>
                  </a:lnTo>
                  <a:lnTo>
                    <a:pt x="357" y="72"/>
                  </a:lnTo>
                  <a:lnTo>
                    <a:pt x="340" y="36"/>
                  </a:lnTo>
                  <a:lnTo>
                    <a:pt x="304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15" y="18"/>
                  </a:lnTo>
                  <a:lnTo>
                    <a:pt x="197" y="36"/>
                  </a:lnTo>
                  <a:lnTo>
                    <a:pt x="179" y="90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25" y="483"/>
                  </a:lnTo>
                  <a:lnTo>
                    <a:pt x="36" y="840"/>
                  </a:lnTo>
                  <a:lnTo>
                    <a:pt x="36" y="840"/>
                  </a:lnTo>
                  <a:lnTo>
                    <a:pt x="18" y="983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126"/>
                  </a:lnTo>
                  <a:lnTo>
                    <a:pt x="18" y="1269"/>
                  </a:lnTo>
                  <a:lnTo>
                    <a:pt x="18" y="1269"/>
                  </a:lnTo>
                  <a:lnTo>
                    <a:pt x="0" y="1305"/>
                  </a:lnTo>
                  <a:lnTo>
                    <a:pt x="0" y="1341"/>
                  </a:lnTo>
                  <a:lnTo>
                    <a:pt x="0" y="1341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32"/>
            <p:cNvSpPr/>
            <p:nvPr/>
          </p:nvSpPr>
          <p:spPr>
            <a:xfrm>
              <a:off x="834402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573" y="0"/>
                  </a:moveTo>
                  <a:lnTo>
                    <a:pt x="573" y="0"/>
                  </a:lnTo>
                  <a:lnTo>
                    <a:pt x="519" y="18"/>
                  </a:lnTo>
                  <a:lnTo>
                    <a:pt x="483" y="18"/>
                  </a:lnTo>
                  <a:lnTo>
                    <a:pt x="483" y="18"/>
                  </a:lnTo>
                  <a:lnTo>
                    <a:pt x="412" y="125"/>
                  </a:lnTo>
                  <a:lnTo>
                    <a:pt x="412" y="125"/>
                  </a:lnTo>
                  <a:lnTo>
                    <a:pt x="269" y="358"/>
                  </a:lnTo>
                  <a:lnTo>
                    <a:pt x="180" y="465"/>
                  </a:lnTo>
                  <a:lnTo>
                    <a:pt x="90" y="572"/>
                  </a:lnTo>
                  <a:lnTo>
                    <a:pt x="90" y="572"/>
                  </a:lnTo>
                  <a:lnTo>
                    <a:pt x="54" y="644"/>
                  </a:lnTo>
                  <a:lnTo>
                    <a:pt x="37" y="697"/>
                  </a:lnTo>
                  <a:lnTo>
                    <a:pt x="1" y="858"/>
                  </a:lnTo>
                  <a:lnTo>
                    <a:pt x="1" y="858"/>
                  </a:lnTo>
                  <a:lnTo>
                    <a:pt x="1" y="894"/>
                  </a:lnTo>
                  <a:lnTo>
                    <a:pt x="37" y="930"/>
                  </a:lnTo>
                  <a:lnTo>
                    <a:pt x="37" y="930"/>
                  </a:lnTo>
                  <a:lnTo>
                    <a:pt x="72" y="930"/>
                  </a:lnTo>
                  <a:lnTo>
                    <a:pt x="108" y="912"/>
                  </a:lnTo>
                  <a:lnTo>
                    <a:pt x="108" y="912"/>
                  </a:lnTo>
                  <a:lnTo>
                    <a:pt x="251" y="769"/>
                  </a:lnTo>
                  <a:lnTo>
                    <a:pt x="394" y="626"/>
                  </a:lnTo>
                  <a:lnTo>
                    <a:pt x="519" y="447"/>
                  </a:lnTo>
                  <a:lnTo>
                    <a:pt x="626" y="251"/>
                  </a:lnTo>
                  <a:lnTo>
                    <a:pt x="626" y="251"/>
                  </a:lnTo>
                  <a:lnTo>
                    <a:pt x="644" y="179"/>
                  </a:lnTo>
                  <a:lnTo>
                    <a:pt x="644" y="90"/>
                  </a:lnTo>
                  <a:lnTo>
                    <a:pt x="644" y="90"/>
                  </a:lnTo>
                  <a:lnTo>
                    <a:pt x="609" y="36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" name="Google Shape;592;p32"/>
            <p:cNvSpPr/>
            <p:nvPr/>
          </p:nvSpPr>
          <p:spPr>
            <a:xfrm>
              <a:off x="8210356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87" y="0"/>
                  </a:moveTo>
                  <a:lnTo>
                    <a:pt x="787" y="0"/>
                  </a:lnTo>
                  <a:lnTo>
                    <a:pt x="733" y="0"/>
                  </a:lnTo>
                  <a:lnTo>
                    <a:pt x="733" y="0"/>
                  </a:lnTo>
                  <a:lnTo>
                    <a:pt x="608" y="54"/>
                  </a:lnTo>
                  <a:lnTo>
                    <a:pt x="501" y="90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125" y="161"/>
                  </a:lnTo>
                  <a:lnTo>
                    <a:pt x="54" y="197"/>
                  </a:lnTo>
                  <a:lnTo>
                    <a:pt x="0" y="251"/>
                  </a:lnTo>
                  <a:lnTo>
                    <a:pt x="0" y="251"/>
                  </a:lnTo>
                  <a:lnTo>
                    <a:pt x="108" y="304"/>
                  </a:lnTo>
                  <a:lnTo>
                    <a:pt x="215" y="340"/>
                  </a:lnTo>
                  <a:lnTo>
                    <a:pt x="322" y="358"/>
                  </a:lnTo>
                  <a:lnTo>
                    <a:pt x="429" y="358"/>
                  </a:lnTo>
                  <a:lnTo>
                    <a:pt x="429" y="358"/>
                  </a:lnTo>
                  <a:lnTo>
                    <a:pt x="554" y="340"/>
                  </a:lnTo>
                  <a:lnTo>
                    <a:pt x="662" y="304"/>
                  </a:lnTo>
                  <a:lnTo>
                    <a:pt x="858" y="233"/>
                  </a:lnTo>
                  <a:lnTo>
                    <a:pt x="858" y="233"/>
                  </a:lnTo>
                  <a:lnTo>
                    <a:pt x="894" y="197"/>
                  </a:lnTo>
                  <a:lnTo>
                    <a:pt x="912" y="161"/>
                  </a:lnTo>
                  <a:lnTo>
                    <a:pt x="930" y="125"/>
                  </a:lnTo>
                  <a:lnTo>
                    <a:pt x="912" y="72"/>
                  </a:lnTo>
                  <a:lnTo>
                    <a:pt x="912" y="72"/>
                  </a:lnTo>
                  <a:lnTo>
                    <a:pt x="894" y="36"/>
                  </a:lnTo>
                  <a:lnTo>
                    <a:pt x="858" y="18"/>
                  </a:lnTo>
                  <a:lnTo>
                    <a:pt x="822" y="0"/>
                  </a:lnTo>
                  <a:lnTo>
                    <a:pt x="787" y="0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32"/>
            <p:cNvSpPr/>
            <p:nvPr/>
          </p:nvSpPr>
          <p:spPr>
            <a:xfrm>
              <a:off x="797658" y="477686"/>
              <a:ext cx="255161" cy="66965"/>
            </a:xfrm>
            <a:custGeom>
              <a:avLst/>
              <a:gdLst/>
              <a:ahLst/>
              <a:cxnLst/>
              <a:rect l="l" t="t" r="r" b="b"/>
              <a:pathLst>
                <a:path w="1466" h="412" extrusionOk="0">
                  <a:moveTo>
                    <a:pt x="90" y="394"/>
                  </a:moveTo>
                  <a:lnTo>
                    <a:pt x="90" y="394"/>
                  </a:lnTo>
                  <a:lnTo>
                    <a:pt x="233" y="412"/>
                  </a:lnTo>
                  <a:lnTo>
                    <a:pt x="233" y="412"/>
                  </a:lnTo>
                  <a:lnTo>
                    <a:pt x="447" y="394"/>
                  </a:lnTo>
                  <a:lnTo>
                    <a:pt x="662" y="376"/>
                  </a:lnTo>
                  <a:lnTo>
                    <a:pt x="858" y="340"/>
                  </a:lnTo>
                  <a:lnTo>
                    <a:pt x="1055" y="304"/>
                  </a:lnTo>
                  <a:lnTo>
                    <a:pt x="1055" y="304"/>
                  </a:lnTo>
                  <a:lnTo>
                    <a:pt x="1198" y="269"/>
                  </a:lnTo>
                  <a:lnTo>
                    <a:pt x="1359" y="251"/>
                  </a:lnTo>
                  <a:lnTo>
                    <a:pt x="1359" y="251"/>
                  </a:lnTo>
                  <a:lnTo>
                    <a:pt x="1412" y="215"/>
                  </a:lnTo>
                  <a:lnTo>
                    <a:pt x="1448" y="161"/>
                  </a:lnTo>
                  <a:lnTo>
                    <a:pt x="1448" y="161"/>
                  </a:lnTo>
                  <a:lnTo>
                    <a:pt x="1466" y="126"/>
                  </a:lnTo>
                  <a:lnTo>
                    <a:pt x="1448" y="90"/>
                  </a:lnTo>
                  <a:lnTo>
                    <a:pt x="1430" y="72"/>
                  </a:lnTo>
                  <a:lnTo>
                    <a:pt x="1394" y="36"/>
                  </a:lnTo>
                  <a:lnTo>
                    <a:pt x="1394" y="36"/>
                  </a:lnTo>
                  <a:lnTo>
                    <a:pt x="1305" y="19"/>
                  </a:lnTo>
                  <a:lnTo>
                    <a:pt x="1234" y="1"/>
                  </a:lnTo>
                  <a:lnTo>
                    <a:pt x="1144" y="1"/>
                  </a:lnTo>
                  <a:lnTo>
                    <a:pt x="1055" y="19"/>
                  </a:lnTo>
                  <a:lnTo>
                    <a:pt x="1055" y="19"/>
                  </a:lnTo>
                  <a:lnTo>
                    <a:pt x="858" y="72"/>
                  </a:lnTo>
                  <a:lnTo>
                    <a:pt x="644" y="108"/>
                  </a:lnTo>
                  <a:lnTo>
                    <a:pt x="447" y="126"/>
                  </a:lnTo>
                  <a:lnTo>
                    <a:pt x="233" y="144"/>
                  </a:lnTo>
                  <a:lnTo>
                    <a:pt x="233" y="144"/>
                  </a:lnTo>
                  <a:lnTo>
                    <a:pt x="161" y="161"/>
                  </a:lnTo>
                  <a:lnTo>
                    <a:pt x="72" y="197"/>
                  </a:lnTo>
                  <a:lnTo>
                    <a:pt x="72" y="197"/>
                  </a:lnTo>
                  <a:lnTo>
                    <a:pt x="36" y="233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18" y="322"/>
                  </a:lnTo>
                  <a:lnTo>
                    <a:pt x="36" y="358"/>
                  </a:lnTo>
                  <a:lnTo>
                    <a:pt x="54" y="376"/>
                  </a:lnTo>
                  <a:lnTo>
                    <a:pt x="90" y="394"/>
                  </a:lnTo>
                  <a:lnTo>
                    <a:pt x="90" y="394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32"/>
            <p:cNvSpPr/>
            <p:nvPr/>
          </p:nvSpPr>
          <p:spPr>
            <a:xfrm>
              <a:off x="542498" y="710115"/>
              <a:ext cx="65618" cy="232591"/>
            </a:xfrm>
            <a:custGeom>
              <a:avLst/>
              <a:gdLst/>
              <a:ahLst/>
              <a:cxnLst/>
              <a:rect l="l" t="t" r="r" b="b"/>
              <a:pathLst>
                <a:path w="377" h="1431" extrusionOk="0">
                  <a:moveTo>
                    <a:pt x="323" y="840"/>
                  </a:moveTo>
                  <a:lnTo>
                    <a:pt x="323" y="840"/>
                  </a:lnTo>
                  <a:lnTo>
                    <a:pt x="251" y="483"/>
                  </a:lnTo>
                  <a:lnTo>
                    <a:pt x="197" y="126"/>
                  </a:lnTo>
                  <a:lnTo>
                    <a:pt x="197" y="126"/>
                  </a:lnTo>
                  <a:lnTo>
                    <a:pt x="197" y="90"/>
                  </a:lnTo>
                  <a:lnTo>
                    <a:pt x="180" y="36"/>
                  </a:lnTo>
                  <a:lnTo>
                    <a:pt x="144" y="18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72" y="0"/>
                  </a:lnTo>
                  <a:lnTo>
                    <a:pt x="37" y="36"/>
                  </a:lnTo>
                  <a:lnTo>
                    <a:pt x="19" y="72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1" y="322"/>
                  </a:lnTo>
                  <a:lnTo>
                    <a:pt x="19" y="483"/>
                  </a:lnTo>
                  <a:lnTo>
                    <a:pt x="19" y="483"/>
                  </a:lnTo>
                  <a:lnTo>
                    <a:pt x="90" y="876"/>
                  </a:lnTo>
                  <a:lnTo>
                    <a:pt x="197" y="1269"/>
                  </a:lnTo>
                  <a:lnTo>
                    <a:pt x="197" y="1269"/>
                  </a:lnTo>
                  <a:lnTo>
                    <a:pt x="215" y="1359"/>
                  </a:lnTo>
                  <a:lnTo>
                    <a:pt x="215" y="1359"/>
                  </a:lnTo>
                  <a:lnTo>
                    <a:pt x="251" y="1412"/>
                  </a:lnTo>
                  <a:lnTo>
                    <a:pt x="287" y="1430"/>
                  </a:lnTo>
                  <a:lnTo>
                    <a:pt x="323" y="1430"/>
                  </a:lnTo>
                  <a:lnTo>
                    <a:pt x="323" y="1430"/>
                  </a:lnTo>
                  <a:lnTo>
                    <a:pt x="340" y="1394"/>
                  </a:lnTo>
                  <a:lnTo>
                    <a:pt x="376" y="1341"/>
                  </a:lnTo>
                  <a:lnTo>
                    <a:pt x="376" y="1341"/>
                  </a:lnTo>
                  <a:lnTo>
                    <a:pt x="376" y="1305"/>
                  </a:lnTo>
                  <a:lnTo>
                    <a:pt x="358" y="1269"/>
                  </a:lnTo>
                  <a:lnTo>
                    <a:pt x="358" y="1269"/>
                  </a:lnTo>
                  <a:lnTo>
                    <a:pt x="340" y="1126"/>
                  </a:lnTo>
                  <a:lnTo>
                    <a:pt x="358" y="1126"/>
                  </a:lnTo>
                  <a:lnTo>
                    <a:pt x="358" y="1126"/>
                  </a:lnTo>
                  <a:lnTo>
                    <a:pt x="340" y="983"/>
                  </a:lnTo>
                  <a:lnTo>
                    <a:pt x="323" y="840"/>
                  </a:lnTo>
                  <a:lnTo>
                    <a:pt x="323" y="840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32"/>
            <p:cNvSpPr/>
            <p:nvPr/>
          </p:nvSpPr>
          <p:spPr>
            <a:xfrm>
              <a:off x="710458" y="733358"/>
              <a:ext cx="112264" cy="151160"/>
            </a:xfrm>
            <a:custGeom>
              <a:avLst/>
              <a:gdLst/>
              <a:ahLst/>
              <a:cxnLst/>
              <a:rect l="l" t="t" r="r" b="b"/>
              <a:pathLst>
                <a:path w="645" h="930" extrusionOk="0">
                  <a:moveTo>
                    <a:pt x="144" y="18"/>
                  </a:moveTo>
                  <a:lnTo>
                    <a:pt x="144" y="18"/>
                  </a:lnTo>
                  <a:lnTo>
                    <a:pt x="126" y="18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19" y="3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1" y="179"/>
                  </a:lnTo>
                  <a:lnTo>
                    <a:pt x="19" y="251"/>
                  </a:lnTo>
                  <a:lnTo>
                    <a:pt x="19" y="251"/>
                  </a:lnTo>
                  <a:lnTo>
                    <a:pt x="126" y="447"/>
                  </a:lnTo>
                  <a:lnTo>
                    <a:pt x="233" y="626"/>
                  </a:lnTo>
                  <a:lnTo>
                    <a:pt x="376" y="769"/>
                  </a:lnTo>
                  <a:lnTo>
                    <a:pt x="537" y="912"/>
                  </a:lnTo>
                  <a:lnTo>
                    <a:pt x="537" y="912"/>
                  </a:lnTo>
                  <a:lnTo>
                    <a:pt x="573" y="930"/>
                  </a:lnTo>
                  <a:lnTo>
                    <a:pt x="609" y="930"/>
                  </a:lnTo>
                  <a:lnTo>
                    <a:pt x="609" y="930"/>
                  </a:lnTo>
                  <a:lnTo>
                    <a:pt x="644" y="89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09" y="697"/>
                  </a:lnTo>
                  <a:lnTo>
                    <a:pt x="591" y="644"/>
                  </a:lnTo>
                  <a:lnTo>
                    <a:pt x="537" y="572"/>
                  </a:lnTo>
                  <a:lnTo>
                    <a:pt x="537" y="572"/>
                  </a:lnTo>
                  <a:lnTo>
                    <a:pt x="448" y="465"/>
                  </a:lnTo>
                  <a:lnTo>
                    <a:pt x="376" y="358"/>
                  </a:lnTo>
                  <a:lnTo>
                    <a:pt x="233" y="125"/>
                  </a:lnTo>
                  <a:lnTo>
                    <a:pt x="233" y="125"/>
                  </a:lnTo>
                  <a:lnTo>
                    <a:pt x="144" y="18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32"/>
            <p:cNvSpPr/>
            <p:nvPr/>
          </p:nvSpPr>
          <p:spPr>
            <a:xfrm>
              <a:off x="794525" y="666555"/>
              <a:ext cx="161869" cy="58188"/>
            </a:xfrm>
            <a:custGeom>
              <a:avLst/>
              <a:gdLst/>
              <a:ahLst/>
              <a:cxnLst/>
              <a:rect l="l" t="t" r="r" b="b"/>
              <a:pathLst>
                <a:path w="930" h="358" extrusionOk="0">
                  <a:moveTo>
                    <a:pt x="72" y="233"/>
                  </a:moveTo>
                  <a:lnTo>
                    <a:pt x="72" y="233"/>
                  </a:lnTo>
                  <a:lnTo>
                    <a:pt x="269" y="304"/>
                  </a:lnTo>
                  <a:lnTo>
                    <a:pt x="376" y="340"/>
                  </a:lnTo>
                  <a:lnTo>
                    <a:pt x="501" y="358"/>
                  </a:lnTo>
                  <a:lnTo>
                    <a:pt x="501" y="358"/>
                  </a:lnTo>
                  <a:lnTo>
                    <a:pt x="608" y="358"/>
                  </a:lnTo>
                  <a:lnTo>
                    <a:pt x="715" y="340"/>
                  </a:lnTo>
                  <a:lnTo>
                    <a:pt x="823" y="304"/>
                  </a:lnTo>
                  <a:lnTo>
                    <a:pt x="930" y="251"/>
                  </a:lnTo>
                  <a:lnTo>
                    <a:pt x="930" y="251"/>
                  </a:lnTo>
                  <a:lnTo>
                    <a:pt x="876" y="197"/>
                  </a:lnTo>
                  <a:lnTo>
                    <a:pt x="805" y="161"/>
                  </a:lnTo>
                  <a:lnTo>
                    <a:pt x="680" y="125"/>
                  </a:lnTo>
                  <a:lnTo>
                    <a:pt x="680" y="125"/>
                  </a:lnTo>
                  <a:lnTo>
                    <a:pt x="429" y="90"/>
                  </a:lnTo>
                  <a:lnTo>
                    <a:pt x="304" y="54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08" y="0"/>
                  </a:lnTo>
                  <a:lnTo>
                    <a:pt x="54" y="18"/>
                  </a:lnTo>
                  <a:lnTo>
                    <a:pt x="36" y="36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" y="125"/>
                  </a:lnTo>
                  <a:lnTo>
                    <a:pt x="18" y="161"/>
                  </a:lnTo>
                  <a:lnTo>
                    <a:pt x="36" y="197"/>
                  </a:lnTo>
                  <a:lnTo>
                    <a:pt x="72" y="233"/>
                  </a:lnTo>
                  <a:lnTo>
                    <a:pt x="72" y="233"/>
                  </a:lnTo>
                  <a:close/>
                </a:path>
              </a:pathLst>
            </a:custGeom>
            <a:solidFill>
              <a:srgbClr val="F7E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97" name="Google Shape;597;p32"/>
          <p:cNvSpPr/>
          <p:nvPr/>
        </p:nvSpPr>
        <p:spPr>
          <a:xfrm>
            <a:off x="4735618" y="1290733"/>
            <a:ext cx="2720767" cy="89395"/>
          </a:xfrm>
          <a:custGeom>
            <a:avLst/>
            <a:gdLst/>
            <a:ahLst/>
            <a:cxnLst/>
            <a:rect l="l" t="t" r="r" b="b"/>
            <a:pathLst>
              <a:path w="81623" h="7078" extrusionOk="0">
                <a:moveTo>
                  <a:pt x="31634" y="0"/>
                </a:moveTo>
                <a:lnTo>
                  <a:pt x="29668" y="18"/>
                </a:lnTo>
                <a:lnTo>
                  <a:pt x="27685" y="36"/>
                </a:lnTo>
                <a:lnTo>
                  <a:pt x="25719" y="90"/>
                </a:lnTo>
                <a:lnTo>
                  <a:pt x="23735" y="161"/>
                </a:lnTo>
                <a:lnTo>
                  <a:pt x="21769" y="250"/>
                </a:lnTo>
                <a:lnTo>
                  <a:pt x="19803" y="340"/>
                </a:lnTo>
                <a:lnTo>
                  <a:pt x="17837" y="483"/>
                </a:lnTo>
                <a:lnTo>
                  <a:pt x="16729" y="554"/>
                </a:lnTo>
                <a:lnTo>
                  <a:pt x="15639" y="661"/>
                </a:lnTo>
                <a:lnTo>
                  <a:pt x="14549" y="769"/>
                </a:lnTo>
                <a:lnTo>
                  <a:pt x="13459" y="876"/>
                </a:lnTo>
                <a:lnTo>
                  <a:pt x="12386" y="1019"/>
                </a:lnTo>
                <a:lnTo>
                  <a:pt x="11296" y="1162"/>
                </a:lnTo>
                <a:lnTo>
                  <a:pt x="10224" y="1341"/>
                </a:lnTo>
                <a:lnTo>
                  <a:pt x="9151" y="1519"/>
                </a:lnTo>
                <a:lnTo>
                  <a:pt x="8079" y="1716"/>
                </a:lnTo>
                <a:lnTo>
                  <a:pt x="7007" y="1930"/>
                </a:lnTo>
                <a:lnTo>
                  <a:pt x="5934" y="2163"/>
                </a:lnTo>
                <a:lnTo>
                  <a:pt x="4880" y="2413"/>
                </a:lnTo>
                <a:lnTo>
                  <a:pt x="3826" y="2681"/>
                </a:lnTo>
                <a:lnTo>
                  <a:pt x="2771" y="2985"/>
                </a:lnTo>
                <a:lnTo>
                  <a:pt x="1717" y="3289"/>
                </a:lnTo>
                <a:lnTo>
                  <a:pt x="662" y="3628"/>
                </a:lnTo>
                <a:lnTo>
                  <a:pt x="573" y="3664"/>
                </a:lnTo>
                <a:lnTo>
                  <a:pt x="501" y="3718"/>
                </a:lnTo>
                <a:lnTo>
                  <a:pt x="412" y="3789"/>
                </a:lnTo>
                <a:lnTo>
                  <a:pt x="340" y="3878"/>
                </a:lnTo>
                <a:lnTo>
                  <a:pt x="287" y="3968"/>
                </a:lnTo>
                <a:lnTo>
                  <a:pt x="233" y="4075"/>
                </a:lnTo>
                <a:lnTo>
                  <a:pt x="144" y="4307"/>
                </a:lnTo>
                <a:lnTo>
                  <a:pt x="72" y="4575"/>
                </a:lnTo>
                <a:lnTo>
                  <a:pt x="37" y="4861"/>
                </a:lnTo>
                <a:lnTo>
                  <a:pt x="1" y="5165"/>
                </a:lnTo>
                <a:lnTo>
                  <a:pt x="19" y="5469"/>
                </a:lnTo>
                <a:lnTo>
                  <a:pt x="37" y="5755"/>
                </a:lnTo>
                <a:lnTo>
                  <a:pt x="90" y="6041"/>
                </a:lnTo>
                <a:lnTo>
                  <a:pt x="162" y="6291"/>
                </a:lnTo>
                <a:lnTo>
                  <a:pt x="233" y="6523"/>
                </a:lnTo>
                <a:lnTo>
                  <a:pt x="340" y="6684"/>
                </a:lnTo>
                <a:lnTo>
                  <a:pt x="394" y="6756"/>
                </a:lnTo>
                <a:lnTo>
                  <a:pt x="466" y="6827"/>
                </a:lnTo>
                <a:lnTo>
                  <a:pt x="519" y="6863"/>
                </a:lnTo>
                <a:lnTo>
                  <a:pt x="591" y="6881"/>
                </a:lnTo>
                <a:lnTo>
                  <a:pt x="680" y="6899"/>
                </a:lnTo>
                <a:lnTo>
                  <a:pt x="752" y="6881"/>
                </a:lnTo>
                <a:lnTo>
                  <a:pt x="1681" y="6631"/>
                </a:lnTo>
                <a:lnTo>
                  <a:pt x="2610" y="6416"/>
                </a:lnTo>
                <a:lnTo>
                  <a:pt x="3540" y="6202"/>
                </a:lnTo>
                <a:lnTo>
                  <a:pt x="4487" y="5987"/>
                </a:lnTo>
                <a:lnTo>
                  <a:pt x="5416" y="5809"/>
                </a:lnTo>
                <a:lnTo>
                  <a:pt x="6363" y="5630"/>
                </a:lnTo>
                <a:lnTo>
                  <a:pt x="7311" y="5469"/>
                </a:lnTo>
                <a:lnTo>
                  <a:pt x="8258" y="5326"/>
                </a:lnTo>
                <a:lnTo>
                  <a:pt x="9205" y="5183"/>
                </a:lnTo>
                <a:lnTo>
                  <a:pt x="10134" y="5058"/>
                </a:lnTo>
                <a:lnTo>
                  <a:pt x="12047" y="4826"/>
                </a:lnTo>
                <a:lnTo>
                  <a:pt x="13941" y="4629"/>
                </a:lnTo>
                <a:lnTo>
                  <a:pt x="15853" y="4486"/>
                </a:lnTo>
                <a:lnTo>
                  <a:pt x="17766" y="4361"/>
                </a:lnTo>
                <a:lnTo>
                  <a:pt x="19660" y="4272"/>
                </a:lnTo>
                <a:lnTo>
                  <a:pt x="21590" y="4200"/>
                </a:lnTo>
                <a:lnTo>
                  <a:pt x="23503" y="4164"/>
                </a:lnTo>
                <a:lnTo>
                  <a:pt x="25415" y="4129"/>
                </a:lnTo>
                <a:lnTo>
                  <a:pt x="27327" y="4111"/>
                </a:lnTo>
                <a:lnTo>
                  <a:pt x="31152" y="4111"/>
                </a:lnTo>
                <a:lnTo>
                  <a:pt x="33136" y="4129"/>
                </a:lnTo>
                <a:lnTo>
                  <a:pt x="35119" y="4146"/>
                </a:lnTo>
                <a:lnTo>
                  <a:pt x="37103" y="4182"/>
                </a:lnTo>
                <a:lnTo>
                  <a:pt x="39087" y="4218"/>
                </a:lnTo>
                <a:lnTo>
                  <a:pt x="41071" y="4272"/>
                </a:lnTo>
                <a:lnTo>
                  <a:pt x="43055" y="4343"/>
                </a:lnTo>
                <a:lnTo>
                  <a:pt x="45038" y="4415"/>
                </a:lnTo>
                <a:lnTo>
                  <a:pt x="47022" y="4504"/>
                </a:lnTo>
                <a:lnTo>
                  <a:pt x="49006" y="4593"/>
                </a:lnTo>
                <a:lnTo>
                  <a:pt x="50972" y="4701"/>
                </a:lnTo>
                <a:lnTo>
                  <a:pt x="52956" y="4826"/>
                </a:lnTo>
                <a:lnTo>
                  <a:pt x="54939" y="4951"/>
                </a:lnTo>
                <a:lnTo>
                  <a:pt x="56905" y="5094"/>
                </a:lnTo>
                <a:lnTo>
                  <a:pt x="58889" y="5255"/>
                </a:lnTo>
                <a:lnTo>
                  <a:pt x="60873" y="5415"/>
                </a:lnTo>
                <a:lnTo>
                  <a:pt x="62839" y="5594"/>
                </a:lnTo>
                <a:lnTo>
                  <a:pt x="67325" y="6005"/>
                </a:lnTo>
                <a:lnTo>
                  <a:pt x="69577" y="6220"/>
                </a:lnTo>
                <a:lnTo>
                  <a:pt x="71811" y="6452"/>
                </a:lnTo>
                <a:lnTo>
                  <a:pt x="72954" y="6577"/>
                </a:lnTo>
                <a:lnTo>
                  <a:pt x="74098" y="6720"/>
                </a:lnTo>
                <a:lnTo>
                  <a:pt x="75260" y="6863"/>
                </a:lnTo>
                <a:lnTo>
                  <a:pt x="76439" y="6970"/>
                </a:lnTo>
                <a:lnTo>
                  <a:pt x="77029" y="7024"/>
                </a:lnTo>
                <a:lnTo>
                  <a:pt x="77601" y="7042"/>
                </a:lnTo>
                <a:lnTo>
                  <a:pt x="78191" y="7078"/>
                </a:lnTo>
                <a:lnTo>
                  <a:pt x="78781" y="7078"/>
                </a:lnTo>
                <a:lnTo>
                  <a:pt x="79353" y="7060"/>
                </a:lnTo>
                <a:lnTo>
                  <a:pt x="79925" y="7024"/>
                </a:lnTo>
                <a:lnTo>
                  <a:pt x="80496" y="6970"/>
                </a:lnTo>
                <a:lnTo>
                  <a:pt x="81050" y="6881"/>
                </a:lnTo>
                <a:lnTo>
                  <a:pt x="81122" y="6863"/>
                </a:lnTo>
                <a:lnTo>
                  <a:pt x="81193" y="6827"/>
                </a:lnTo>
                <a:lnTo>
                  <a:pt x="81247" y="6792"/>
                </a:lnTo>
                <a:lnTo>
                  <a:pt x="81301" y="6738"/>
                </a:lnTo>
                <a:lnTo>
                  <a:pt x="81408" y="6613"/>
                </a:lnTo>
                <a:lnTo>
                  <a:pt x="81479" y="6470"/>
                </a:lnTo>
                <a:lnTo>
                  <a:pt x="81551" y="6291"/>
                </a:lnTo>
                <a:lnTo>
                  <a:pt x="81587" y="6095"/>
                </a:lnTo>
                <a:lnTo>
                  <a:pt x="81622" y="5880"/>
                </a:lnTo>
                <a:lnTo>
                  <a:pt x="81622" y="5666"/>
                </a:lnTo>
                <a:lnTo>
                  <a:pt x="81622" y="5433"/>
                </a:lnTo>
                <a:lnTo>
                  <a:pt x="81604" y="5219"/>
                </a:lnTo>
                <a:lnTo>
                  <a:pt x="81551" y="5004"/>
                </a:lnTo>
                <a:lnTo>
                  <a:pt x="81497" y="4826"/>
                </a:lnTo>
                <a:lnTo>
                  <a:pt x="81444" y="4647"/>
                </a:lnTo>
                <a:lnTo>
                  <a:pt x="81354" y="4504"/>
                </a:lnTo>
                <a:lnTo>
                  <a:pt x="81247" y="4397"/>
                </a:lnTo>
                <a:lnTo>
                  <a:pt x="81140" y="4325"/>
                </a:lnTo>
                <a:lnTo>
                  <a:pt x="80693" y="4129"/>
                </a:lnTo>
                <a:lnTo>
                  <a:pt x="80246" y="3950"/>
                </a:lnTo>
                <a:lnTo>
                  <a:pt x="79782" y="3789"/>
                </a:lnTo>
                <a:lnTo>
                  <a:pt x="79317" y="3646"/>
                </a:lnTo>
                <a:lnTo>
                  <a:pt x="78852" y="3521"/>
                </a:lnTo>
                <a:lnTo>
                  <a:pt x="78388" y="3414"/>
                </a:lnTo>
                <a:lnTo>
                  <a:pt x="77422" y="3199"/>
                </a:lnTo>
                <a:lnTo>
                  <a:pt x="76457" y="3021"/>
                </a:lnTo>
                <a:lnTo>
                  <a:pt x="75492" y="2878"/>
                </a:lnTo>
                <a:lnTo>
                  <a:pt x="73562" y="2609"/>
                </a:lnTo>
                <a:lnTo>
                  <a:pt x="71560" y="2324"/>
                </a:lnTo>
                <a:lnTo>
                  <a:pt x="69559" y="2073"/>
                </a:lnTo>
                <a:lnTo>
                  <a:pt x="67539" y="1841"/>
                </a:lnTo>
                <a:lnTo>
                  <a:pt x="65520" y="1644"/>
                </a:lnTo>
                <a:lnTo>
                  <a:pt x="63518" y="1448"/>
                </a:lnTo>
                <a:lnTo>
                  <a:pt x="61498" y="1269"/>
                </a:lnTo>
                <a:lnTo>
                  <a:pt x="59479" y="1108"/>
                </a:lnTo>
                <a:lnTo>
                  <a:pt x="57477" y="965"/>
                </a:lnTo>
                <a:lnTo>
                  <a:pt x="55458" y="822"/>
                </a:lnTo>
                <a:lnTo>
                  <a:pt x="53438" y="697"/>
                </a:lnTo>
                <a:lnTo>
                  <a:pt x="49399" y="483"/>
                </a:lnTo>
                <a:lnTo>
                  <a:pt x="45467" y="304"/>
                </a:lnTo>
                <a:lnTo>
                  <a:pt x="41518" y="161"/>
                </a:lnTo>
                <a:lnTo>
                  <a:pt x="39534" y="107"/>
                </a:lnTo>
                <a:lnTo>
                  <a:pt x="37568" y="54"/>
                </a:lnTo>
                <a:lnTo>
                  <a:pt x="35584" y="18"/>
                </a:lnTo>
                <a:lnTo>
                  <a:pt x="33618" y="0"/>
                </a:lnTo>
                <a:close/>
              </a:path>
            </a:pathLst>
          </a:custGeom>
          <a:solidFill>
            <a:srgbClr val="F7E8D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8" name="Google Shape;598;p32"/>
          <p:cNvSpPr txBox="1">
            <a:spLocks noGrp="1"/>
          </p:cNvSpPr>
          <p:nvPr>
            <p:ph type="title"/>
          </p:nvPr>
        </p:nvSpPr>
        <p:spPr>
          <a:xfrm>
            <a:off x="950967" y="707136"/>
            <a:ext cx="10290000" cy="39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04580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59074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7090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5" name="Google Shape;25;p2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26" name="Google Shape;26;p2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" name="Google Shape;27;p2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" name="Google Shape;44;p2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" name="Google Shape;45;p2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" name="Google Shape;46;p2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" name="Google Shape;47;p2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" name="Google Shape;48;p2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" name="Google Shape;49;p2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" name="Google Shape;50;p2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" name="Google Shape;51;p2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52" name="Google Shape;52;p2"/>
          <p:cNvSpPr/>
          <p:nvPr/>
        </p:nvSpPr>
        <p:spPr>
          <a:xfrm>
            <a:off x="1947945" y="736577"/>
            <a:ext cx="830957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2"/>
          <p:cNvSpPr/>
          <p:nvPr/>
        </p:nvSpPr>
        <p:spPr>
          <a:xfrm>
            <a:off x="10259111" y="4556585"/>
            <a:ext cx="91" cy="1892"/>
          </a:xfrm>
          <a:custGeom>
            <a:avLst/>
            <a:gdLst/>
            <a:ahLst/>
            <a:cxnLst/>
            <a:rect l="l" t="t" r="r" b="b"/>
            <a:pathLst>
              <a:path w="1" h="21" extrusionOk="0">
                <a:moveTo>
                  <a:pt x="1" y="21"/>
                </a:moveTo>
                <a:lnTo>
                  <a:pt x="1" y="1"/>
                </a:lnTo>
                <a:cubicBezTo>
                  <a:pt x="1" y="11"/>
                  <a:pt x="1" y="11"/>
                  <a:pt x="1" y="11"/>
                </a:cubicBezTo>
                <a:cubicBezTo>
                  <a:pt x="1" y="21"/>
                  <a:pt x="1" y="21"/>
                  <a:pt x="1" y="2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" name="Google Shape;54;p2"/>
          <p:cNvSpPr/>
          <p:nvPr/>
        </p:nvSpPr>
        <p:spPr>
          <a:xfrm>
            <a:off x="10259111" y="4656028"/>
            <a:ext cx="991" cy="8197"/>
          </a:xfrm>
          <a:custGeom>
            <a:avLst/>
            <a:gdLst/>
            <a:ahLst/>
            <a:cxnLst/>
            <a:rect l="l" t="t" r="r" b="b"/>
            <a:pathLst>
              <a:path w="11" h="91" extrusionOk="0">
                <a:moveTo>
                  <a:pt x="11" y="1"/>
                </a:moveTo>
                <a:cubicBezTo>
                  <a:pt x="1" y="11"/>
                  <a:pt x="1" y="31"/>
                  <a:pt x="1" y="51"/>
                </a:cubicBezTo>
                <a:cubicBezTo>
                  <a:pt x="1" y="61"/>
                  <a:pt x="1" y="80"/>
                  <a:pt x="11" y="90"/>
                </a:cubicBezTo>
                <a:lnTo>
                  <a:pt x="1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" name="Google Shape;55;p2"/>
          <p:cNvSpPr/>
          <p:nvPr/>
        </p:nvSpPr>
        <p:spPr>
          <a:xfrm>
            <a:off x="10259111" y="4757364"/>
            <a:ext cx="1892" cy="10809"/>
          </a:xfrm>
          <a:custGeom>
            <a:avLst/>
            <a:gdLst/>
            <a:ahLst/>
            <a:cxnLst/>
            <a:rect l="l" t="t" r="r" b="b"/>
            <a:pathLst>
              <a:path w="21" h="120" extrusionOk="0">
                <a:moveTo>
                  <a:pt x="20" y="0"/>
                </a:moveTo>
                <a:cubicBezTo>
                  <a:pt x="1" y="20"/>
                  <a:pt x="1" y="40"/>
                  <a:pt x="1" y="60"/>
                </a:cubicBezTo>
                <a:cubicBezTo>
                  <a:pt x="1" y="80"/>
                  <a:pt x="1" y="99"/>
                  <a:pt x="20" y="119"/>
                </a:cubicBezTo>
                <a:lnTo>
                  <a:pt x="2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6" name="Google Shape;56;p2"/>
          <p:cNvSpPr/>
          <p:nvPr/>
        </p:nvSpPr>
        <p:spPr>
          <a:xfrm>
            <a:off x="10259111" y="4858607"/>
            <a:ext cx="2792" cy="13512"/>
          </a:xfrm>
          <a:custGeom>
            <a:avLst/>
            <a:gdLst/>
            <a:ahLst/>
            <a:cxnLst/>
            <a:rect l="l" t="t" r="r" b="b"/>
            <a:pathLst>
              <a:path w="31" h="150" extrusionOk="0">
                <a:moveTo>
                  <a:pt x="30" y="0"/>
                </a:moveTo>
                <a:cubicBezTo>
                  <a:pt x="11" y="20"/>
                  <a:pt x="1" y="50"/>
                  <a:pt x="1" y="70"/>
                </a:cubicBezTo>
                <a:cubicBezTo>
                  <a:pt x="1" y="100"/>
                  <a:pt x="11" y="129"/>
                  <a:pt x="30" y="149"/>
                </a:cubicBezTo>
                <a:lnTo>
                  <a:pt x="3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" name="Google Shape;57;p2"/>
          <p:cNvSpPr/>
          <p:nvPr/>
        </p:nvSpPr>
        <p:spPr>
          <a:xfrm>
            <a:off x="10259111" y="4960754"/>
            <a:ext cx="3693" cy="14412"/>
          </a:xfrm>
          <a:custGeom>
            <a:avLst/>
            <a:gdLst/>
            <a:ahLst/>
            <a:cxnLst/>
            <a:rect l="l" t="t" r="r" b="b"/>
            <a:pathLst>
              <a:path w="41" h="160" extrusionOk="0">
                <a:moveTo>
                  <a:pt x="40" y="0"/>
                </a:moveTo>
                <a:cubicBezTo>
                  <a:pt x="11" y="20"/>
                  <a:pt x="1" y="40"/>
                  <a:pt x="1" y="80"/>
                </a:cubicBezTo>
                <a:cubicBezTo>
                  <a:pt x="1" y="110"/>
                  <a:pt x="11" y="139"/>
                  <a:pt x="40" y="159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" name="Google Shape;58;p2"/>
          <p:cNvSpPr/>
          <p:nvPr/>
        </p:nvSpPr>
        <p:spPr>
          <a:xfrm>
            <a:off x="10259112" y="5061998"/>
            <a:ext cx="4593" cy="16213"/>
          </a:xfrm>
          <a:custGeom>
            <a:avLst/>
            <a:gdLst/>
            <a:ahLst/>
            <a:cxnLst/>
            <a:rect l="l" t="t" r="r" b="b"/>
            <a:pathLst>
              <a:path w="51" h="180" extrusionOk="0">
                <a:moveTo>
                  <a:pt x="40" y="0"/>
                </a:moveTo>
                <a:cubicBezTo>
                  <a:pt x="20" y="20"/>
                  <a:pt x="1" y="50"/>
                  <a:pt x="1" y="90"/>
                </a:cubicBezTo>
                <a:cubicBezTo>
                  <a:pt x="1" y="130"/>
                  <a:pt x="20" y="160"/>
                  <a:pt x="50" y="179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" name="Google Shape;59;p2"/>
          <p:cNvSpPr/>
          <p:nvPr/>
        </p:nvSpPr>
        <p:spPr>
          <a:xfrm>
            <a:off x="10259111" y="5164143"/>
            <a:ext cx="5495" cy="17115"/>
          </a:xfrm>
          <a:custGeom>
            <a:avLst/>
            <a:gdLst/>
            <a:ahLst/>
            <a:cxnLst/>
            <a:rect l="l" t="t" r="r" b="b"/>
            <a:pathLst>
              <a:path w="61" h="190" extrusionOk="0">
                <a:moveTo>
                  <a:pt x="50" y="0"/>
                </a:moveTo>
                <a:cubicBezTo>
                  <a:pt x="20" y="20"/>
                  <a:pt x="1" y="50"/>
                  <a:pt x="1" y="90"/>
                </a:cubicBezTo>
                <a:cubicBezTo>
                  <a:pt x="1" y="140"/>
                  <a:pt x="20" y="170"/>
                  <a:pt x="60" y="189"/>
                </a:cubicBezTo>
                <a:lnTo>
                  <a:pt x="5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" name="Google Shape;60;p2"/>
          <p:cNvSpPr/>
          <p:nvPr/>
        </p:nvSpPr>
        <p:spPr>
          <a:xfrm>
            <a:off x="10259111" y="5266289"/>
            <a:ext cx="6396" cy="18015"/>
          </a:xfrm>
          <a:custGeom>
            <a:avLst/>
            <a:gdLst/>
            <a:ahLst/>
            <a:cxnLst/>
            <a:rect l="l" t="t" r="r" b="b"/>
            <a:pathLst>
              <a:path w="71" h="200" extrusionOk="0">
                <a:moveTo>
                  <a:pt x="60" y="1"/>
                </a:moveTo>
                <a:cubicBezTo>
                  <a:pt x="20" y="10"/>
                  <a:pt x="1" y="50"/>
                  <a:pt x="1" y="100"/>
                </a:cubicBezTo>
                <a:cubicBezTo>
                  <a:pt x="1" y="140"/>
                  <a:pt x="20" y="180"/>
                  <a:pt x="70" y="199"/>
                </a:cubicBezTo>
                <a:lnTo>
                  <a:pt x="6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" name="Google Shape;61;p2"/>
          <p:cNvSpPr/>
          <p:nvPr/>
        </p:nvSpPr>
        <p:spPr>
          <a:xfrm>
            <a:off x="10259111" y="5368434"/>
            <a:ext cx="7296" cy="18015"/>
          </a:xfrm>
          <a:custGeom>
            <a:avLst/>
            <a:gdLst/>
            <a:ahLst/>
            <a:cxnLst/>
            <a:rect l="l" t="t" r="r" b="b"/>
            <a:pathLst>
              <a:path w="81" h="200" extrusionOk="0">
                <a:moveTo>
                  <a:pt x="70" y="1"/>
                </a:moveTo>
                <a:cubicBezTo>
                  <a:pt x="30" y="11"/>
                  <a:pt x="1" y="50"/>
                  <a:pt x="1" y="100"/>
                </a:cubicBezTo>
                <a:cubicBezTo>
                  <a:pt x="1" y="150"/>
                  <a:pt x="30" y="190"/>
                  <a:pt x="80" y="200"/>
                </a:cubicBezTo>
                <a:lnTo>
                  <a:pt x="7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" name="Google Shape;62;p2"/>
          <p:cNvSpPr/>
          <p:nvPr/>
        </p:nvSpPr>
        <p:spPr>
          <a:xfrm>
            <a:off x="10259111" y="5470581"/>
            <a:ext cx="8197" cy="18916"/>
          </a:xfrm>
          <a:custGeom>
            <a:avLst/>
            <a:gdLst/>
            <a:ahLst/>
            <a:cxnLst/>
            <a:rect l="l" t="t" r="r" b="b"/>
            <a:pathLst>
              <a:path w="91" h="210" extrusionOk="0">
                <a:moveTo>
                  <a:pt x="80" y="1"/>
                </a:moveTo>
                <a:cubicBezTo>
                  <a:pt x="30" y="11"/>
                  <a:pt x="1" y="50"/>
                  <a:pt x="1" y="110"/>
                </a:cubicBezTo>
                <a:cubicBezTo>
                  <a:pt x="1" y="160"/>
                  <a:pt x="30" y="200"/>
                  <a:pt x="90" y="210"/>
                </a:cubicBezTo>
                <a:lnTo>
                  <a:pt x="8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" name="Google Shape;63;p2"/>
          <p:cNvSpPr/>
          <p:nvPr/>
        </p:nvSpPr>
        <p:spPr>
          <a:xfrm>
            <a:off x="10259112" y="5572726"/>
            <a:ext cx="9097" cy="19817"/>
          </a:xfrm>
          <a:custGeom>
            <a:avLst/>
            <a:gdLst/>
            <a:ahLst/>
            <a:cxnLst/>
            <a:rect l="l" t="t" r="r" b="b"/>
            <a:pathLst>
              <a:path w="101" h="220" extrusionOk="0">
                <a:moveTo>
                  <a:pt x="90" y="1"/>
                </a:moveTo>
                <a:cubicBezTo>
                  <a:pt x="40" y="11"/>
                  <a:pt x="1" y="51"/>
                  <a:pt x="1" y="110"/>
                </a:cubicBezTo>
                <a:cubicBezTo>
                  <a:pt x="1" y="170"/>
                  <a:pt x="40" y="210"/>
                  <a:pt x="100" y="220"/>
                </a:cubicBezTo>
                <a:lnTo>
                  <a:pt x="9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" name="Google Shape;64;p2"/>
          <p:cNvSpPr/>
          <p:nvPr/>
        </p:nvSpPr>
        <p:spPr>
          <a:xfrm>
            <a:off x="10259112" y="5674872"/>
            <a:ext cx="9097" cy="19817"/>
          </a:xfrm>
          <a:custGeom>
            <a:avLst/>
            <a:gdLst/>
            <a:ahLst/>
            <a:cxnLst/>
            <a:rect l="l" t="t" r="r" b="b"/>
            <a:pathLst>
              <a:path w="101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lnTo>
                  <a:pt x="10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" name="Google Shape;65;p2"/>
          <p:cNvSpPr/>
          <p:nvPr/>
        </p:nvSpPr>
        <p:spPr>
          <a:xfrm>
            <a:off x="10259111" y="5777917"/>
            <a:ext cx="9908" cy="19817"/>
          </a:xfrm>
          <a:custGeom>
            <a:avLst/>
            <a:gdLst/>
            <a:ahLst/>
            <a:cxnLst/>
            <a:rect l="l" t="t" r="r" b="b"/>
            <a:pathLst>
              <a:path w="110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cubicBezTo>
                  <a:pt x="110" y="220"/>
                  <a:pt x="110" y="210"/>
                  <a:pt x="110" y="210"/>
                </a:cubicBezTo>
                <a:lnTo>
                  <a:pt x="11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" name="Google Shape;66;p2"/>
          <p:cNvSpPr/>
          <p:nvPr/>
        </p:nvSpPr>
        <p:spPr>
          <a:xfrm>
            <a:off x="10259112" y="5880064"/>
            <a:ext cx="10809" cy="19817"/>
          </a:xfrm>
          <a:custGeom>
            <a:avLst/>
            <a:gdLst/>
            <a:ahLst/>
            <a:cxnLst/>
            <a:rect l="l" t="t" r="r" b="b"/>
            <a:pathLst>
              <a:path w="120" h="220" extrusionOk="0">
                <a:moveTo>
                  <a:pt x="100" y="1"/>
                </a:moveTo>
                <a:cubicBezTo>
                  <a:pt x="40" y="1"/>
                  <a:pt x="1" y="51"/>
                  <a:pt x="1" y="110"/>
                </a:cubicBezTo>
                <a:cubicBezTo>
                  <a:pt x="1" y="170"/>
                  <a:pt x="40" y="220"/>
                  <a:pt x="100" y="220"/>
                </a:cubicBezTo>
                <a:cubicBezTo>
                  <a:pt x="110" y="220"/>
                  <a:pt x="120" y="220"/>
                  <a:pt x="120" y="210"/>
                </a:cubicBezTo>
                <a:lnTo>
                  <a:pt x="12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2"/>
          <p:cNvSpPr/>
          <p:nvPr/>
        </p:nvSpPr>
        <p:spPr>
          <a:xfrm>
            <a:off x="10259111" y="5982298"/>
            <a:ext cx="11709" cy="19727"/>
          </a:xfrm>
          <a:custGeom>
            <a:avLst/>
            <a:gdLst/>
            <a:ahLst/>
            <a:cxnLst/>
            <a:rect l="l" t="t" r="r" b="b"/>
            <a:pathLst>
              <a:path w="130" h="219" extrusionOk="0">
                <a:moveTo>
                  <a:pt x="100" y="0"/>
                </a:moveTo>
                <a:cubicBezTo>
                  <a:pt x="40" y="0"/>
                  <a:pt x="1" y="50"/>
                  <a:pt x="1" y="109"/>
                </a:cubicBezTo>
                <a:cubicBezTo>
                  <a:pt x="1" y="169"/>
                  <a:pt x="40" y="219"/>
                  <a:pt x="100" y="219"/>
                </a:cubicBezTo>
                <a:lnTo>
                  <a:pt x="130" y="219"/>
                </a:lnTo>
                <a:lnTo>
                  <a:pt x="130" y="10"/>
                </a:lnTo>
                <a:cubicBezTo>
                  <a:pt x="120" y="10"/>
                  <a:pt x="110" y="0"/>
                  <a:pt x="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" name="Google Shape;68;p2"/>
          <p:cNvSpPr/>
          <p:nvPr/>
        </p:nvSpPr>
        <p:spPr>
          <a:xfrm>
            <a:off x="1920202" y="736578"/>
            <a:ext cx="8351639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" name="Google Shape;69;p2"/>
          <p:cNvSpPr/>
          <p:nvPr/>
        </p:nvSpPr>
        <p:spPr>
          <a:xfrm>
            <a:off x="9135755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" name="Google Shape;70;p2"/>
          <p:cNvSpPr/>
          <p:nvPr/>
        </p:nvSpPr>
        <p:spPr>
          <a:xfrm>
            <a:off x="9440821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" name="Google Shape;71;p2"/>
          <p:cNvSpPr/>
          <p:nvPr/>
        </p:nvSpPr>
        <p:spPr>
          <a:xfrm>
            <a:off x="9745888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72" name="Google Shape;72;p2"/>
          <p:cNvPicPr preferRelativeResize="0"/>
          <p:nvPr/>
        </p:nvPicPr>
        <p:blipFill rotWithShape="1">
          <a:blip r:embed="rId2">
            <a:alphaModFix/>
          </a:blip>
          <a:srcRect l="15881" t="21982" r="15956" b="10399"/>
          <a:stretch/>
        </p:blipFill>
        <p:spPr>
          <a:xfrm>
            <a:off x="1936667" y="1507667"/>
            <a:ext cx="8310503" cy="463713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2"/>
          <p:cNvSpPr/>
          <p:nvPr/>
        </p:nvSpPr>
        <p:spPr>
          <a:xfrm rot="-676558">
            <a:off x="454788" y="1613204"/>
            <a:ext cx="983397" cy="1638424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" name="Google Shape;74;p2"/>
          <p:cNvSpPr txBox="1">
            <a:spLocks noGrp="1"/>
          </p:cNvSpPr>
          <p:nvPr>
            <p:ph type="ctrTitle"/>
          </p:nvPr>
        </p:nvSpPr>
        <p:spPr>
          <a:xfrm>
            <a:off x="3514000" y="1150908"/>
            <a:ext cx="5164000" cy="88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24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75" name="Google Shape;75;p2"/>
          <p:cNvSpPr txBox="1">
            <a:spLocks noGrp="1"/>
          </p:cNvSpPr>
          <p:nvPr>
            <p:ph type="subTitle" idx="1"/>
          </p:nvPr>
        </p:nvSpPr>
        <p:spPr>
          <a:xfrm>
            <a:off x="4211800" y="5345467"/>
            <a:ext cx="3768400" cy="8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52988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47" name="Google Shape;147;p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" name="Google Shape;154;p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" name="Google Shape;156;p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" name="Google Shape;157;p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" name="Google Shape;158;p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" name="Google Shape;159;p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" name="Google Shape;160;p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1" name="Google Shape;161;p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" name="Google Shape;162;p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63" name="Google Shape;163;p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4" name="Google Shape;164;p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5" name="Google Shape;165;p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" name="Google Shape;166;p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" name="Google Shape;167;p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" name="Google Shape;168;p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" name="Google Shape;169;p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" name="Google Shape;170;p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" name="Google Shape;171;p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" name="Google Shape;172;p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" name="Google Shape;173;p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" name="Google Shape;174;p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" name="Google Shape;175;p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6" name="Google Shape;176;p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7" name="Google Shape;177;p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" name="Google Shape;178;p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" name="Google Shape;179;p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0" name="Google Shape;180;p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" name="Google Shape;181;p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" name="Google Shape;182;p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" name="Google Shape;183;p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" name="Google Shape;184;p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" name="Google Shape;185;p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" name="Google Shape;186;p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" name="Google Shape;187;p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" name="Google Shape;188;p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89" name="Google Shape;189;p4"/>
          <p:cNvSpPr/>
          <p:nvPr/>
        </p:nvSpPr>
        <p:spPr>
          <a:xfrm rot="2108708" flipH="1">
            <a:off x="10909819" y="3576222"/>
            <a:ext cx="983412" cy="1638447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0" name="Google Shape;190;p4"/>
          <p:cNvSpPr/>
          <p:nvPr/>
        </p:nvSpPr>
        <p:spPr>
          <a:xfrm rot="-2848518" flipH="1">
            <a:off x="613828" y="1914370"/>
            <a:ext cx="929117" cy="1415391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" name="Google Shape;191;p4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2" name="Google Shape;192;p4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3" name="Google Shape;193;p4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4" name="Google Shape;194;p4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4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4"/>
          <p:cNvSpPr txBox="1">
            <a:spLocks noGrp="1"/>
          </p:cNvSpPr>
          <p:nvPr>
            <p:ph type="ctrTitle"/>
          </p:nvPr>
        </p:nvSpPr>
        <p:spPr>
          <a:xfrm>
            <a:off x="2937567" y="593567"/>
            <a:ext cx="6316800" cy="12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97" name="Google Shape;197;p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4"/>
          <p:cNvSpPr/>
          <p:nvPr/>
        </p:nvSpPr>
        <p:spPr>
          <a:xfrm>
            <a:off x="1566000" y="2230833"/>
            <a:ext cx="9061200" cy="3712800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4"/>
          <p:cNvSpPr txBox="1">
            <a:spLocks noGrp="1"/>
          </p:cNvSpPr>
          <p:nvPr>
            <p:ph type="body" idx="1"/>
          </p:nvPr>
        </p:nvSpPr>
        <p:spPr>
          <a:xfrm>
            <a:off x="1819767" y="2304395"/>
            <a:ext cx="8552400" cy="36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600"/>
            </a:lvl1pPr>
            <a:lvl2pPr marL="121917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2pPr>
            <a:lvl3pPr marL="1828754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3pPr>
            <a:lvl4pPr marL="2438339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4pPr>
            <a:lvl5pPr marL="3047924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5pPr>
            <a:lvl6pPr marL="3657509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6pPr>
            <a:lvl7pPr marL="4267093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7pPr>
            <a:lvl8pPr marL="4876678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8pPr>
            <a:lvl9pPr marL="5486263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>
            <a:endParaRPr/>
          </a:p>
        </p:txBody>
      </p:sp>
      <p:sp>
        <p:nvSpPr>
          <p:cNvPr id="200" name="Google Shape;200;p4"/>
          <p:cNvSpPr/>
          <p:nvPr/>
        </p:nvSpPr>
        <p:spPr>
          <a:xfrm flipH="1">
            <a:off x="9376644" y="593579"/>
            <a:ext cx="610168" cy="502040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4645909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47" name="Google Shape;147;p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" name="Google Shape;154;p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" name="Google Shape;156;p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" name="Google Shape;157;p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" name="Google Shape;158;p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" name="Google Shape;159;p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" name="Google Shape;160;p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1" name="Google Shape;161;p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2" name="Google Shape;162;p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63" name="Google Shape;163;p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4" name="Google Shape;164;p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5" name="Google Shape;165;p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" name="Google Shape;166;p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" name="Google Shape;167;p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" name="Google Shape;168;p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" name="Google Shape;169;p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" name="Google Shape;170;p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" name="Google Shape;171;p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" name="Google Shape;172;p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" name="Google Shape;173;p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" name="Google Shape;174;p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" name="Google Shape;175;p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6" name="Google Shape;176;p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7" name="Google Shape;177;p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" name="Google Shape;178;p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" name="Google Shape;179;p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0" name="Google Shape;180;p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" name="Google Shape;181;p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" name="Google Shape;182;p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" name="Google Shape;183;p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4" name="Google Shape;184;p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" name="Google Shape;185;p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" name="Google Shape;186;p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" name="Google Shape;187;p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" name="Google Shape;188;p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89" name="Google Shape;189;p4"/>
          <p:cNvSpPr/>
          <p:nvPr/>
        </p:nvSpPr>
        <p:spPr>
          <a:xfrm rot="2108708" flipH="1">
            <a:off x="10909819" y="3576222"/>
            <a:ext cx="983412" cy="1638447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0" name="Google Shape;190;p4"/>
          <p:cNvSpPr/>
          <p:nvPr/>
        </p:nvSpPr>
        <p:spPr>
          <a:xfrm rot="-2848518" flipH="1">
            <a:off x="613828" y="1914370"/>
            <a:ext cx="929117" cy="1415391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" name="Google Shape;191;p4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2" name="Google Shape;192;p4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3" name="Google Shape;193;p4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4" name="Google Shape;194;p4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4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4"/>
          <p:cNvSpPr txBox="1">
            <a:spLocks noGrp="1"/>
          </p:cNvSpPr>
          <p:nvPr>
            <p:ph type="ctrTitle"/>
          </p:nvPr>
        </p:nvSpPr>
        <p:spPr>
          <a:xfrm>
            <a:off x="2937567" y="593567"/>
            <a:ext cx="6316800" cy="12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97" name="Google Shape;197;p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4"/>
          <p:cNvSpPr/>
          <p:nvPr/>
        </p:nvSpPr>
        <p:spPr>
          <a:xfrm>
            <a:off x="1566000" y="2230833"/>
            <a:ext cx="9061200" cy="3712800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4"/>
          <p:cNvSpPr txBox="1">
            <a:spLocks noGrp="1"/>
          </p:cNvSpPr>
          <p:nvPr>
            <p:ph type="body" idx="1"/>
          </p:nvPr>
        </p:nvSpPr>
        <p:spPr>
          <a:xfrm>
            <a:off x="1819767" y="2304395"/>
            <a:ext cx="8552400" cy="36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600"/>
            </a:lvl1pPr>
            <a:lvl2pPr marL="121917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2pPr>
            <a:lvl3pPr marL="1828754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3pPr>
            <a:lvl4pPr marL="2438339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4pPr>
            <a:lvl5pPr marL="3047924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5pPr>
            <a:lvl6pPr marL="3657509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6pPr>
            <a:lvl7pPr marL="4267093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7pPr>
            <a:lvl8pPr marL="4876678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8pPr>
            <a:lvl9pPr marL="5486263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>
            <a:endParaRPr/>
          </a:p>
        </p:txBody>
      </p:sp>
      <p:sp>
        <p:nvSpPr>
          <p:cNvPr id="200" name="Google Shape;200;p4"/>
          <p:cNvSpPr/>
          <p:nvPr/>
        </p:nvSpPr>
        <p:spPr>
          <a:xfrm flipH="1">
            <a:off x="9376644" y="593579"/>
            <a:ext cx="610168" cy="502040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464801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8" name="Google Shape;1048;p19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049" name="Google Shape;1049;p19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0" name="Google Shape;1050;p19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1" name="Google Shape;1051;p19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2" name="Google Shape;1052;p19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3" name="Google Shape;1053;p19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4" name="Google Shape;1054;p19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5" name="Google Shape;1055;p19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6" name="Google Shape;1056;p19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7" name="Google Shape;1057;p19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8" name="Google Shape;1058;p19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9" name="Google Shape;1059;p19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0" name="Google Shape;1060;p19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1" name="Google Shape;1061;p19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2" name="Google Shape;1062;p19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3" name="Google Shape;1063;p19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4" name="Google Shape;1064;p19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065" name="Google Shape;1065;p19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6" name="Google Shape;1066;p19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7" name="Google Shape;1067;p19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8" name="Google Shape;1068;p19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9" name="Google Shape;1069;p19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0" name="Google Shape;1070;p19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1" name="Google Shape;1071;p19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2" name="Google Shape;1072;p19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3" name="Google Shape;1073;p19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4" name="Google Shape;1074;p19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5" name="Google Shape;1075;p19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6" name="Google Shape;1076;p19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7" name="Google Shape;1077;p19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8" name="Google Shape;1078;p19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9" name="Google Shape;1079;p19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0" name="Google Shape;1080;p19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1" name="Google Shape;1081;p19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2" name="Google Shape;1082;p19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3" name="Google Shape;1083;p19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4" name="Google Shape;1084;p19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5" name="Google Shape;1085;p19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6" name="Google Shape;1086;p19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7" name="Google Shape;1087;p19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8" name="Google Shape;1088;p19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9" name="Google Shape;1089;p19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0" name="Google Shape;1090;p19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091" name="Google Shape;1091;p19"/>
          <p:cNvSpPr/>
          <p:nvPr/>
        </p:nvSpPr>
        <p:spPr>
          <a:xfrm rot="2108708" flipH="1">
            <a:off x="10909819" y="3576222"/>
            <a:ext cx="983412" cy="1638447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2" name="Google Shape;1092;p19"/>
          <p:cNvSpPr/>
          <p:nvPr/>
        </p:nvSpPr>
        <p:spPr>
          <a:xfrm rot="-2848518" flipH="1">
            <a:off x="613828" y="1914370"/>
            <a:ext cx="929117" cy="1415391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3" name="Google Shape;1093;p19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4" name="Google Shape;1094;p19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5" name="Google Shape;1095;p19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6" name="Google Shape;1096;p19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7" name="Google Shape;1097;p19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8" name="Google Shape;1098;p19"/>
          <p:cNvSpPr txBox="1">
            <a:spLocks noGrp="1"/>
          </p:cNvSpPr>
          <p:nvPr>
            <p:ph type="ctrTitle"/>
          </p:nvPr>
        </p:nvSpPr>
        <p:spPr>
          <a:xfrm>
            <a:off x="2937567" y="593567"/>
            <a:ext cx="6316800" cy="12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099" name="Google Shape;1099;p19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  <p:sp>
        <p:nvSpPr>
          <p:cNvPr id="1100" name="Google Shape;1100;p19"/>
          <p:cNvSpPr/>
          <p:nvPr/>
        </p:nvSpPr>
        <p:spPr>
          <a:xfrm>
            <a:off x="1566000" y="2230833"/>
            <a:ext cx="9061200" cy="3712800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1" name="Google Shape;1101;p19"/>
          <p:cNvSpPr txBox="1">
            <a:spLocks noGrp="1"/>
          </p:cNvSpPr>
          <p:nvPr>
            <p:ph type="body" idx="1"/>
          </p:nvPr>
        </p:nvSpPr>
        <p:spPr>
          <a:xfrm>
            <a:off x="1824800" y="2344317"/>
            <a:ext cx="8542400" cy="22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867"/>
            </a:lvl1pPr>
            <a:lvl2pPr marL="121917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2pPr>
            <a:lvl3pPr marL="1828754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3pPr>
            <a:lvl4pPr marL="2438339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4pPr>
            <a:lvl5pPr marL="3047924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5pPr>
            <a:lvl6pPr marL="3657509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6pPr>
            <a:lvl7pPr marL="4267093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7pPr>
            <a:lvl8pPr marL="4876678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8pPr>
            <a:lvl9pPr marL="5486263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93100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1_Title and text 1"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8" name="Google Shape;1048;p19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049" name="Google Shape;1049;p19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0" name="Google Shape;1050;p19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1" name="Google Shape;1051;p19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2" name="Google Shape;1052;p19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3" name="Google Shape;1053;p19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4" name="Google Shape;1054;p19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5" name="Google Shape;1055;p19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6" name="Google Shape;1056;p19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7" name="Google Shape;1057;p19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8" name="Google Shape;1058;p19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9" name="Google Shape;1059;p19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0" name="Google Shape;1060;p19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1" name="Google Shape;1061;p19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2" name="Google Shape;1062;p19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3" name="Google Shape;1063;p19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64" name="Google Shape;1064;p19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065" name="Google Shape;1065;p19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6" name="Google Shape;1066;p19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7" name="Google Shape;1067;p19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8" name="Google Shape;1068;p19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9" name="Google Shape;1069;p19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0" name="Google Shape;1070;p19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1" name="Google Shape;1071;p19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2" name="Google Shape;1072;p19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3" name="Google Shape;1073;p19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4" name="Google Shape;1074;p19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5" name="Google Shape;1075;p19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6" name="Google Shape;1076;p19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7" name="Google Shape;1077;p19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8" name="Google Shape;1078;p19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9" name="Google Shape;1079;p19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0" name="Google Shape;1080;p19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1" name="Google Shape;1081;p19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2" name="Google Shape;1082;p19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3" name="Google Shape;1083;p19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4" name="Google Shape;1084;p19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5" name="Google Shape;1085;p19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6" name="Google Shape;1086;p19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7" name="Google Shape;1087;p19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8" name="Google Shape;1088;p19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9" name="Google Shape;1089;p19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0" name="Google Shape;1090;p19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091" name="Google Shape;1091;p19"/>
          <p:cNvSpPr/>
          <p:nvPr/>
        </p:nvSpPr>
        <p:spPr>
          <a:xfrm rot="2108708" flipH="1">
            <a:off x="10909819" y="3576222"/>
            <a:ext cx="983412" cy="1638447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2" name="Google Shape;1092;p19"/>
          <p:cNvSpPr/>
          <p:nvPr/>
        </p:nvSpPr>
        <p:spPr>
          <a:xfrm rot="-2848518" flipH="1">
            <a:off x="613828" y="1914370"/>
            <a:ext cx="929117" cy="1415391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3" name="Google Shape;1093;p19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4" name="Google Shape;1094;p19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5" name="Google Shape;1095;p19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6" name="Google Shape;1096;p19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7" name="Google Shape;1097;p19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8" name="Google Shape;1098;p19"/>
          <p:cNvSpPr txBox="1">
            <a:spLocks noGrp="1"/>
          </p:cNvSpPr>
          <p:nvPr>
            <p:ph type="ctrTitle"/>
          </p:nvPr>
        </p:nvSpPr>
        <p:spPr>
          <a:xfrm>
            <a:off x="2937567" y="593567"/>
            <a:ext cx="6316800" cy="12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099" name="Google Shape;1099;p19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  <p:sp>
        <p:nvSpPr>
          <p:cNvPr id="1100" name="Google Shape;1100;p19"/>
          <p:cNvSpPr/>
          <p:nvPr/>
        </p:nvSpPr>
        <p:spPr>
          <a:xfrm>
            <a:off x="1566000" y="2230833"/>
            <a:ext cx="9061200" cy="3712800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1" name="Google Shape;1101;p19"/>
          <p:cNvSpPr txBox="1">
            <a:spLocks noGrp="1"/>
          </p:cNvSpPr>
          <p:nvPr>
            <p:ph type="body" idx="1"/>
          </p:nvPr>
        </p:nvSpPr>
        <p:spPr>
          <a:xfrm>
            <a:off x="1824800" y="2344317"/>
            <a:ext cx="8542400" cy="22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867"/>
            </a:lvl1pPr>
            <a:lvl2pPr marL="121917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2pPr>
            <a:lvl3pPr marL="1828754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3pPr>
            <a:lvl4pPr marL="2438339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4pPr>
            <a:lvl5pPr marL="3047924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5pPr>
            <a:lvl6pPr marL="3657509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6pPr>
            <a:lvl7pPr marL="4267093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2000"/>
            </a:lvl7pPr>
            <a:lvl8pPr marL="4876678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2000"/>
            </a:lvl8pPr>
            <a:lvl9pPr marL="5486263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963598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385" name="Google Shape;1385;p24"/>
          <p:cNvSpPr/>
          <p:nvPr/>
        </p:nvSpPr>
        <p:spPr>
          <a:xfrm rot="-2108708">
            <a:off x="-269868" y="3682937"/>
            <a:ext cx="1094846" cy="182410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24"/>
          <p:cNvSpPr/>
          <p:nvPr/>
        </p:nvSpPr>
        <p:spPr>
          <a:xfrm rot="2848518">
            <a:off x="10078115" y="2048705"/>
            <a:ext cx="1034398" cy="1575773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24"/>
          <p:cNvSpPr/>
          <p:nvPr/>
        </p:nvSpPr>
        <p:spPr>
          <a:xfrm>
            <a:off x="430693" y="472633"/>
            <a:ext cx="11433941" cy="5988934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24"/>
          <p:cNvSpPr/>
          <p:nvPr/>
        </p:nvSpPr>
        <p:spPr>
          <a:xfrm>
            <a:off x="430693" y="465828"/>
            <a:ext cx="11442808" cy="1461295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24"/>
          <p:cNvSpPr/>
          <p:nvPr/>
        </p:nvSpPr>
        <p:spPr>
          <a:xfrm>
            <a:off x="10931863" y="549064"/>
            <a:ext cx="215092" cy="215092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24"/>
          <p:cNvSpPr/>
          <p:nvPr/>
        </p:nvSpPr>
        <p:spPr>
          <a:xfrm>
            <a:off x="11236930" y="549064"/>
            <a:ext cx="215092" cy="21509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24"/>
          <p:cNvSpPr/>
          <p:nvPr/>
        </p:nvSpPr>
        <p:spPr>
          <a:xfrm>
            <a:off x="11541997" y="549064"/>
            <a:ext cx="215092" cy="215092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24"/>
          <p:cNvSpPr txBox="1">
            <a:spLocks noGrp="1"/>
          </p:cNvSpPr>
          <p:nvPr>
            <p:ph type="ctrTitle"/>
          </p:nvPr>
        </p:nvSpPr>
        <p:spPr>
          <a:xfrm>
            <a:off x="2889486" y="764156"/>
            <a:ext cx="5967806" cy="1345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 dirty="0"/>
          </a:p>
        </p:txBody>
      </p:sp>
      <p:sp>
        <p:nvSpPr>
          <p:cNvPr id="1394" name="Google Shape;1394;p24"/>
          <p:cNvSpPr/>
          <p:nvPr/>
        </p:nvSpPr>
        <p:spPr>
          <a:xfrm>
            <a:off x="470869" y="603483"/>
            <a:ext cx="679308" cy="558928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24"/>
          <p:cNvSpPr/>
          <p:nvPr/>
        </p:nvSpPr>
        <p:spPr>
          <a:xfrm>
            <a:off x="678335" y="2133600"/>
            <a:ext cx="11024377" cy="4112039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325171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385" name="Google Shape;1385;p24"/>
          <p:cNvSpPr/>
          <p:nvPr/>
        </p:nvSpPr>
        <p:spPr>
          <a:xfrm rot="-2108708">
            <a:off x="-269868" y="3682937"/>
            <a:ext cx="1094846" cy="182410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24"/>
          <p:cNvSpPr/>
          <p:nvPr/>
        </p:nvSpPr>
        <p:spPr>
          <a:xfrm rot="2848518">
            <a:off x="10078115" y="2048705"/>
            <a:ext cx="1034398" cy="1575773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24"/>
          <p:cNvSpPr/>
          <p:nvPr/>
        </p:nvSpPr>
        <p:spPr>
          <a:xfrm>
            <a:off x="430693" y="472633"/>
            <a:ext cx="11433941" cy="5988934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24"/>
          <p:cNvSpPr/>
          <p:nvPr/>
        </p:nvSpPr>
        <p:spPr>
          <a:xfrm>
            <a:off x="430693" y="465828"/>
            <a:ext cx="11442808" cy="854115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24"/>
          <p:cNvSpPr/>
          <p:nvPr/>
        </p:nvSpPr>
        <p:spPr>
          <a:xfrm>
            <a:off x="10931863" y="549064"/>
            <a:ext cx="215092" cy="215092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24"/>
          <p:cNvSpPr/>
          <p:nvPr/>
        </p:nvSpPr>
        <p:spPr>
          <a:xfrm>
            <a:off x="11236930" y="549064"/>
            <a:ext cx="215092" cy="21509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24"/>
          <p:cNvSpPr/>
          <p:nvPr/>
        </p:nvSpPr>
        <p:spPr>
          <a:xfrm>
            <a:off x="11541997" y="549064"/>
            <a:ext cx="215092" cy="215092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24"/>
          <p:cNvSpPr txBox="1">
            <a:spLocks noGrp="1"/>
          </p:cNvSpPr>
          <p:nvPr>
            <p:ph type="ctrTitle"/>
          </p:nvPr>
        </p:nvSpPr>
        <p:spPr>
          <a:xfrm>
            <a:off x="2889486" y="764156"/>
            <a:ext cx="5967806" cy="1345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393" name="Google Shape;1393;p2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408553" y="1521719"/>
            <a:ext cx="11431985" cy="4930605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24"/>
          <p:cNvSpPr/>
          <p:nvPr/>
        </p:nvSpPr>
        <p:spPr>
          <a:xfrm>
            <a:off x="470869" y="603483"/>
            <a:ext cx="679308" cy="558928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24"/>
          <p:cNvSpPr/>
          <p:nvPr/>
        </p:nvSpPr>
        <p:spPr>
          <a:xfrm>
            <a:off x="678335" y="1484102"/>
            <a:ext cx="11024377" cy="4761537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986616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385" name="Google Shape;1385;p24"/>
          <p:cNvSpPr/>
          <p:nvPr/>
        </p:nvSpPr>
        <p:spPr>
          <a:xfrm rot="-2108708">
            <a:off x="-269868" y="3682937"/>
            <a:ext cx="1094846" cy="182410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24"/>
          <p:cNvSpPr/>
          <p:nvPr/>
        </p:nvSpPr>
        <p:spPr>
          <a:xfrm rot="2848518">
            <a:off x="10078115" y="2048705"/>
            <a:ext cx="1034398" cy="1575773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24"/>
          <p:cNvSpPr/>
          <p:nvPr/>
        </p:nvSpPr>
        <p:spPr>
          <a:xfrm>
            <a:off x="430693" y="472633"/>
            <a:ext cx="11433941" cy="5988934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24"/>
          <p:cNvSpPr/>
          <p:nvPr/>
        </p:nvSpPr>
        <p:spPr>
          <a:xfrm>
            <a:off x="430693" y="465828"/>
            <a:ext cx="11442808" cy="854115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24"/>
          <p:cNvSpPr/>
          <p:nvPr/>
        </p:nvSpPr>
        <p:spPr>
          <a:xfrm>
            <a:off x="10931863" y="549064"/>
            <a:ext cx="215092" cy="215092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24"/>
          <p:cNvSpPr/>
          <p:nvPr/>
        </p:nvSpPr>
        <p:spPr>
          <a:xfrm>
            <a:off x="11236930" y="549064"/>
            <a:ext cx="215092" cy="21509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24"/>
          <p:cNvSpPr/>
          <p:nvPr/>
        </p:nvSpPr>
        <p:spPr>
          <a:xfrm>
            <a:off x="11541997" y="549064"/>
            <a:ext cx="215092" cy="215092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24"/>
          <p:cNvSpPr txBox="1">
            <a:spLocks noGrp="1"/>
          </p:cNvSpPr>
          <p:nvPr>
            <p:ph type="ctrTitle"/>
          </p:nvPr>
        </p:nvSpPr>
        <p:spPr>
          <a:xfrm>
            <a:off x="2889486" y="764156"/>
            <a:ext cx="5967806" cy="1345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393" name="Google Shape;1393;p2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408553" y="1521719"/>
            <a:ext cx="11431985" cy="4930605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24"/>
          <p:cNvSpPr/>
          <p:nvPr/>
        </p:nvSpPr>
        <p:spPr>
          <a:xfrm>
            <a:off x="470869" y="603483"/>
            <a:ext cx="679308" cy="558928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24"/>
          <p:cNvSpPr/>
          <p:nvPr/>
        </p:nvSpPr>
        <p:spPr>
          <a:xfrm>
            <a:off x="678335" y="1484102"/>
            <a:ext cx="11024377" cy="4761537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2583312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385" name="Google Shape;1385;p24"/>
          <p:cNvSpPr/>
          <p:nvPr/>
        </p:nvSpPr>
        <p:spPr>
          <a:xfrm rot="-2108708">
            <a:off x="-269868" y="3682937"/>
            <a:ext cx="1094846" cy="182410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24"/>
          <p:cNvSpPr/>
          <p:nvPr/>
        </p:nvSpPr>
        <p:spPr>
          <a:xfrm rot="2848518">
            <a:off x="10078115" y="2048705"/>
            <a:ext cx="1034398" cy="1575773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24"/>
          <p:cNvSpPr/>
          <p:nvPr/>
        </p:nvSpPr>
        <p:spPr>
          <a:xfrm>
            <a:off x="430693" y="472633"/>
            <a:ext cx="11433941" cy="5988934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24"/>
          <p:cNvSpPr/>
          <p:nvPr/>
        </p:nvSpPr>
        <p:spPr>
          <a:xfrm>
            <a:off x="430693" y="465828"/>
            <a:ext cx="11442808" cy="854115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24"/>
          <p:cNvSpPr/>
          <p:nvPr/>
        </p:nvSpPr>
        <p:spPr>
          <a:xfrm>
            <a:off x="10931863" y="549064"/>
            <a:ext cx="215092" cy="215092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24"/>
          <p:cNvSpPr/>
          <p:nvPr/>
        </p:nvSpPr>
        <p:spPr>
          <a:xfrm>
            <a:off x="11236930" y="549064"/>
            <a:ext cx="215092" cy="21509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24"/>
          <p:cNvSpPr/>
          <p:nvPr/>
        </p:nvSpPr>
        <p:spPr>
          <a:xfrm>
            <a:off x="11541997" y="549064"/>
            <a:ext cx="215092" cy="215092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24"/>
          <p:cNvSpPr txBox="1">
            <a:spLocks noGrp="1"/>
          </p:cNvSpPr>
          <p:nvPr>
            <p:ph type="ctrTitle"/>
          </p:nvPr>
        </p:nvSpPr>
        <p:spPr>
          <a:xfrm>
            <a:off x="2889486" y="764156"/>
            <a:ext cx="5967806" cy="1345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pic>
        <p:nvPicPr>
          <p:cNvPr id="1393" name="Google Shape;1393;p24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408553" y="1521719"/>
            <a:ext cx="11431985" cy="4930605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24"/>
          <p:cNvSpPr/>
          <p:nvPr/>
        </p:nvSpPr>
        <p:spPr>
          <a:xfrm>
            <a:off x="470869" y="603483"/>
            <a:ext cx="679308" cy="558928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24"/>
          <p:cNvSpPr/>
          <p:nvPr/>
        </p:nvSpPr>
        <p:spPr>
          <a:xfrm>
            <a:off x="678335" y="1484102"/>
            <a:ext cx="11024377" cy="4761537"/>
          </a:xfrm>
          <a:prstGeom prst="roundRect">
            <a:avLst>
              <a:gd name="adj" fmla="val 4523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5478875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preserve="1" userDrawn="1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1277059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preserve="1" userDrawn="1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23588771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preserve="1" userDrawn="1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27935197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preserve="1" userDrawn="1">
  <p:cSld name="1_Title only 2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4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43" name="Google Shape;1343;p24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4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4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4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4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4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4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4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4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4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4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4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4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4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4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8" name="Google Shape;1358;p24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359" name="Google Shape;1359;p24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24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24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24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3" name="Google Shape;1363;p24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4" name="Google Shape;1364;p24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24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24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24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24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24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24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24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24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24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24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24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24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24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24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24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24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1" name="Google Shape;1381;p24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2" name="Google Shape;1382;p24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3" name="Google Shape;1383;p24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4" name="Google Shape;1384;p24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30939024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7" name="Google Shape;1397;p25"/>
          <p:cNvGrpSpPr/>
          <p:nvPr/>
        </p:nvGrpSpPr>
        <p:grpSpPr>
          <a:xfrm>
            <a:off x="0" y="-12372"/>
            <a:ext cx="12192000" cy="6858187"/>
            <a:chOff x="0" y="-9279"/>
            <a:chExt cx="9144000" cy="5143640"/>
          </a:xfrm>
        </p:grpSpPr>
        <p:cxnSp>
          <p:nvCxnSpPr>
            <p:cNvPr id="1398" name="Google Shape;1398;p25"/>
            <p:cNvCxnSpPr/>
            <p:nvPr/>
          </p:nvCxnSpPr>
          <p:spPr>
            <a:xfrm>
              <a:off x="0" y="1379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9" name="Google Shape;1399;p25"/>
            <p:cNvCxnSpPr/>
            <p:nvPr/>
          </p:nvCxnSpPr>
          <p:spPr>
            <a:xfrm>
              <a:off x="0" y="4872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5"/>
            <p:cNvCxnSpPr/>
            <p:nvPr/>
          </p:nvCxnSpPr>
          <p:spPr>
            <a:xfrm>
              <a:off x="0" y="8365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1" name="Google Shape;1401;p25"/>
            <p:cNvCxnSpPr/>
            <p:nvPr/>
          </p:nvCxnSpPr>
          <p:spPr>
            <a:xfrm>
              <a:off x="0" y="11858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2" name="Google Shape;1402;p25"/>
            <p:cNvCxnSpPr/>
            <p:nvPr/>
          </p:nvCxnSpPr>
          <p:spPr>
            <a:xfrm>
              <a:off x="0" y="15352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3" name="Google Shape;1403;p25"/>
            <p:cNvCxnSpPr/>
            <p:nvPr/>
          </p:nvCxnSpPr>
          <p:spPr>
            <a:xfrm>
              <a:off x="0" y="18845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4" name="Google Shape;1404;p25"/>
            <p:cNvCxnSpPr/>
            <p:nvPr/>
          </p:nvCxnSpPr>
          <p:spPr>
            <a:xfrm>
              <a:off x="0" y="22338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5" name="Google Shape;1405;p25"/>
            <p:cNvCxnSpPr/>
            <p:nvPr/>
          </p:nvCxnSpPr>
          <p:spPr>
            <a:xfrm>
              <a:off x="0" y="25831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6" name="Google Shape;1406;p25"/>
            <p:cNvCxnSpPr/>
            <p:nvPr/>
          </p:nvCxnSpPr>
          <p:spPr>
            <a:xfrm>
              <a:off x="0" y="29325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7" name="Google Shape;1407;p25"/>
            <p:cNvCxnSpPr/>
            <p:nvPr/>
          </p:nvCxnSpPr>
          <p:spPr>
            <a:xfrm>
              <a:off x="0" y="32818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8" name="Google Shape;1408;p25"/>
            <p:cNvCxnSpPr/>
            <p:nvPr/>
          </p:nvCxnSpPr>
          <p:spPr>
            <a:xfrm>
              <a:off x="0" y="36311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9" name="Google Shape;1409;p25"/>
            <p:cNvCxnSpPr/>
            <p:nvPr/>
          </p:nvCxnSpPr>
          <p:spPr>
            <a:xfrm>
              <a:off x="0" y="398047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0" name="Google Shape;1410;p25"/>
            <p:cNvCxnSpPr/>
            <p:nvPr/>
          </p:nvCxnSpPr>
          <p:spPr>
            <a:xfrm>
              <a:off x="0" y="432980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1" name="Google Shape;1411;p25"/>
            <p:cNvCxnSpPr/>
            <p:nvPr/>
          </p:nvCxnSpPr>
          <p:spPr>
            <a:xfrm>
              <a:off x="0" y="4679125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2" name="Google Shape;1412;p25"/>
            <p:cNvCxnSpPr/>
            <p:nvPr/>
          </p:nvCxnSpPr>
          <p:spPr>
            <a:xfrm>
              <a:off x="0" y="5028450"/>
              <a:ext cx="9144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13" name="Google Shape;1413;p25"/>
            <p:cNvGrpSpPr/>
            <p:nvPr/>
          </p:nvGrpSpPr>
          <p:grpSpPr>
            <a:xfrm>
              <a:off x="254375" y="-9279"/>
              <a:ext cx="8644100" cy="5143640"/>
              <a:chOff x="330563" y="-180875"/>
              <a:chExt cx="8644100" cy="5349600"/>
            </a:xfrm>
          </p:grpSpPr>
          <p:cxnSp>
            <p:nvCxnSpPr>
              <p:cNvPr id="1414" name="Google Shape;1414;p25"/>
              <p:cNvCxnSpPr/>
              <p:nvPr/>
            </p:nvCxnSpPr>
            <p:spPr>
              <a:xfrm>
                <a:off x="3305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5" name="Google Shape;1415;p25"/>
              <p:cNvCxnSpPr/>
              <p:nvPr/>
            </p:nvCxnSpPr>
            <p:spPr>
              <a:xfrm>
                <a:off x="6786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6" name="Google Shape;1416;p25"/>
              <p:cNvCxnSpPr/>
              <p:nvPr/>
            </p:nvCxnSpPr>
            <p:spPr>
              <a:xfrm>
                <a:off x="10267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7" name="Google Shape;1417;p25"/>
              <p:cNvCxnSpPr/>
              <p:nvPr/>
            </p:nvCxnSpPr>
            <p:spPr>
              <a:xfrm>
                <a:off x="13749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8" name="Google Shape;1418;p25"/>
              <p:cNvCxnSpPr/>
              <p:nvPr/>
            </p:nvCxnSpPr>
            <p:spPr>
              <a:xfrm>
                <a:off x="17230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9" name="Google Shape;1419;p25"/>
              <p:cNvCxnSpPr/>
              <p:nvPr/>
            </p:nvCxnSpPr>
            <p:spPr>
              <a:xfrm>
                <a:off x="20711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0" name="Google Shape;1420;p25"/>
              <p:cNvCxnSpPr/>
              <p:nvPr/>
            </p:nvCxnSpPr>
            <p:spPr>
              <a:xfrm>
                <a:off x="24192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1" name="Google Shape;1421;p25"/>
              <p:cNvCxnSpPr/>
              <p:nvPr/>
            </p:nvCxnSpPr>
            <p:spPr>
              <a:xfrm>
                <a:off x="27673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2" name="Google Shape;1422;p25"/>
              <p:cNvCxnSpPr/>
              <p:nvPr/>
            </p:nvCxnSpPr>
            <p:spPr>
              <a:xfrm>
                <a:off x="31154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3" name="Google Shape;1423;p25"/>
              <p:cNvCxnSpPr/>
              <p:nvPr/>
            </p:nvCxnSpPr>
            <p:spPr>
              <a:xfrm>
                <a:off x="34635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4" name="Google Shape;1424;p25"/>
              <p:cNvCxnSpPr/>
              <p:nvPr/>
            </p:nvCxnSpPr>
            <p:spPr>
              <a:xfrm>
                <a:off x="38116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5" name="Google Shape;1425;p25"/>
              <p:cNvCxnSpPr/>
              <p:nvPr/>
            </p:nvCxnSpPr>
            <p:spPr>
              <a:xfrm>
                <a:off x="41598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6" name="Google Shape;1426;p25"/>
              <p:cNvCxnSpPr/>
              <p:nvPr/>
            </p:nvCxnSpPr>
            <p:spPr>
              <a:xfrm>
                <a:off x="45079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7" name="Google Shape;1427;p25"/>
              <p:cNvCxnSpPr/>
              <p:nvPr/>
            </p:nvCxnSpPr>
            <p:spPr>
              <a:xfrm>
                <a:off x="48560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8" name="Google Shape;1428;p25"/>
              <p:cNvCxnSpPr/>
              <p:nvPr/>
            </p:nvCxnSpPr>
            <p:spPr>
              <a:xfrm>
                <a:off x="52041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9" name="Google Shape;1429;p25"/>
              <p:cNvCxnSpPr/>
              <p:nvPr/>
            </p:nvCxnSpPr>
            <p:spPr>
              <a:xfrm>
                <a:off x="55522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0" name="Google Shape;1430;p25"/>
              <p:cNvCxnSpPr/>
              <p:nvPr/>
            </p:nvCxnSpPr>
            <p:spPr>
              <a:xfrm>
                <a:off x="59003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1" name="Google Shape;1431;p25"/>
              <p:cNvCxnSpPr/>
              <p:nvPr/>
            </p:nvCxnSpPr>
            <p:spPr>
              <a:xfrm>
                <a:off x="624847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2" name="Google Shape;1432;p25"/>
              <p:cNvCxnSpPr/>
              <p:nvPr/>
            </p:nvCxnSpPr>
            <p:spPr>
              <a:xfrm>
                <a:off x="659658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3" name="Google Shape;1433;p25"/>
              <p:cNvCxnSpPr/>
              <p:nvPr/>
            </p:nvCxnSpPr>
            <p:spPr>
              <a:xfrm>
                <a:off x="694470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4" name="Google Shape;1434;p25"/>
              <p:cNvCxnSpPr/>
              <p:nvPr/>
            </p:nvCxnSpPr>
            <p:spPr>
              <a:xfrm>
                <a:off x="729281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5" name="Google Shape;1435;p25"/>
              <p:cNvCxnSpPr/>
              <p:nvPr/>
            </p:nvCxnSpPr>
            <p:spPr>
              <a:xfrm>
                <a:off x="7640925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6" name="Google Shape;1436;p25"/>
              <p:cNvCxnSpPr/>
              <p:nvPr/>
            </p:nvCxnSpPr>
            <p:spPr>
              <a:xfrm>
                <a:off x="7989038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7" name="Google Shape;1437;p25"/>
              <p:cNvCxnSpPr/>
              <p:nvPr/>
            </p:nvCxnSpPr>
            <p:spPr>
              <a:xfrm>
                <a:off x="8337150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8" name="Google Shape;1438;p25"/>
              <p:cNvCxnSpPr/>
              <p:nvPr/>
            </p:nvCxnSpPr>
            <p:spPr>
              <a:xfrm>
                <a:off x="86852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9" name="Google Shape;1439;p25"/>
              <p:cNvCxnSpPr/>
              <p:nvPr/>
            </p:nvCxnSpPr>
            <p:spPr>
              <a:xfrm>
                <a:off x="8974663" y="-180875"/>
                <a:ext cx="0" cy="534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440" name="Google Shape;1440;p25"/>
          <p:cNvSpPr/>
          <p:nvPr/>
        </p:nvSpPr>
        <p:spPr>
          <a:xfrm rot="1548771">
            <a:off x="10792634" y="3325783"/>
            <a:ext cx="929109" cy="1415379"/>
          </a:xfrm>
          <a:custGeom>
            <a:avLst/>
            <a:gdLst/>
            <a:ahLst/>
            <a:cxnLst/>
            <a:rect l="l" t="t" r="r" b="b"/>
            <a:pathLst>
              <a:path w="8686" h="13232" fill="none" extrusionOk="0">
                <a:moveTo>
                  <a:pt x="6407" y="13231"/>
                </a:moveTo>
                <a:cubicBezTo>
                  <a:pt x="5462" y="12356"/>
                  <a:pt x="4756" y="11172"/>
                  <a:pt x="4646" y="9889"/>
                </a:cubicBezTo>
                <a:cubicBezTo>
                  <a:pt x="4547" y="8606"/>
                  <a:pt x="5124" y="7233"/>
                  <a:pt x="6238" y="6596"/>
                </a:cubicBezTo>
                <a:cubicBezTo>
                  <a:pt x="6835" y="6248"/>
                  <a:pt x="7641" y="6148"/>
                  <a:pt x="8168" y="6596"/>
                </a:cubicBezTo>
                <a:cubicBezTo>
                  <a:pt x="8685" y="7034"/>
                  <a:pt x="8546" y="8098"/>
                  <a:pt x="7870" y="8198"/>
                </a:cubicBezTo>
                <a:cubicBezTo>
                  <a:pt x="7651" y="8228"/>
                  <a:pt x="7422" y="8158"/>
                  <a:pt x="7213" y="8088"/>
                </a:cubicBezTo>
                <a:cubicBezTo>
                  <a:pt x="6656" y="7909"/>
                  <a:pt x="6079" y="7710"/>
                  <a:pt x="5681" y="7272"/>
                </a:cubicBezTo>
                <a:cubicBezTo>
                  <a:pt x="5203" y="6745"/>
                  <a:pt x="5094" y="5969"/>
                  <a:pt x="5134" y="5263"/>
                </a:cubicBezTo>
                <a:cubicBezTo>
                  <a:pt x="5164" y="4547"/>
                  <a:pt x="5303" y="3830"/>
                  <a:pt x="5213" y="3114"/>
                </a:cubicBezTo>
                <a:cubicBezTo>
                  <a:pt x="5074" y="1980"/>
                  <a:pt x="4308" y="936"/>
                  <a:pt x="3264" y="468"/>
                </a:cubicBezTo>
                <a:cubicBezTo>
                  <a:pt x="2219" y="0"/>
                  <a:pt x="936" y="120"/>
                  <a:pt x="1" y="77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1" name="Google Shape;1441;p25"/>
          <p:cNvSpPr/>
          <p:nvPr/>
        </p:nvSpPr>
        <p:spPr>
          <a:xfrm rot="-1562623">
            <a:off x="209670" y="1569617"/>
            <a:ext cx="983404" cy="1638435"/>
          </a:xfrm>
          <a:custGeom>
            <a:avLst/>
            <a:gdLst/>
            <a:ahLst/>
            <a:cxnLst/>
            <a:rect l="l" t="t" r="r" b="b"/>
            <a:pathLst>
              <a:path w="10874" h="18117" fill="none" extrusionOk="0">
                <a:moveTo>
                  <a:pt x="10784" y="4587"/>
                </a:moveTo>
                <a:cubicBezTo>
                  <a:pt x="10873" y="4030"/>
                  <a:pt x="10575" y="3492"/>
                  <a:pt x="10287" y="3005"/>
                </a:cubicBezTo>
                <a:cubicBezTo>
                  <a:pt x="9511" y="1702"/>
                  <a:pt x="8516" y="249"/>
                  <a:pt x="7004" y="110"/>
                </a:cubicBezTo>
                <a:cubicBezTo>
                  <a:pt x="5899" y="1"/>
                  <a:pt x="4815" y="707"/>
                  <a:pt x="4298" y="1682"/>
                </a:cubicBezTo>
                <a:cubicBezTo>
                  <a:pt x="3770" y="2657"/>
                  <a:pt x="3761" y="3851"/>
                  <a:pt x="4079" y="4915"/>
                </a:cubicBezTo>
                <a:cubicBezTo>
                  <a:pt x="4318" y="5721"/>
                  <a:pt x="4775" y="6507"/>
                  <a:pt x="5521" y="6885"/>
                </a:cubicBezTo>
                <a:cubicBezTo>
                  <a:pt x="6267" y="7263"/>
                  <a:pt x="7332" y="7064"/>
                  <a:pt x="7710" y="6318"/>
                </a:cubicBezTo>
                <a:cubicBezTo>
                  <a:pt x="8058" y="5631"/>
                  <a:pt x="7690" y="4726"/>
                  <a:pt x="7014" y="4358"/>
                </a:cubicBezTo>
                <a:cubicBezTo>
                  <a:pt x="6337" y="3980"/>
                  <a:pt x="5472" y="4099"/>
                  <a:pt x="4825" y="4497"/>
                </a:cubicBezTo>
                <a:cubicBezTo>
                  <a:pt x="4467" y="4726"/>
                  <a:pt x="4149" y="5024"/>
                  <a:pt x="3959" y="5402"/>
                </a:cubicBezTo>
                <a:cubicBezTo>
                  <a:pt x="3412" y="6437"/>
                  <a:pt x="3850" y="7691"/>
                  <a:pt x="4089" y="8835"/>
                </a:cubicBezTo>
                <a:cubicBezTo>
                  <a:pt x="4357" y="10118"/>
                  <a:pt x="4377" y="11461"/>
                  <a:pt x="4129" y="12744"/>
                </a:cubicBezTo>
                <a:cubicBezTo>
                  <a:pt x="4029" y="13291"/>
                  <a:pt x="3860" y="13858"/>
                  <a:pt x="3442" y="14226"/>
                </a:cubicBezTo>
                <a:cubicBezTo>
                  <a:pt x="3184" y="14445"/>
                  <a:pt x="2845" y="14575"/>
                  <a:pt x="2507" y="14644"/>
                </a:cubicBezTo>
                <a:cubicBezTo>
                  <a:pt x="1443" y="14833"/>
                  <a:pt x="159" y="14187"/>
                  <a:pt x="80" y="13122"/>
                </a:cubicBezTo>
                <a:cubicBezTo>
                  <a:pt x="0" y="12038"/>
                  <a:pt x="1234" y="11202"/>
                  <a:pt x="2298" y="11371"/>
                </a:cubicBezTo>
                <a:cubicBezTo>
                  <a:pt x="3373" y="11530"/>
                  <a:pt x="4208" y="12386"/>
                  <a:pt x="4755" y="13321"/>
                </a:cubicBezTo>
                <a:cubicBezTo>
                  <a:pt x="5302" y="14256"/>
                  <a:pt x="5641" y="15311"/>
                  <a:pt x="6198" y="16236"/>
                </a:cubicBezTo>
                <a:cubicBezTo>
                  <a:pt x="6755" y="17161"/>
                  <a:pt x="7630" y="17997"/>
                  <a:pt x="8705" y="18116"/>
                </a:cubicBezTo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miter lim="9948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2" name="Google Shape;1442;p25"/>
          <p:cNvSpPr/>
          <p:nvPr/>
        </p:nvSpPr>
        <p:spPr>
          <a:xfrm>
            <a:off x="956941" y="736564"/>
            <a:ext cx="10270192" cy="5379379"/>
          </a:xfrm>
          <a:custGeom>
            <a:avLst/>
            <a:gdLst/>
            <a:ahLst/>
            <a:cxnLst/>
            <a:rect l="l" t="t" r="r" b="b"/>
            <a:pathLst>
              <a:path w="92250" h="59720" extrusionOk="0">
                <a:moveTo>
                  <a:pt x="1563" y="1"/>
                </a:moveTo>
                <a:cubicBezTo>
                  <a:pt x="697" y="1"/>
                  <a:pt x="1" y="707"/>
                  <a:pt x="1" y="1563"/>
                </a:cubicBezTo>
                <a:lnTo>
                  <a:pt x="1" y="58148"/>
                </a:lnTo>
                <a:cubicBezTo>
                  <a:pt x="1" y="59013"/>
                  <a:pt x="697" y="59719"/>
                  <a:pt x="1563" y="59719"/>
                </a:cubicBezTo>
                <a:lnTo>
                  <a:pt x="90678" y="59719"/>
                </a:lnTo>
                <a:cubicBezTo>
                  <a:pt x="91543" y="59719"/>
                  <a:pt x="92250" y="59013"/>
                  <a:pt x="92250" y="58148"/>
                </a:cubicBezTo>
                <a:lnTo>
                  <a:pt x="92250" y="1563"/>
                </a:lnTo>
                <a:cubicBezTo>
                  <a:pt x="92250" y="707"/>
                  <a:pt x="91543" y="1"/>
                  <a:pt x="90678" y="1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3" name="Google Shape;1443;p25"/>
          <p:cNvSpPr/>
          <p:nvPr/>
        </p:nvSpPr>
        <p:spPr>
          <a:xfrm>
            <a:off x="922651" y="736565"/>
            <a:ext cx="10322184" cy="767183"/>
          </a:xfrm>
          <a:custGeom>
            <a:avLst/>
            <a:gdLst/>
            <a:ahLst/>
            <a:cxnLst/>
            <a:rect l="l" t="t" r="r" b="b"/>
            <a:pathLst>
              <a:path w="92717" h="8517" extrusionOk="0">
                <a:moveTo>
                  <a:pt x="1274" y="1"/>
                </a:moveTo>
                <a:cubicBezTo>
                  <a:pt x="567" y="1"/>
                  <a:pt x="0" y="568"/>
                  <a:pt x="0" y="1274"/>
                </a:cubicBezTo>
                <a:lnTo>
                  <a:pt x="0" y="7770"/>
                </a:lnTo>
                <a:cubicBezTo>
                  <a:pt x="0" y="8178"/>
                  <a:pt x="329" y="8516"/>
                  <a:pt x="746" y="8516"/>
                </a:cubicBezTo>
                <a:lnTo>
                  <a:pt x="91981" y="8516"/>
                </a:lnTo>
                <a:cubicBezTo>
                  <a:pt x="92389" y="8516"/>
                  <a:pt x="92717" y="8178"/>
                  <a:pt x="92717" y="7770"/>
                </a:cubicBezTo>
                <a:lnTo>
                  <a:pt x="92717" y="1274"/>
                </a:lnTo>
                <a:cubicBezTo>
                  <a:pt x="92717" y="568"/>
                  <a:pt x="92150" y="1"/>
                  <a:pt x="91453" y="1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4" name="Google Shape;1444;p25"/>
          <p:cNvSpPr/>
          <p:nvPr/>
        </p:nvSpPr>
        <p:spPr>
          <a:xfrm>
            <a:off x="10109101" y="1034817"/>
            <a:ext cx="193200" cy="193200"/>
          </a:xfrm>
          <a:prstGeom prst="ellipse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5" name="Google Shape;1445;p25"/>
          <p:cNvSpPr/>
          <p:nvPr/>
        </p:nvSpPr>
        <p:spPr>
          <a:xfrm>
            <a:off x="10414168" y="1034817"/>
            <a:ext cx="193200" cy="1932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6" name="Google Shape;1446;p25"/>
          <p:cNvSpPr/>
          <p:nvPr/>
        </p:nvSpPr>
        <p:spPr>
          <a:xfrm>
            <a:off x="10719235" y="1034817"/>
            <a:ext cx="193200" cy="193200"/>
          </a:xfrm>
          <a:prstGeom prst="ellipse">
            <a:avLst/>
          </a:pr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447" name="Google Shape;1447;p25"/>
          <p:cNvPicPr preferRelativeResize="0"/>
          <p:nvPr/>
        </p:nvPicPr>
        <p:blipFill rotWithShape="1">
          <a:blip r:embed="rId2">
            <a:alphaModFix/>
          </a:blip>
          <a:srcRect l="7663" t="25024" r="8118" b="10397"/>
          <a:stretch/>
        </p:blipFill>
        <p:spPr>
          <a:xfrm>
            <a:off x="934800" y="1716034"/>
            <a:ext cx="10268435" cy="4428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7130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26" Type="http://schemas.openxmlformats.org/officeDocument/2006/relationships/slideLayout" Target="../slideLayouts/slideLayout40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slideLayout" Target="../slideLayouts/slideLayout39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29" Type="http://schemas.openxmlformats.org/officeDocument/2006/relationships/slideLayout" Target="../slideLayouts/slideLayout43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28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Relationship Id="rId27" Type="http://schemas.openxmlformats.org/officeDocument/2006/relationships/slideLayout" Target="../slideLayouts/slideLayout41.xml"/><Relationship Id="rId30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42818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8181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00" r:id="rId23"/>
    <p:sldLayoutId id="2147483701" r:id="rId24"/>
    <p:sldLayoutId id="2147483702" r:id="rId25"/>
    <p:sldLayoutId id="2147483703" r:id="rId26"/>
    <p:sldLayoutId id="2147483704" r:id="rId27"/>
    <p:sldLayoutId id="2147483705" r:id="rId28"/>
    <p:sldLayoutId id="2147483706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22329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3.xml"/><Relationship Id="rId7" Type="http://schemas.openxmlformats.org/officeDocument/2006/relationships/slide" Target="slide5.xml"/><Relationship Id="rId12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slide" Target="slide4.xml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9.png"/><Relationship Id="rId18" Type="http://schemas.openxmlformats.org/officeDocument/2006/relationships/image" Target="../media/image12.png"/><Relationship Id="rId3" Type="http://schemas.microsoft.com/office/2007/relationships/media" Target="../media/media2.mp3"/><Relationship Id="rId7" Type="http://schemas.openxmlformats.org/officeDocument/2006/relationships/image" Target="../media/image8.png"/><Relationship Id="rId12" Type="http://schemas.openxmlformats.org/officeDocument/2006/relationships/image" Target="../media/image15.png"/><Relationship Id="rId17" Type="http://schemas.openxmlformats.org/officeDocument/2006/relationships/image" Target="../media/image11.png"/><Relationship Id="rId2" Type="http://schemas.openxmlformats.org/officeDocument/2006/relationships/audio" Target="../media/media1.mp3"/><Relationship Id="rId16" Type="http://schemas.openxmlformats.org/officeDocument/2006/relationships/image" Target="../media/image19.png"/><Relationship Id="rId1" Type="http://schemas.microsoft.com/office/2007/relationships/media" Target="../media/media1.mp3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0.png"/><Relationship Id="rId10" Type="http://schemas.openxmlformats.org/officeDocument/2006/relationships/image" Target="../media/image3.png"/><Relationship Id="rId4" Type="http://schemas.openxmlformats.org/officeDocument/2006/relationships/audio" Target="../media/media2.mp3"/><Relationship Id="rId9" Type="http://schemas.openxmlformats.org/officeDocument/2006/relationships/slide" Target="slide2.xml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1.png"/><Relationship Id="rId3" Type="http://schemas.microsoft.com/office/2007/relationships/media" Target="../media/media2.mp3"/><Relationship Id="rId7" Type="http://schemas.openxmlformats.org/officeDocument/2006/relationships/image" Target="../media/image22.png"/><Relationship Id="rId12" Type="http://schemas.openxmlformats.org/officeDocument/2006/relationships/image" Target="../media/image25.png"/><Relationship Id="rId17" Type="http://schemas.openxmlformats.org/officeDocument/2006/relationships/image" Target="../media/image4.png"/><Relationship Id="rId2" Type="http://schemas.openxmlformats.org/officeDocument/2006/relationships/audio" Target="../media/media1.mp3"/><Relationship Id="rId16" Type="http://schemas.openxmlformats.org/officeDocument/2006/relationships/slide" Target="slide2.xml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26.png"/><Relationship Id="rId10" Type="http://schemas.openxmlformats.org/officeDocument/2006/relationships/image" Target="../media/image24.png"/><Relationship Id="rId4" Type="http://schemas.openxmlformats.org/officeDocument/2006/relationships/audio" Target="../media/media2.mp3"/><Relationship Id="rId9" Type="http://schemas.openxmlformats.org/officeDocument/2006/relationships/image" Target="../media/image9.png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1.png"/><Relationship Id="rId3" Type="http://schemas.microsoft.com/office/2007/relationships/media" Target="../media/media2.mp3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17" Type="http://schemas.openxmlformats.org/officeDocument/2006/relationships/image" Target="../media/image5.png"/><Relationship Id="rId2" Type="http://schemas.openxmlformats.org/officeDocument/2006/relationships/audio" Target="../media/media1.mp3"/><Relationship Id="rId16" Type="http://schemas.openxmlformats.org/officeDocument/2006/relationships/slide" Target="slide2.xml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31.png"/><Relationship Id="rId10" Type="http://schemas.openxmlformats.org/officeDocument/2006/relationships/image" Target="../media/image29.png"/><Relationship Id="rId4" Type="http://schemas.openxmlformats.org/officeDocument/2006/relationships/audio" Target="../media/media2.mp3"/><Relationship Id="rId9" Type="http://schemas.openxmlformats.org/officeDocument/2006/relationships/image" Target="../media/image9.png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54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4" name="Google Shape;1944;p40"/>
          <p:cNvGrpSpPr/>
          <p:nvPr/>
        </p:nvGrpSpPr>
        <p:grpSpPr>
          <a:xfrm>
            <a:off x="3389710" y="1685917"/>
            <a:ext cx="5807853" cy="4215258"/>
            <a:chOff x="1070896" y="1809482"/>
            <a:chExt cx="7002600" cy="1897494"/>
          </a:xfrm>
        </p:grpSpPr>
        <p:sp>
          <p:nvSpPr>
            <p:cNvPr id="1945" name="Google Shape;1945;p40"/>
            <p:cNvSpPr/>
            <p:nvPr/>
          </p:nvSpPr>
          <p:spPr>
            <a:xfrm>
              <a:off x="1070896" y="1961576"/>
              <a:ext cx="7002600" cy="1745400"/>
            </a:xfrm>
            <a:prstGeom prst="roundRect">
              <a:avLst>
                <a:gd name="adj" fmla="val 10812"/>
              </a:avLst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46" name="Google Shape;1946;p40"/>
            <p:cNvSpPr/>
            <p:nvPr/>
          </p:nvSpPr>
          <p:spPr>
            <a:xfrm>
              <a:off x="1070896" y="1809482"/>
              <a:ext cx="7002600" cy="1745400"/>
            </a:xfrm>
            <a:prstGeom prst="roundRect">
              <a:avLst>
                <a:gd name="adj" fmla="val 12984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952" name="Google Shape;1952;p40"/>
          <p:cNvSpPr/>
          <p:nvPr/>
        </p:nvSpPr>
        <p:spPr>
          <a:xfrm flipH="1">
            <a:off x="2435644" y="462179"/>
            <a:ext cx="610168" cy="502040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53" name="Google Shape;1953;p40"/>
          <p:cNvSpPr/>
          <p:nvPr/>
        </p:nvSpPr>
        <p:spPr>
          <a:xfrm flipH="1">
            <a:off x="10764334" y="526545"/>
            <a:ext cx="547295" cy="509559"/>
          </a:xfrm>
          <a:custGeom>
            <a:avLst/>
            <a:gdLst/>
            <a:ahLst/>
            <a:cxnLst/>
            <a:rect l="l" t="t" r="r" b="b"/>
            <a:pathLst>
              <a:path w="4786" h="4456" extrusionOk="0">
                <a:moveTo>
                  <a:pt x="2392" y="1"/>
                </a:moveTo>
                <a:cubicBezTo>
                  <a:pt x="2316" y="1"/>
                  <a:pt x="2239" y="41"/>
                  <a:pt x="2199" y="120"/>
                </a:cubicBezTo>
                <a:lnTo>
                  <a:pt x="1642" y="1244"/>
                </a:lnTo>
                <a:cubicBezTo>
                  <a:pt x="1612" y="1314"/>
                  <a:pt x="1553" y="1354"/>
                  <a:pt x="1483" y="1364"/>
                </a:cubicBezTo>
                <a:lnTo>
                  <a:pt x="239" y="1543"/>
                </a:lnTo>
                <a:cubicBezTo>
                  <a:pt x="70" y="1573"/>
                  <a:pt x="1" y="1781"/>
                  <a:pt x="130" y="1911"/>
                </a:cubicBezTo>
                <a:lnTo>
                  <a:pt x="1025" y="2786"/>
                </a:lnTo>
                <a:cubicBezTo>
                  <a:pt x="1075" y="2836"/>
                  <a:pt x="1095" y="2906"/>
                  <a:pt x="1085" y="2975"/>
                </a:cubicBezTo>
                <a:lnTo>
                  <a:pt x="876" y="4209"/>
                </a:lnTo>
                <a:cubicBezTo>
                  <a:pt x="853" y="4341"/>
                  <a:pt x="958" y="4456"/>
                  <a:pt x="1081" y="4456"/>
                </a:cubicBezTo>
                <a:cubicBezTo>
                  <a:pt x="1115" y="4456"/>
                  <a:pt x="1150" y="4447"/>
                  <a:pt x="1185" y="4428"/>
                </a:cubicBezTo>
                <a:lnTo>
                  <a:pt x="2289" y="3851"/>
                </a:lnTo>
                <a:cubicBezTo>
                  <a:pt x="2324" y="3831"/>
                  <a:pt x="2358" y="3821"/>
                  <a:pt x="2392" y="3821"/>
                </a:cubicBezTo>
                <a:cubicBezTo>
                  <a:pt x="2426" y="3821"/>
                  <a:pt x="2458" y="3831"/>
                  <a:pt x="2488" y="3851"/>
                </a:cubicBezTo>
                <a:lnTo>
                  <a:pt x="3602" y="4428"/>
                </a:lnTo>
                <a:cubicBezTo>
                  <a:pt x="3636" y="4447"/>
                  <a:pt x="3672" y="4456"/>
                  <a:pt x="3706" y="4456"/>
                </a:cubicBezTo>
                <a:cubicBezTo>
                  <a:pt x="3829" y="4456"/>
                  <a:pt x="3934" y="4341"/>
                  <a:pt x="3910" y="4209"/>
                </a:cubicBezTo>
                <a:lnTo>
                  <a:pt x="3691" y="2975"/>
                </a:lnTo>
                <a:cubicBezTo>
                  <a:pt x="3682" y="2906"/>
                  <a:pt x="3711" y="2836"/>
                  <a:pt x="3761" y="2786"/>
                </a:cubicBezTo>
                <a:lnTo>
                  <a:pt x="4656" y="1911"/>
                </a:lnTo>
                <a:cubicBezTo>
                  <a:pt x="4786" y="1781"/>
                  <a:pt x="4716" y="1573"/>
                  <a:pt x="4537" y="1543"/>
                </a:cubicBezTo>
                <a:lnTo>
                  <a:pt x="3294" y="1364"/>
                </a:lnTo>
                <a:cubicBezTo>
                  <a:pt x="3224" y="1354"/>
                  <a:pt x="3164" y="1314"/>
                  <a:pt x="3134" y="1244"/>
                </a:cubicBezTo>
                <a:lnTo>
                  <a:pt x="2577" y="120"/>
                </a:lnTo>
                <a:cubicBezTo>
                  <a:pt x="2542" y="41"/>
                  <a:pt x="2468" y="1"/>
                  <a:pt x="2392" y="1"/>
                </a:cubicBez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1954" name="Google Shape;1954;p40"/>
          <p:cNvGrpSpPr/>
          <p:nvPr/>
        </p:nvGrpSpPr>
        <p:grpSpPr>
          <a:xfrm flipH="1">
            <a:off x="686451" y="1446112"/>
            <a:ext cx="774063" cy="705235"/>
            <a:chOff x="7953250" y="1084584"/>
            <a:chExt cx="580547" cy="528926"/>
          </a:xfrm>
        </p:grpSpPr>
        <p:sp>
          <p:nvSpPr>
            <p:cNvPr id="1955" name="Google Shape;1955;p40"/>
            <p:cNvSpPr/>
            <p:nvPr/>
          </p:nvSpPr>
          <p:spPr>
            <a:xfrm>
              <a:off x="7953250" y="1084584"/>
              <a:ext cx="580547" cy="528926"/>
            </a:xfrm>
            <a:custGeom>
              <a:avLst/>
              <a:gdLst/>
              <a:ahLst/>
              <a:cxnLst/>
              <a:rect l="l" t="t" r="r" b="b"/>
              <a:pathLst>
                <a:path w="7850" h="7152" extrusionOk="0">
                  <a:moveTo>
                    <a:pt x="3930" y="1"/>
                  </a:moveTo>
                  <a:cubicBezTo>
                    <a:pt x="3015" y="1"/>
                    <a:pt x="2100" y="352"/>
                    <a:pt x="1403" y="1053"/>
                  </a:cubicBezTo>
                  <a:cubicBezTo>
                    <a:pt x="1" y="2446"/>
                    <a:pt x="1" y="4704"/>
                    <a:pt x="1403" y="6106"/>
                  </a:cubicBezTo>
                  <a:cubicBezTo>
                    <a:pt x="2100" y="6803"/>
                    <a:pt x="3015" y="7151"/>
                    <a:pt x="3930" y="7151"/>
                  </a:cubicBezTo>
                  <a:cubicBezTo>
                    <a:pt x="4845" y="7151"/>
                    <a:pt x="5761" y="6803"/>
                    <a:pt x="6457" y="6106"/>
                  </a:cubicBezTo>
                  <a:cubicBezTo>
                    <a:pt x="7850" y="4704"/>
                    <a:pt x="7850" y="2446"/>
                    <a:pt x="6457" y="1053"/>
                  </a:cubicBezTo>
                  <a:cubicBezTo>
                    <a:pt x="5761" y="352"/>
                    <a:pt x="4845" y="1"/>
                    <a:pt x="3930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6" name="Google Shape;1956;p40"/>
            <p:cNvSpPr/>
            <p:nvPr/>
          </p:nvSpPr>
          <p:spPr>
            <a:xfrm>
              <a:off x="8109222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7" name="Google Shape;1957;p40"/>
            <p:cNvSpPr/>
            <p:nvPr/>
          </p:nvSpPr>
          <p:spPr>
            <a:xfrm>
              <a:off x="8362297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8" name="Google Shape;1958;p40"/>
            <p:cNvSpPr/>
            <p:nvPr/>
          </p:nvSpPr>
          <p:spPr>
            <a:xfrm>
              <a:off x="8182068" y="1377226"/>
              <a:ext cx="122174" cy="49402"/>
            </a:xfrm>
            <a:custGeom>
              <a:avLst/>
              <a:gdLst/>
              <a:ahLst/>
              <a:cxnLst/>
              <a:rect l="l" t="t" r="r" b="b"/>
              <a:pathLst>
                <a:path w="1652" h="668" fill="none" extrusionOk="0">
                  <a:moveTo>
                    <a:pt x="0" y="1"/>
                  </a:moveTo>
                  <a:cubicBezTo>
                    <a:pt x="0" y="1"/>
                    <a:pt x="946" y="667"/>
                    <a:pt x="1652" y="1"/>
                  </a:cubicBez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959" name="Google Shape;1959;p40"/>
          <p:cNvGrpSpPr/>
          <p:nvPr/>
        </p:nvGrpSpPr>
        <p:grpSpPr>
          <a:xfrm rot="1283605" flipH="1">
            <a:off x="1120348" y="2955997"/>
            <a:ext cx="2511749" cy="2637588"/>
            <a:chOff x="8540375" y="3022876"/>
            <a:chExt cx="1779279" cy="1868421"/>
          </a:xfrm>
        </p:grpSpPr>
        <p:sp>
          <p:nvSpPr>
            <p:cNvPr id="1960" name="Google Shape;1960;p40"/>
            <p:cNvSpPr/>
            <p:nvPr/>
          </p:nvSpPr>
          <p:spPr>
            <a:xfrm>
              <a:off x="9697404" y="3022876"/>
              <a:ext cx="622250" cy="1066773"/>
            </a:xfrm>
            <a:custGeom>
              <a:avLst/>
              <a:gdLst/>
              <a:ahLst/>
              <a:cxnLst/>
              <a:rect l="l" t="t" r="r" b="b"/>
              <a:pathLst>
                <a:path w="10556" h="18097" fill="none" extrusionOk="0">
                  <a:moveTo>
                    <a:pt x="139" y="18096"/>
                  </a:moveTo>
                  <a:cubicBezTo>
                    <a:pt x="0" y="16803"/>
                    <a:pt x="139" y="15480"/>
                    <a:pt x="547" y="14236"/>
                  </a:cubicBezTo>
                  <a:cubicBezTo>
                    <a:pt x="816" y="13411"/>
                    <a:pt x="1214" y="12595"/>
                    <a:pt x="1880" y="12028"/>
                  </a:cubicBezTo>
                  <a:cubicBezTo>
                    <a:pt x="2537" y="11451"/>
                    <a:pt x="3502" y="11172"/>
                    <a:pt x="4308" y="11501"/>
                  </a:cubicBezTo>
                  <a:cubicBezTo>
                    <a:pt x="5123" y="11819"/>
                    <a:pt x="5651" y="12824"/>
                    <a:pt x="5293" y="13620"/>
                  </a:cubicBezTo>
                  <a:cubicBezTo>
                    <a:pt x="4934" y="14415"/>
                    <a:pt x="3631" y="14604"/>
                    <a:pt x="3174" y="13868"/>
                  </a:cubicBezTo>
                  <a:cubicBezTo>
                    <a:pt x="2905" y="13450"/>
                    <a:pt x="2955" y="12913"/>
                    <a:pt x="3074" y="12436"/>
                  </a:cubicBezTo>
                  <a:cubicBezTo>
                    <a:pt x="3333" y="11371"/>
                    <a:pt x="3850" y="10386"/>
                    <a:pt x="4566" y="9571"/>
                  </a:cubicBezTo>
                  <a:cubicBezTo>
                    <a:pt x="5342" y="8705"/>
                    <a:pt x="6327" y="8049"/>
                    <a:pt x="7262" y="7372"/>
                  </a:cubicBezTo>
                  <a:cubicBezTo>
                    <a:pt x="8207" y="6686"/>
                    <a:pt x="9132" y="5940"/>
                    <a:pt x="9739" y="4945"/>
                  </a:cubicBezTo>
                  <a:cubicBezTo>
                    <a:pt x="10336" y="3950"/>
                    <a:pt x="10555" y="2657"/>
                    <a:pt x="10028" y="1622"/>
                  </a:cubicBezTo>
                  <a:cubicBezTo>
                    <a:pt x="9501" y="588"/>
                    <a:pt x="8098" y="1"/>
                    <a:pt x="7093" y="588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1" name="Google Shape;1961;p40"/>
            <p:cNvSpPr/>
            <p:nvPr/>
          </p:nvSpPr>
          <p:spPr>
            <a:xfrm>
              <a:off x="8540375" y="4178740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1144" y="0"/>
                  </a:moveTo>
                  <a:cubicBezTo>
                    <a:pt x="508" y="0"/>
                    <a:pt x="0" y="518"/>
                    <a:pt x="0" y="1144"/>
                  </a:cubicBezTo>
                  <a:lnTo>
                    <a:pt x="0" y="10943"/>
                  </a:lnTo>
                  <a:cubicBezTo>
                    <a:pt x="0" y="1158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80"/>
                    <a:pt x="29208" y="10943"/>
                  </a:cubicBezTo>
                  <a:lnTo>
                    <a:pt x="29208" y="1144"/>
                  </a:lnTo>
                  <a:cubicBezTo>
                    <a:pt x="29208" y="51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2" name="Google Shape;1962;p40"/>
            <p:cNvSpPr/>
            <p:nvPr/>
          </p:nvSpPr>
          <p:spPr>
            <a:xfrm>
              <a:off x="8540375" y="4075521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1144" y="0"/>
                  </a:moveTo>
                  <a:cubicBezTo>
                    <a:pt x="508" y="0"/>
                    <a:pt x="0" y="508"/>
                    <a:pt x="0" y="1144"/>
                  </a:cubicBezTo>
                  <a:lnTo>
                    <a:pt x="0" y="10943"/>
                  </a:lnTo>
                  <a:cubicBezTo>
                    <a:pt x="0" y="1157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70"/>
                    <a:pt x="29208" y="10943"/>
                  </a:cubicBezTo>
                  <a:lnTo>
                    <a:pt x="29208" y="1144"/>
                  </a:lnTo>
                  <a:cubicBezTo>
                    <a:pt x="29208" y="50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3" name="Google Shape;1963;p40"/>
            <p:cNvSpPr/>
            <p:nvPr/>
          </p:nvSpPr>
          <p:spPr>
            <a:xfrm>
              <a:off x="8540375" y="4075521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24533" y="0"/>
                  </a:moveTo>
                  <a:lnTo>
                    <a:pt x="24533" y="6656"/>
                  </a:lnTo>
                  <a:cubicBezTo>
                    <a:pt x="24533" y="7282"/>
                    <a:pt x="24025" y="7800"/>
                    <a:pt x="23388" y="7800"/>
                  </a:cubicBezTo>
                  <a:lnTo>
                    <a:pt x="0" y="7800"/>
                  </a:lnTo>
                  <a:lnTo>
                    <a:pt x="0" y="10943"/>
                  </a:lnTo>
                  <a:cubicBezTo>
                    <a:pt x="0" y="1157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70"/>
                    <a:pt x="29208" y="10943"/>
                  </a:cubicBezTo>
                  <a:lnTo>
                    <a:pt x="29208" y="1144"/>
                  </a:lnTo>
                  <a:cubicBezTo>
                    <a:pt x="29208" y="50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4" name="Google Shape;1964;p40"/>
            <p:cNvSpPr/>
            <p:nvPr/>
          </p:nvSpPr>
          <p:spPr>
            <a:xfrm>
              <a:off x="8688747" y="417874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5" name="Google Shape;1965;p40"/>
            <p:cNvSpPr/>
            <p:nvPr/>
          </p:nvSpPr>
          <p:spPr>
            <a:xfrm>
              <a:off x="8688747" y="413653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6" name="Google Shape;1966;p40"/>
            <p:cNvSpPr/>
            <p:nvPr/>
          </p:nvSpPr>
          <p:spPr>
            <a:xfrm>
              <a:off x="8907443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7" name="Google Shape;1967;p40"/>
            <p:cNvSpPr/>
            <p:nvPr/>
          </p:nvSpPr>
          <p:spPr>
            <a:xfrm>
              <a:off x="8907443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8" name="Google Shape;1968;p40"/>
            <p:cNvSpPr/>
            <p:nvPr/>
          </p:nvSpPr>
          <p:spPr>
            <a:xfrm>
              <a:off x="9125610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9" name="Google Shape;1969;p40"/>
            <p:cNvSpPr/>
            <p:nvPr/>
          </p:nvSpPr>
          <p:spPr>
            <a:xfrm>
              <a:off x="9125610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0" name="Google Shape;1970;p40"/>
            <p:cNvSpPr/>
            <p:nvPr/>
          </p:nvSpPr>
          <p:spPr>
            <a:xfrm>
              <a:off x="9343776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1" name="Google Shape;1971;p40"/>
            <p:cNvSpPr/>
            <p:nvPr/>
          </p:nvSpPr>
          <p:spPr>
            <a:xfrm>
              <a:off x="9343776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2" name="Google Shape;1972;p40"/>
            <p:cNvSpPr/>
            <p:nvPr/>
          </p:nvSpPr>
          <p:spPr>
            <a:xfrm>
              <a:off x="9561942" y="4178740"/>
              <a:ext cx="114948" cy="115007"/>
            </a:xfrm>
            <a:custGeom>
              <a:avLst/>
              <a:gdLst/>
              <a:ahLst/>
              <a:cxnLst/>
              <a:rect l="l" t="t" r="r" b="b"/>
              <a:pathLst>
                <a:path w="1950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3" name="Google Shape;1973;p40"/>
            <p:cNvSpPr/>
            <p:nvPr/>
          </p:nvSpPr>
          <p:spPr>
            <a:xfrm>
              <a:off x="9561942" y="4136533"/>
              <a:ext cx="114948" cy="114948"/>
            </a:xfrm>
            <a:custGeom>
              <a:avLst/>
              <a:gdLst/>
              <a:ahLst/>
              <a:cxnLst/>
              <a:rect l="l" t="t" r="r" b="b"/>
              <a:pathLst>
                <a:path w="1950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4" name="Google Shape;1974;p40"/>
            <p:cNvSpPr/>
            <p:nvPr/>
          </p:nvSpPr>
          <p:spPr>
            <a:xfrm>
              <a:off x="9780049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5" name="Google Shape;1975;p40"/>
            <p:cNvSpPr/>
            <p:nvPr/>
          </p:nvSpPr>
          <p:spPr>
            <a:xfrm>
              <a:off x="9780049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6" name="Google Shape;1976;p40"/>
            <p:cNvSpPr/>
            <p:nvPr/>
          </p:nvSpPr>
          <p:spPr>
            <a:xfrm>
              <a:off x="9998215" y="417874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7" name="Google Shape;1977;p40"/>
            <p:cNvSpPr/>
            <p:nvPr/>
          </p:nvSpPr>
          <p:spPr>
            <a:xfrm>
              <a:off x="9998215" y="413653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8" name="Google Shape;1978;p40"/>
            <p:cNvSpPr/>
            <p:nvPr/>
          </p:nvSpPr>
          <p:spPr>
            <a:xfrm>
              <a:off x="8688747" y="438282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9" name="Google Shape;1979;p40"/>
            <p:cNvSpPr/>
            <p:nvPr/>
          </p:nvSpPr>
          <p:spPr>
            <a:xfrm>
              <a:off x="8688747" y="434061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0" name="Google Shape;1980;p40"/>
            <p:cNvSpPr/>
            <p:nvPr/>
          </p:nvSpPr>
          <p:spPr>
            <a:xfrm>
              <a:off x="8907443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1" name="Google Shape;1981;p40"/>
            <p:cNvSpPr/>
            <p:nvPr/>
          </p:nvSpPr>
          <p:spPr>
            <a:xfrm>
              <a:off x="8907443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2" name="Google Shape;1982;p40"/>
            <p:cNvSpPr/>
            <p:nvPr/>
          </p:nvSpPr>
          <p:spPr>
            <a:xfrm>
              <a:off x="9125610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3" name="Google Shape;1983;p40"/>
            <p:cNvSpPr/>
            <p:nvPr/>
          </p:nvSpPr>
          <p:spPr>
            <a:xfrm>
              <a:off x="9125610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4" name="Google Shape;1984;p40"/>
            <p:cNvSpPr/>
            <p:nvPr/>
          </p:nvSpPr>
          <p:spPr>
            <a:xfrm>
              <a:off x="9343776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5" name="Google Shape;1985;p40"/>
            <p:cNvSpPr/>
            <p:nvPr/>
          </p:nvSpPr>
          <p:spPr>
            <a:xfrm>
              <a:off x="9343776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6" name="Google Shape;1986;p40"/>
            <p:cNvSpPr/>
            <p:nvPr/>
          </p:nvSpPr>
          <p:spPr>
            <a:xfrm>
              <a:off x="9561942" y="4382820"/>
              <a:ext cx="114948" cy="115007"/>
            </a:xfrm>
            <a:custGeom>
              <a:avLst/>
              <a:gdLst/>
              <a:ahLst/>
              <a:cxnLst/>
              <a:rect l="l" t="t" r="r" b="b"/>
              <a:pathLst>
                <a:path w="1950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7" name="Google Shape;1987;p40"/>
            <p:cNvSpPr/>
            <p:nvPr/>
          </p:nvSpPr>
          <p:spPr>
            <a:xfrm>
              <a:off x="9561942" y="4340613"/>
              <a:ext cx="114948" cy="114948"/>
            </a:xfrm>
            <a:custGeom>
              <a:avLst/>
              <a:gdLst/>
              <a:ahLst/>
              <a:cxnLst/>
              <a:rect l="l" t="t" r="r" b="b"/>
              <a:pathLst>
                <a:path w="1950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8" name="Google Shape;1988;p40"/>
            <p:cNvSpPr/>
            <p:nvPr/>
          </p:nvSpPr>
          <p:spPr>
            <a:xfrm>
              <a:off x="9780049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9" name="Google Shape;1989;p40"/>
            <p:cNvSpPr/>
            <p:nvPr/>
          </p:nvSpPr>
          <p:spPr>
            <a:xfrm>
              <a:off x="9780049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0" name="Google Shape;1990;p40"/>
            <p:cNvSpPr/>
            <p:nvPr/>
          </p:nvSpPr>
          <p:spPr>
            <a:xfrm>
              <a:off x="9998215" y="438282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1" name="Google Shape;1991;p40"/>
            <p:cNvSpPr/>
            <p:nvPr/>
          </p:nvSpPr>
          <p:spPr>
            <a:xfrm>
              <a:off x="9998215" y="434061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2" name="Google Shape;1992;p40"/>
            <p:cNvSpPr/>
            <p:nvPr/>
          </p:nvSpPr>
          <p:spPr>
            <a:xfrm>
              <a:off x="8688747" y="458631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3" name="Google Shape;1993;p40"/>
            <p:cNvSpPr/>
            <p:nvPr/>
          </p:nvSpPr>
          <p:spPr>
            <a:xfrm>
              <a:off x="8688747" y="4544044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1"/>
                  </a:moveTo>
                  <a:cubicBezTo>
                    <a:pt x="438" y="1"/>
                    <a:pt x="0" y="439"/>
                    <a:pt x="0" y="976"/>
                  </a:cubicBezTo>
                  <a:cubicBezTo>
                    <a:pt x="0" y="1513"/>
                    <a:pt x="438" y="1951"/>
                    <a:pt x="985" y="1951"/>
                  </a:cubicBezTo>
                  <a:cubicBezTo>
                    <a:pt x="1522" y="1951"/>
                    <a:pt x="1960" y="1513"/>
                    <a:pt x="1960" y="976"/>
                  </a:cubicBezTo>
                  <a:cubicBezTo>
                    <a:pt x="1960" y="439"/>
                    <a:pt x="1522" y="1"/>
                    <a:pt x="985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4" name="Google Shape;1994;p40"/>
            <p:cNvSpPr/>
            <p:nvPr/>
          </p:nvSpPr>
          <p:spPr>
            <a:xfrm>
              <a:off x="9780049" y="458631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5" name="Google Shape;1995;p40"/>
            <p:cNvSpPr/>
            <p:nvPr/>
          </p:nvSpPr>
          <p:spPr>
            <a:xfrm>
              <a:off x="9780049" y="4544044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1"/>
                  </a:moveTo>
                  <a:cubicBezTo>
                    <a:pt x="439" y="1"/>
                    <a:pt x="1" y="439"/>
                    <a:pt x="1" y="976"/>
                  </a:cubicBezTo>
                  <a:cubicBezTo>
                    <a:pt x="1" y="1513"/>
                    <a:pt x="439" y="1951"/>
                    <a:pt x="976" y="1951"/>
                  </a:cubicBezTo>
                  <a:cubicBezTo>
                    <a:pt x="1513" y="1951"/>
                    <a:pt x="1951" y="1513"/>
                    <a:pt x="1951" y="976"/>
                  </a:cubicBezTo>
                  <a:cubicBezTo>
                    <a:pt x="1951" y="439"/>
                    <a:pt x="1513" y="1"/>
                    <a:pt x="976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6" name="Google Shape;1996;p40"/>
            <p:cNvSpPr/>
            <p:nvPr/>
          </p:nvSpPr>
          <p:spPr>
            <a:xfrm>
              <a:off x="9998215" y="458631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7" name="Google Shape;1997;p40"/>
            <p:cNvSpPr/>
            <p:nvPr/>
          </p:nvSpPr>
          <p:spPr>
            <a:xfrm>
              <a:off x="9998215" y="4544044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1"/>
                  </a:moveTo>
                  <a:cubicBezTo>
                    <a:pt x="438" y="1"/>
                    <a:pt x="0" y="439"/>
                    <a:pt x="0" y="976"/>
                  </a:cubicBezTo>
                  <a:cubicBezTo>
                    <a:pt x="0" y="1513"/>
                    <a:pt x="438" y="1951"/>
                    <a:pt x="985" y="1951"/>
                  </a:cubicBezTo>
                  <a:cubicBezTo>
                    <a:pt x="1523" y="1951"/>
                    <a:pt x="1960" y="1513"/>
                    <a:pt x="1960" y="976"/>
                  </a:cubicBezTo>
                  <a:cubicBezTo>
                    <a:pt x="1960" y="439"/>
                    <a:pt x="1523" y="1"/>
                    <a:pt x="985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8" name="Google Shape;1998;p40"/>
            <p:cNvSpPr/>
            <p:nvPr/>
          </p:nvSpPr>
          <p:spPr>
            <a:xfrm>
              <a:off x="8907443" y="4573990"/>
              <a:ext cx="769442" cy="127327"/>
            </a:xfrm>
            <a:custGeom>
              <a:avLst/>
              <a:gdLst/>
              <a:ahLst/>
              <a:cxnLst/>
              <a:rect l="l" t="t" r="r" b="b"/>
              <a:pathLst>
                <a:path w="13053" h="2160" extrusionOk="0">
                  <a:moveTo>
                    <a:pt x="727" y="0"/>
                  </a:moveTo>
                  <a:cubicBezTo>
                    <a:pt x="319" y="0"/>
                    <a:pt x="1" y="329"/>
                    <a:pt x="1" y="727"/>
                  </a:cubicBezTo>
                  <a:lnTo>
                    <a:pt x="1" y="1433"/>
                  </a:lnTo>
                  <a:cubicBezTo>
                    <a:pt x="1" y="1841"/>
                    <a:pt x="319" y="2159"/>
                    <a:pt x="727" y="2159"/>
                  </a:cubicBezTo>
                  <a:lnTo>
                    <a:pt x="12327" y="2159"/>
                  </a:lnTo>
                  <a:cubicBezTo>
                    <a:pt x="12725" y="2159"/>
                    <a:pt x="13053" y="1841"/>
                    <a:pt x="13053" y="1433"/>
                  </a:cubicBezTo>
                  <a:lnTo>
                    <a:pt x="13053" y="727"/>
                  </a:lnTo>
                  <a:cubicBezTo>
                    <a:pt x="13053" y="329"/>
                    <a:pt x="12725" y="0"/>
                    <a:pt x="12327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9" name="Google Shape;1999;p40"/>
            <p:cNvSpPr/>
            <p:nvPr/>
          </p:nvSpPr>
          <p:spPr>
            <a:xfrm>
              <a:off x="8907443" y="4532372"/>
              <a:ext cx="769442" cy="127268"/>
            </a:xfrm>
            <a:custGeom>
              <a:avLst/>
              <a:gdLst/>
              <a:ahLst/>
              <a:cxnLst/>
              <a:rect l="l" t="t" r="r" b="b"/>
              <a:pathLst>
                <a:path w="13053" h="2159" extrusionOk="0">
                  <a:moveTo>
                    <a:pt x="727" y="0"/>
                  </a:moveTo>
                  <a:cubicBezTo>
                    <a:pt x="319" y="0"/>
                    <a:pt x="1" y="328"/>
                    <a:pt x="1" y="726"/>
                  </a:cubicBezTo>
                  <a:lnTo>
                    <a:pt x="1" y="1433"/>
                  </a:lnTo>
                  <a:cubicBezTo>
                    <a:pt x="1" y="1840"/>
                    <a:pt x="319" y="2159"/>
                    <a:pt x="727" y="2159"/>
                  </a:cubicBezTo>
                  <a:lnTo>
                    <a:pt x="12327" y="2159"/>
                  </a:lnTo>
                  <a:cubicBezTo>
                    <a:pt x="12725" y="2159"/>
                    <a:pt x="13053" y="1840"/>
                    <a:pt x="13053" y="1433"/>
                  </a:cubicBezTo>
                  <a:lnTo>
                    <a:pt x="13053" y="726"/>
                  </a:lnTo>
                  <a:cubicBezTo>
                    <a:pt x="13053" y="328"/>
                    <a:pt x="12725" y="0"/>
                    <a:pt x="12327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000" name="Google Shape;2000;p40"/>
          <p:cNvGrpSpPr/>
          <p:nvPr/>
        </p:nvGrpSpPr>
        <p:grpSpPr>
          <a:xfrm rot="-590018" flipH="1">
            <a:off x="9693987" y="1679925"/>
            <a:ext cx="1537128" cy="2464836"/>
            <a:chOff x="10740175" y="552419"/>
            <a:chExt cx="1095062" cy="1755969"/>
          </a:xfrm>
        </p:grpSpPr>
        <p:sp>
          <p:nvSpPr>
            <p:cNvPr id="2001" name="Google Shape;2001;p40"/>
            <p:cNvSpPr/>
            <p:nvPr/>
          </p:nvSpPr>
          <p:spPr>
            <a:xfrm>
              <a:off x="10818190" y="552419"/>
              <a:ext cx="476135" cy="578643"/>
            </a:xfrm>
            <a:custGeom>
              <a:avLst/>
              <a:gdLst/>
              <a:ahLst/>
              <a:cxnLst/>
              <a:rect l="l" t="t" r="r" b="b"/>
              <a:pathLst>
                <a:path w="5035" h="6119" fill="none" extrusionOk="0">
                  <a:moveTo>
                    <a:pt x="2200" y="6119"/>
                  </a:moveTo>
                  <a:cubicBezTo>
                    <a:pt x="1623" y="5502"/>
                    <a:pt x="1294" y="4646"/>
                    <a:pt x="1324" y="3791"/>
                  </a:cubicBezTo>
                  <a:cubicBezTo>
                    <a:pt x="1334" y="3443"/>
                    <a:pt x="1414" y="3065"/>
                    <a:pt x="1682" y="2846"/>
                  </a:cubicBezTo>
                  <a:cubicBezTo>
                    <a:pt x="1951" y="2617"/>
                    <a:pt x="2448" y="2667"/>
                    <a:pt x="2568" y="2995"/>
                  </a:cubicBezTo>
                  <a:cubicBezTo>
                    <a:pt x="2617" y="3154"/>
                    <a:pt x="2587" y="3323"/>
                    <a:pt x="2508" y="3463"/>
                  </a:cubicBezTo>
                  <a:cubicBezTo>
                    <a:pt x="2289" y="3900"/>
                    <a:pt x="1752" y="4119"/>
                    <a:pt x="1274" y="4020"/>
                  </a:cubicBezTo>
                  <a:cubicBezTo>
                    <a:pt x="797" y="3930"/>
                    <a:pt x="399" y="3552"/>
                    <a:pt x="210" y="3104"/>
                  </a:cubicBezTo>
                  <a:cubicBezTo>
                    <a:pt x="11" y="2667"/>
                    <a:pt x="1" y="2149"/>
                    <a:pt x="100" y="1682"/>
                  </a:cubicBezTo>
                  <a:cubicBezTo>
                    <a:pt x="210" y="1135"/>
                    <a:pt x="488" y="588"/>
                    <a:pt x="986" y="339"/>
                  </a:cubicBezTo>
                  <a:cubicBezTo>
                    <a:pt x="1613" y="1"/>
                    <a:pt x="2389" y="229"/>
                    <a:pt x="3035" y="528"/>
                  </a:cubicBezTo>
                  <a:cubicBezTo>
                    <a:pt x="3672" y="836"/>
                    <a:pt x="4328" y="1214"/>
                    <a:pt x="5035" y="1194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2" name="Google Shape;2002;p40"/>
            <p:cNvSpPr/>
            <p:nvPr/>
          </p:nvSpPr>
          <p:spPr>
            <a:xfrm>
              <a:off x="10802209" y="1262783"/>
              <a:ext cx="1033028" cy="1045605"/>
            </a:xfrm>
            <a:custGeom>
              <a:avLst/>
              <a:gdLst/>
              <a:ahLst/>
              <a:cxnLst/>
              <a:rect l="l" t="t" r="r" b="b"/>
              <a:pathLst>
                <a:path w="10924" h="11057" extrusionOk="0">
                  <a:moveTo>
                    <a:pt x="5227" y="0"/>
                  </a:moveTo>
                  <a:cubicBezTo>
                    <a:pt x="4740" y="0"/>
                    <a:pt x="4245" y="83"/>
                    <a:pt x="3761" y="258"/>
                  </a:cubicBezTo>
                  <a:lnTo>
                    <a:pt x="3373" y="397"/>
                  </a:lnTo>
                  <a:cubicBezTo>
                    <a:pt x="1155" y="1213"/>
                    <a:pt x="1" y="3670"/>
                    <a:pt x="817" y="5899"/>
                  </a:cubicBezTo>
                  <a:lnTo>
                    <a:pt x="1672" y="8236"/>
                  </a:lnTo>
                  <a:cubicBezTo>
                    <a:pt x="2309" y="9977"/>
                    <a:pt x="3948" y="11056"/>
                    <a:pt x="5693" y="11056"/>
                  </a:cubicBezTo>
                  <a:cubicBezTo>
                    <a:pt x="6181" y="11056"/>
                    <a:pt x="6678" y="10972"/>
                    <a:pt x="7164" y="10793"/>
                  </a:cubicBezTo>
                  <a:lnTo>
                    <a:pt x="7551" y="10654"/>
                  </a:lnTo>
                  <a:cubicBezTo>
                    <a:pt x="9780" y="9848"/>
                    <a:pt x="10924" y="7381"/>
                    <a:pt x="10108" y="5163"/>
                  </a:cubicBezTo>
                  <a:lnTo>
                    <a:pt x="9253" y="2815"/>
                  </a:lnTo>
                  <a:cubicBezTo>
                    <a:pt x="8622" y="1078"/>
                    <a:pt x="6979" y="0"/>
                    <a:pt x="5227" y="0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3" name="Google Shape;2003;p40"/>
            <p:cNvSpPr/>
            <p:nvPr/>
          </p:nvSpPr>
          <p:spPr>
            <a:xfrm>
              <a:off x="10740175" y="1092473"/>
              <a:ext cx="1033028" cy="1045605"/>
            </a:xfrm>
            <a:custGeom>
              <a:avLst/>
              <a:gdLst/>
              <a:ahLst/>
              <a:cxnLst/>
              <a:rect l="l" t="t" r="r" b="b"/>
              <a:pathLst>
                <a:path w="10924" h="11057" extrusionOk="0">
                  <a:moveTo>
                    <a:pt x="5226" y="0"/>
                  </a:moveTo>
                  <a:cubicBezTo>
                    <a:pt x="4740" y="0"/>
                    <a:pt x="4245" y="83"/>
                    <a:pt x="3761" y="259"/>
                  </a:cubicBezTo>
                  <a:lnTo>
                    <a:pt x="3373" y="398"/>
                  </a:lnTo>
                  <a:cubicBezTo>
                    <a:pt x="1154" y="1214"/>
                    <a:pt x="0" y="3671"/>
                    <a:pt x="816" y="5889"/>
                  </a:cubicBezTo>
                  <a:lnTo>
                    <a:pt x="1672" y="8237"/>
                  </a:lnTo>
                  <a:cubicBezTo>
                    <a:pt x="2301" y="9978"/>
                    <a:pt x="3944" y="11057"/>
                    <a:pt x="5691" y="11057"/>
                  </a:cubicBezTo>
                  <a:cubicBezTo>
                    <a:pt x="6180" y="11057"/>
                    <a:pt x="6677" y="10972"/>
                    <a:pt x="7163" y="10794"/>
                  </a:cubicBezTo>
                  <a:lnTo>
                    <a:pt x="7551" y="10654"/>
                  </a:lnTo>
                  <a:cubicBezTo>
                    <a:pt x="9779" y="9848"/>
                    <a:pt x="10923" y="7381"/>
                    <a:pt x="10108" y="5163"/>
                  </a:cubicBezTo>
                  <a:lnTo>
                    <a:pt x="9252" y="2815"/>
                  </a:lnTo>
                  <a:cubicBezTo>
                    <a:pt x="8621" y="1079"/>
                    <a:pt x="6979" y="0"/>
                    <a:pt x="5226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4" name="Google Shape;2004;p40"/>
            <p:cNvSpPr/>
            <p:nvPr/>
          </p:nvSpPr>
          <p:spPr>
            <a:xfrm>
              <a:off x="11018571" y="1188266"/>
              <a:ext cx="321899" cy="430176"/>
            </a:xfrm>
            <a:custGeom>
              <a:avLst/>
              <a:gdLst/>
              <a:ahLst/>
              <a:cxnLst/>
              <a:rect l="l" t="t" r="r" b="b"/>
              <a:pathLst>
                <a:path w="3404" h="4549" extrusionOk="0">
                  <a:moveTo>
                    <a:pt x="1291" y="1"/>
                  </a:moveTo>
                  <a:cubicBezTo>
                    <a:pt x="1160" y="1"/>
                    <a:pt x="1027" y="23"/>
                    <a:pt x="896" y="71"/>
                  </a:cubicBezTo>
                  <a:cubicBezTo>
                    <a:pt x="299" y="280"/>
                    <a:pt x="1" y="937"/>
                    <a:pt x="220" y="1534"/>
                  </a:cubicBezTo>
                  <a:lnTo>
                    <a:pt x="1045" y="3792"/>
                  </a:lnTo>
                  <a:cubicBezTo>
                    <a:pt x="1209" y="4258"/>
                    <a:pt x="1646" y="4549"/>
                    <a:pt x="2114" y="4549"/>
                  </a:cubicBezTo>
                  <a:cubicBezTo>
                    <a:pt x="2244" y="4549"/>
                    <a:pt x="2378" y="4526"/>
                    <a:pt x="2508" y="4478"/>
                  </a:cubicBezTo>
                  <a:cubicBezTo>
                    <a:pt x="3095" y="4259"/>
                    <a:pt x="3403" y="3603"/>
                    <a:pt x="3184" y="3016"/>
                  </a:cubicBezTo>
                  <a:lnTo>
                    <a:pt x="2359" y="748"/>
                  </a:lnTo>
                  <a:cubicBezTo>
                    <a:pt x="2195" y="289"/>
                    <a:pt x="1759" y="1"/>
                    <a:pt x="1291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5" name="Google Shape;2005;p40"/>
            <p:cNvSpPr/>
            <p:nvPr/>
          </p:nvSpPr>
          <p:spPr>
            <a:xfrm>
              <a:off x="11255643" y="1611723"/>
              <a:ext cx="180714" cy="494859"/>
            </a:xfrm>
            <a:custGeom>
              <a:avLst/>
              <a:gdLst/>
              <a:ahLst/>
              <a:cxnLst/>
              <a:rect l="l" t="t" r="r" b="b"/>
              <a:pathLst>
                <a:path w="1911" h="5233" fill="none" extrusionOk="0">
                  <a:moveTo>
                    <a:pt x="1" y="0"/>
                  </a:moveTo>
                  <a:lnTo>
                    <a:pt x="1911" y="5233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6" name="Google Shape;2006;p40"/>
            <p:cNvSpPr/>
            <p:nvPr/>
          </p:nvSpPr>
          <p:spPr>
            <a:xfrm>
              <a:off x="10932045" y="1120653"/>
              <a:ext cx="841156" cy="1017236"/>
            </a:xfrm>
            <a:custGeom>
              <a:avLst/>
              <a:gdLst/>
              <a:ahLst/>
              <a:cxnLst/>
              <a:rect l="l" t="t" r="r" b="b"/>
              <a:pathLst>
                <a:path w="8895" h="10757" extrusionOk="0">
                  <a:moveTo>
                    <a:pt x="4776" y="0"/>
                  </a:moveTo>
                  <a:lnTo>
                    <a:pt x="4776" y="0"/>
                  </a:lnTo>
                  <a:cubicBezTo>
                    <a:pt x="4915" y="229"/>
                    <a:pt x="5034" y="478"/>
                    <a:pt x="5124" y="746"/>
                  </a:cubicBezTo>
                  <a:lnTo>
                    <a:pt x="5980" y="3094"/>
                  </a:lnTo>
                  <a:cubicBezTo>
                    <a:pt x="6795" y="5313"/>
                    <a:pt x="5651" y="7770"/>
                    <a:pt x="3423" y="8586"/>
                  </a:cubicBezTo>
                  <a:lnTo>
                    <a:pt x="3035" y="8725"/>
                  </a:lnTo>
                  <a:cubicBezTo>
                    <a:pt x="2553" y="8902"/>
                    <a:pt x="2060" y="8986"/>
                    <a:pt x="1576" y="8986"/>
                  </a:cubicBezTo>
                  <a:cubicBezTo>
                    <a:pt x="1031" y="8986"/>
                    <a:pt x="496" y="8880"/>
                    <a:pt x="1" y="8685"/>
                  </a:cubicBezTo>
                  <a:lnTo>
                    <a:pt x="1" y="8685"/>
                  </a:lnTo>
                  <a:cubicBezTo>
                    <a:pt x="779" y="9980"/>
                    <a:pt x="2183" y="10757"/>
                    <a:pt x="3665" y="10757"/>
                  </a:cubicBezTo>
                  <a:cubicBezTo>
                    <a:pt x="4153" y="10757"/>
                    <a:pt x="4649" y="10673"/>
                    <a:pt x="5134" y="10496"/>
                  </a:cubicBezTo>
                  <a:lnTo>
                    <a:pt x="5522" y="10356"/>
                  </a:lnTo>
                  <a:cubicBezTo>
                    <a:pt x="7750" y="9550"/>
                    <a:pt x="8894" y="7083"/>
                    <a:pt x="8079" y="4865"/>
                  </a:cubicBezTo>
                  <a:lnTo>
                    <a:pt x="7223" y="2517"/>
                  </a:lnTo>
                  <a:cubicBezTo>
                    <a:pt x="6785" y="1323"/>
                    <a:pt x="5870" y="438"/>
                    <a:pt x="4776" y="0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7" name="Google Shape;2007;p40"/>
            <p:cNvSpPr/>
            <p:nvPr/>
          </p:nvSpPr>
          <p:spPr>
            <a:xfrm>
              <a:off x="10932045" y="1120653"/>
              <a:ext cx="841156" cy="1060263"/>
            </a:xfrm>
            <a:custGeom>
              <a:avLst/>
              <a:gdLst/>
              <a:ahLst/>
              <a:cxnLst/>
              <a:rect l="l" t="t" r="r" b="b"/>
              <a:pathLst>
                <a:path w="8895" h="11212" fill="none" extrusionOk="0">
                  <a:moveTo>
                    <a:pt x="8079" y="4865"/>
                  </a:moveTo>
                  <a:lnTo>
                    <a:pt x="7223" y="2517"/>
                  </a:lnTo>
                  <a:cubicBezTo>
                    <a:pt x="6785" y="1323"/>
                    <a:pt x="5870" y="438"/>
                    <a:pt x="4776" y="0"/>
                  </a:cubicBezTo>
                  <a:cubicBezTo>
                    <a:pt x="4915" y="229"/>
                    <a:pt x="5034" y="478"/>
                    <a:pt x="5124" y="746"/>
                  </a:cubicBezTo>
                  <a:lnTo>
                    <a:pt x="5980" y="3094"/>
                  </a:lnTo>
                  <a:cubicBezTo>
                    <a:pt x="6795" y="5313"/>
                    <a:pt x="5651" y="7770"/>
                    <a:pt x="3423" y="8586"/>
                  </a:cubicBezTo>
                  <a:lnTo>
                    <a:pt x="3035" y="8725"/>
                  </a:lnTo>
                  <a:cubicBezTo>
                    <a:pt x="2010" y="9103"/>
                    <a:pt x="936" y="9053"/>
                    <a:pt x="1" y="8685"/>
                  </a:cubicBezTo>
                  <a:cubicBezTo>
                    <a:pt x="1035" y="10406"/>
                    <a:pt x="3174" y="11212"/>
                    <a:pt x="5134" y="10496"/>
                  </a:cubicBezTo>
                  <a:lnTo>
                    <a:pt x="5522" y="10356"/>
                  </a:lnTo>
                  <a:cubicBezTo>
                    <a:pt x="7750" y="9550"/>
                    <a:pt x="8894" y="7083"/>
                    <a:pt x="8079" y="4865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ED56F82-3D4A-8CDB-583E-2452E1BB9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9218" y="1649333"/>
            <a:ext cx="4499238" cy="3950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39" name="Google Shape;7539;p59"/>
          <p:cNvGrpSpPr/>
          <p:nvPr/>
        </p:nvGrpSpPr>
        <p:grpSpPr>
          <a:xfrm>
            <a:off x="5858122" y="1582727"/>
            <a:ext cx="779428" cy="582667"/>
            <a:chOff x="-522075" y="3957700"/>
            <a:chExt cx="429800" cy="321300"/>
          </a:xfrm>
        </p:grpSpPr>
        <p:sp>
          <p:nvSpPr>
            <p:cNvPr id="7540" name="Google Shape;7540;p59"/>
            <p:cNvSpPr/>
            <p:nvPr/>
          </p:nvSpPr>
          <p:spPr>
            <a:xfrm>
              <a:off x="-492700" y="3957700"/>
              <a:ext cx="362050" cy="228425"/>
            </a:xfrm>
            <a:custGeom>
              <a:avLst/>
              <a:gdLst/>
              <a:ahLst/>
              <a:cxnLst/>
              <a:rect l="l" t="t" r="r" b="b"/>
              <a:pathLst>
                <a:path w="14482" h="9137" extrusionOk="0">
                  <a:moveTo>
                    <a:pt x="7468" y="1"/>
                  </a:moveTo>
                  <a:lnTo>
                    <a:pt x="7165" y="20"/>
                  </a:lnTo>
                  <a:lnTo>
                    <a:pt x="6862" y="58"/>
                  </a:lnTo>
                  <a:lnTo>
                    <a:pt x="6559" y="96"/>
                  </a:lnTo>
                  <a:lnTo>
                    <a:pt x="6255" y="153"/>
                  </a:lnTo>
                  <a:lnTo>
                    <a:pt x="5952" y="228"/>
                  </a:lnTo>
                  <a:lnTo>
                    <a:pt x="5668" y="304"/>
                  </a:lnTo>
                  <a:lnTo>
                    <a:pt x="5365" y="399"/>
                  </a:lnTo>
                  <a:lnTo>
                    <a:pt x="5080" y="513"/>
                  </a:lnTo>
                  <a:lnTo>
                    <a:pt x="4796" y="626"/>
                  </a:lnTo>
                  <a:lnTo>
                    <a:pt x="4531" y="759"/>
                  </a:lnTo>
                  <a:lnTo>
                    <a:pt x="4265" y="892"/>
                  </a:lnTo>
                  <a:lnTo>
                    <a:pt x="4000" y="1043"/>
                  </a:lnTo>
                  <a:lnTo>
                    <a:pt x="3735" y="1195"/>
                  </a:lnTo>
                  <a:lnTo>
                    <a:pt x="3488" y="1366"/>
                  </a:lnTo>
                  <a:lnTo>
                    <a:pt x="3242" y="1555"/>
                  </a:lnTo>
                  <a:lnTo>
                    <a:pt x="3014" y="1745"/>
                  </a:lnTo>
                  <a:lnTo>
                    <a:pt x="2787" y="1953"/>
                  </a:lnTo>
                  <a:lnTo>
                    <a:pt x="2578" y="2162"/>
                  </a:lnTo>
                  <a:lnTo>
                    <a:pt x="2389" y="2370"/>
                  </a:lnTo>
                  <a:lnTo>
                    <a:pt x="2199" y="2598"/>
                  </a:lnTo>
                  <a:lnTo>
                    <a:pt x="2010" y="2844"/>
                  </a:lnTo>
                  <a:lnTo>
                    <a:pt x="1839" y="3090"/>
                  </a:lnTo>
                  <a:lnTo>
                    <a:pt x="1688" y="3337"/>
                  </a:lnTo>
                  <a:lnTo>
                    <a:pt x="1555" y="3602"/>
                  </a:lnTo>
                  <a:lnTo>
                    <a:pt x="1441" y="3886"/>
                  </a:lnTo>
                  <a:lnTo>
                    <a:pt x="1328" y="4171"/>
                  </a:lnTo>
                  <a:lnTo>
                    <a:pt x="1233" y="4455"/>
                  </a:lnTo>
                  <a:lnTo>
                    <a:pt x="1157" y="4739"/>
                  </a:lnTo>
                  <a:lnTo>
                    <a:pt x="1081" y="5043"/>
                  </a:lnTo>
                  <a:lnTo>
                    <a:pt x="1043" y="5365"/>
                  </a:lnTo>
                  <a:lnTo>
                    <a:pt x="1024" y="5687"/>
                  </a:lnTo>
                  <a:lnTo>
                    <a:pt x="911" y="5687"/>
                  </a:lnTo>
                  <a:lnTo>
                    <a:pt x="854" y="5706"/>
                  </a:lnTo>
                  <a:lnTo>
                    <a:pt x="816" y="5725"/>
                  </a:lnTo>
                  <a:lnTo>
                    <a:pt x="797" y="5763"/>
                  </a:lnTo>
                  <a:lnTo>
                    <a:pt x="778" y="5801"/>
                  </a:lnTo>
                  <a:lnTo>
                    <a:pt x="607" y="5839"/>
                  </a:lnTo>
                  <a:lnTo>
                    <a:pt x="437" y="5914"/>
                  </a:lnTo>
                  <a:lnTo>
                    <a:pt x="304" y="5990"/>
                  </a:lnTo>
                  <a:lnTo>
                    <a:pt x="209" y="6104"/>
                  </a:lnTo>
                  <a:lnTo>
                    <a:pt x="115" y="6237"/>
                  </a:lnTo>
                  <a:lnTo>
                    <a:pt x="58" y="6369"/>
                  </a:lnTo>
                  <a:lnTo>
                    <a:pt x="20" y="6521"/>
                  </a:lnTo>
                  <a:lnTo>
                    <a:pt x="1" y="6692"/>
                  </a:lnTo>
                  <a:lnTo>
                    <a:pt x="20" y="6862"/>
                  </a:lnTo>
                  <a:lnTo>
                    <a:pt x="39" y="7033"/>
                  </a:lnTo>
                  <a:lnTo>
                    <a:pt x="77" y="7184"/>
                  </a:lnTo>
                  <a:lnTo>
                    <a:pt x="152" y="7355"/>
                  </a:lnTo>
                  <a:lnTo>
                    <a:pt x="228" y="7507"/>
                  </a:lnTo>
                  <a:lnTo>
                    <a:pt x="304" y="7658"/>
                  </a:lnTo>
                  <a:lnTo>
                    <a:pt x="418" y="7791"/>
                  </a:lnTo>
                  <a:lnTo>
                    <a:pt x="532" y="7924"/>
                  </a:lnTo>
                  <a:lnTo>
                    <a:pt x="664" y="8018"/>
                  </a:lnTo>
                  <a:lnTo>
                    <a:pt x="797" y="8113"/>
                  </a:lnTo>
                  <a:lnTo>
                    <a:pt x="1081" y="8284"/>
                  </a:lnTo>
                  <a:lnTo>
                    <a:pt x="1403" y="8416"/>
                  </a:lnTo>
                  <a:lnTo>
                    <a:pt x="1726" y="8530"/>
                  </a:lnTo>
                  <a:lnTo>
                    <a:pt x="2067" y="8625"/>
                  </a:lnTo>
                  <a:lnTo>
                    <a:pt x="2408" y="8701"/>
                  </a:lnTo>
                  <a:lnTo>
                    <a:pt x="3033" y="8852"/>
                  </a:lnTo>
                  <a:lnTo>
                    <a:pt x="3431" y="8928"/>
                  </a:lnTo>
                  <a:lnTo>
                    <a:pt x="3829" y="8985"/>
                  </a:lnTo>
                  <a:lnTo>
                    <a:pt x="4227" y="9042"/>
                  </a:lnTo>
                  <a:lnTo>
                    <a:pt x="4607" y="9080"/>
                  </a:lnTo>
                  <a:lnTo>
                    <a:pt x="5403" y="9137"/>
                  </a:lnTo>
                  <a:lnTo>
                    <a:pt x="7014" y="9137"/>
                  </a:lnTo>
                  <a:lnTo>
                    <a:pt x="7810" y="9080"/>
                  </a:lnTo>
                  <a:lnTo>
                    <a:pt x="8587" y="9023"/>
                  </a:lnTo>
                  <a:lnTo>
                    <a:pt x="9364" y="8928"/>
                  </a:lnTo>
                  <a:lnTo>
                    <a:pt x="10160" y="8795"/>
                  </a:lnTo>
                  <a:lnTo>
                    <a:pt x="10918" y="8644"/>
                  </a:lnTo>
                  <a:lnTo>
                    <a:pt x="11695" y="8473"/>
                  </a:lnTo>
                  <a:lnTo>
                    <a:pt x="12434" y="8265"/>
                  </a:lnTo>
                  <a:lnTo>
                    <a:pt x="12984" y="8094"/>
                  </a:lnTo>
                  <a:lnTo>
                    <a:pt x="13249" y="7980"/>
                  </a:lnTo>
                  <a:lnTo>
                    <a:pt x="13515" y="7867"/>
                  </a:lnTo>
                  <a:lnTo>
                    <a:pt x="13780" y="7715"/>
                  </a:lnTo>
                  <a:lnTo>
                    <a:pt x="14007" y="7544"/>
                  </a:lnTo>
                  <a:lnTo>
                    <a:pt x="14216" y="7355"/>
                  </a:lnTo>
                  <a:lnTo>
                    <a:pt x="14311" y="7241"/>
                  </a:lnTo>
                  <a:lnTo>
                    <a:pt x="14386" y="7127"/>
                  </a:lnTo>
                  <a:lnTo>
                    <a:pt x="14443" y="6976"/>
                  </a:lnTo>
                  <a:lnTo>
                    <a:pt x="14481" y="6824"/>
                  </a:lnTo>
                  <a:lnTo>
                    <a:pt x="14462" y="6673"/>
                  </a:lnTo>
                  <a:lnTo>
                    <a:pt x="14424" y="6540"/>
                  </a:lnTo>
                  <a:lnTo>
                    <a:pt x="14349" y="6407"/>
                  </a:lnTo>
                  <a:lnTo>
                    <a:pt x="14254" y="6275"/>
                  </a:lnTo>
                  <a:lnTo>
                    <a:pt x="14140" y="6180"/>
                  </a:lnTo>
                  <a:lnTo>
                    <a:pt x="14007" y="6104"/>
                  </a:lnTo>
                  <a:lnTo>
                    <a:pt x="13932" y="6085"/>
                  </a:lnTo>
                  <a:lnTo>
                    <a:pt x="13875" y="6104"/>
                  </a:lnTo>
                  <a:lnTo>
                    <a:pt x="13818" y="6123"/>
                  </a:lnTo>
                  <a:lnTo>
                    <a:pt x="13780" y="6161"/>
                  </a:lnTo>
                  <a:lnTo>
                    <a:pt x="13761" y="6218"/>
                  </a:lnTo>
                  <a:lnTo>
                    <a:pt x="13742" y="6275"/>
                  </a:lnTo>
                  <a:lnTo>
                    <a:pt x="13761" y="6312"/>
                  </a:lnTo>
                  <a:lnTo>
                    <a:pt x="13780" y="6369"/>
                  </a:lnTo>
                  <a:lnTo>
                    <a:pt x="13837" y="6407"/>
                  </a:lnTo>
                  <a:lnTo>
                    <a:pt x="13875" y="6616"/>
                  </a:lnTo>
                  <a:lnTo>
                    <a:pt x="13894" y="6805"/>
                  </a:lnTo>
                  <a:lnTo>
                    <a:pt x="13894" y="6957"/>
                  </a:lnTo>
                  <a:lnTo>
                    <a:pt x="13856" y="7109"/>
                  </a:lnTo>
                  <a:lnTo>
                    <a:pt x="13780" y="7241"/>
                  </a:lnTo>
                  <a:lnTo>
                    <a:pt x="13704" y="7336"/>
                  </a:lnTo>
                  <a:lnTo>
                    <a:pt x="13571" y="7431"/>
                  </a:lnTo>
                  <a:lnTo>
                    <a:pt x="13439" y="7488"/>
                  </a:lnTo>
                  <a:lnTo>
                    <a:pt x="13173" y="7620"/>
                  </a:lnTo>
                  <a:lnTo>
                    <a:pt x="12889" y="7734"/>
                  </a:lnTo>
                  <a:lnTo>
                    <a:pt x="12340" y="7924"/>
                  </a:lnTo>
                  <a:lnTo>
                    <a:pt x="11979" y="8037"/>
                  </a:lnTo>
                  <a:lnTo>
                    <a:pt x="11600" y="8132"/>
                  </a:lnTo>
                  <a:lnTo>
                    <a:pt x="10842" y="8284"/>
                  </a:lnTo>
                  <a:lnTo>
                    <a:pt x="9932" y="8454"/>
                  </a:lnTo>
                  <a:lnTo>
                    <a:pt x="9004" y="8587"/>
                  </a:lnTo>
                  <a:lnTo>
                    <a:pt x="8075" y="8701"/>
                  </a:lnTo>
                  <a:lnTo>
                    <a:pt x="7146" y="8757"/>
                  </a:lnTo>
                  <a:lnTo>
                    <a:pt x="6635" y="8795"/>
                  </a:lnTo>
                  <a:lnTo>
                    <a:pt x="6123" y="8795"/>
                  </a:lnTo>
                  <a:lnTo>
                    <a:pt x="5459" y="8776"/>
                  </a:lnTo>
                  <a:lnTo>
                    <a:pt x="4777" y="8739"/>
                  </a:lnTo>
                  <a:lnTo>
                    <a:pt x="4114" y="8663"/>
                  </a:lnTo>
                  <a:lnTo>
                    <a:pt x="3450" y="8568"/>
                  </a:lnTo>
                  <a:lnTo>
                    <a:pt x="3052" y="8492"/>
                  </a:lnTo>
                  <a:lnTo>
                    <a:pt x="2673" y="8397"/>
                  </a:lnTo>
                  <a:lnTo>
                    <a:pt x="1934" y="8189"/>
                  </a:lnTo>
                  <a:lnTo>
                    <a:pt x="1669" y="8113"/>
                  </a:lnTo>
                  <a:lnTo>
                    <a:pt x="1441" y="8018"/>
                  </a:lnTo>
                  <a:lnTo>
                    <a:pt x="1195" y="7905"/>
                  </a:lnTo>
                  <a:lnTo>
                    <a:pt x="967" y="7791"/>
                  </a:lnTo>
                  <a:lnTo>
                    <a:pt x="873" y="7734"/>
                  </a:lnTo>
                  <a:lnTo>
                    <a:pt x="778" y="7639"/>
                  </a:lnTo>
                  <a:lnTo>
                    <a:pt x="683" y="7544"/>
                  </a:lnTo>
                  <a:lnTo>
                    <a:pt x="588" y="7412"/>
                  </a:lnTo>
                  <a:lnTo>
                    <a:pt x="513" y="7298"/>
                  </a:lnTo>
                  <a:lnTo>
                    <a:pt x="437" y="7146"/>
                  </a:lnTo>
                  <a:lnTo>
                    <a:pt x="380" y="7014"/>
                  </a:lnTo>
                  <a:lnTo>
                    <a:pt x="342" y="6862"/>
                  </a:lnTo>
                  <a:lnTo>
                    <a:pt x="323" y="6729"/>
                  </a:lnTo>
                  <a:lnTo>
                    <a:pt x="323" y="6597"/>
                  </a:lnTo>
                  <a:lnTo>
                    <a:pt x="342" y="6483"/>
                  </a:lnTo>
                  <a:lnTo>
                    <a:pt x="399" y="6369"/>
                  </a:lnTo>
                  <a:lnTo>
                    <a:pt x="475" y="6275"/>
                  </a:lnTo>
                  <a:lnTo>
                    <a:pt x="588" y="6199"/>
                  </a:lnTo>
                  <a:lnTo>
                    <a:pt x="740" y="6161"/>
                  </a:lnTo>
                  <a:lnTo>
                    <a:pt x="948" y="6142"/>
                  </a:lnTo>
                  <a:lnTo>
                    <a:pt x="1024" y="6142"/>
                  </a:lnTo>
                  <a:lnTo>
                    <a:pt x="1062" y="6104"/>
                  </a:lnTo>
                  <a:lnTo>
                    <a:pt x="1100" y="6066"/>
                  </a:lnTo>
                  <a:lnTo>
                    <a:pt x="1119" y="6028"/>
                  </a:lnTo>
                  <a:lnTo>
                    <a:pt x="1290" y="6047"/>
                  </a:lnTo>
                  <a:lnTo>
                    <a:pt x="1460" y="6085"/>
                  </a:lnTo>
                  <a:lnTo>
                    <a:pt x="1631" y="6142"/>
                  </a:lnTo>
                  <a:lnTo>
                    <a:pt x="1801" y="6218"/>
                  </a:lnTo>
                  <a:lnTo>
                    <a:pt x="2143" y="6388"/>
                  </a:lnTo>
                  <a:lnTo>
                    <a:pt x="2446" y="6540"/>
                  </a:lnTo>
                  <a:lnTo>
                    <a:pt x="3128" y="6805"/>
                  </a:lnTo>
                  <a:lnTo>
                    <a:pt x="3829" y="7033"/>
                  </a:lnTo>
                  <a:lnTo>
                    <a:pt x="4190" y="7146"/>
                  </a:lnTo>
                  <a:lnTo>
                    <a:pt x="4550" y="7241"/>
                  </a:lnTo>
                  <a:lnTo>
                    <a:pt x="5289" y="7393"/>
                  </a:lnTo>
                  <a:lnTo>
                    <a:pt x="6028" y="7507"/>
                  </a:lnTo>
                  <a:lnTo>
                    <a:pt x="6767" y="7601"/>
                  </a:lnTo>
                  <a:lnTo>
                    <a:pt x="7374" y="7639"/>
                  </a:lnTo>
                  <a:lnTo>
                    <a:pt x="7999" y="7658"/>
                  </a:lnTo>
                  <a:lnTo>
                    <a:pt x="8587" y="7639"/>
                  </a:lnTo>
                  <a:lnTo>
                    <a:pt x="9174" y="7601"/>
                  </a:lnTo>
                  <a:lnTo>
                    <a:pt x="9762" y="7544"/>
                  </a:lnTo>
                  <a:lnTo>
                    <a:pt x="10349" y="7450"/>
                  </a:lnTo>
                  <a:lnTo>
                    <a:pt x="10937" y="7336"/>
                  </a:lnTo>
                  <a:lnTo>
                    <a:pt x="11506" y="7203"/>
                  </a:lnTo>
                  <a:lnTo>
                    <a:pt x="12074" y="7052"/>
                  </a:lnTo>
                  <a:lnTo>
                    <a:pt x="12643" y="6862"/>
                  </a:lnTo>
                  <a:lnTo>
                    <a:pt x="12700" y="6824"/>
                  </a:lnTo>
                  <a:lnTo>
                    <a:pt x="12738" y="6786"/>
                  </a:lnTo>
                  <a:lnTo>
                    <a:pt x="12756" y="6729"/>
                  </a:lnTo>
                  <a:lnTo>
                    <a:pt x="12756" y="6673"/>
                  </a:lnTo>
                  <a:lnTo>
                    <a:pt x="12738" y="6616"/>
                  </a:lnTo>
                  <a:lnTo>
                    <a:pt x="12700" y="6559"/>
                  </a:lnTo>
                  <a:lnTo>
                    <a:pt x="12662" y="6540"/>
                  </a:lnTo>
                  <a:lnTo>
                    <a:pt x="12605" y="6521"/>
                  </a:lnTo>
                  <a:lnTo>
                    <a:pt x="12548" y="6521"/>
                  </a:lnTo>
                  <a:lnTo>
                    <a:pt x="11979" y="6710"/>
                  </a:lnTo>
                  <a:lnTo>
                    <a:pt x="11411" y="6862"/>
                  </a:lnTo>
                  <a:lnTo>
                    <a:pt x="10842" y="6995"/>
                  </a:lnTo>
                  <a:lnTo>
                    <a:pt x="10255" y="7109"/>
                  </a:lnTo>
                  <a:lnTo>
                    <a:pt x="9667" y="7184"/>
                  </a:lnTo>
                  <a:lnTo>
                    <a:pt x="9098" y="7241"/>
                  </a:lnTo>
                  <a:lnTo>
                    <a:pt x="8511" y="7279"/>
                  </a:lnTo>
                  <a:lnTo>
                    <a:pt x="7923" y="7298"/>
                  </a:lnTo>
                  <a:lnTo>
                    <a:pt x="7203" y="7279"/>
                  </a:lnTo>
                  <a:lnTo>
                    <a:pt x="6483" y="7222"/>
                  </a:lnTo>
                  <a:lnTo>
                    <a:pt x="6085" y="7184"/>
                  </a:lnTo>
                  <a:lnTo>
                    <a:pt x="5687" y="7109"/>
                  </a:lnTo>
                  <a:lnTo>
                    <a:pt x="5289" y="7052"/>
                  </a:lnTo>
                  <a:lnTo>
                    <a:pt x="4910" y="6957"/>
                  </a:lnTo>
                  <a:lnTo>
                    <a:pt x="4133" y="6767"/>
                  </a:lnTo>
                  <a:lnTo>
                    <a:pt x="3356" y="6521"/>
                  </a:lnTo>
                  <a:lnTo>
                    <a:pt x="3128" y="6426"/>
                  </a:lnTo>
                  <a:lnTo>
                    <a:pt x="2882" y="6312"/>
                  </a:lnTo>
                  <a:lnTo>
                    <a:pt x="2389" y="6066"/>
                  </a:lnTo>
                  <a:lnTo>
                    <a:pt x="2124" y="5952"/>
                  </a:lnTo>
                  <a:lnTo>
                    <a:pt x="1877" y="5839"/>
                  </a:lnTo>
                  <a:lnTo>
                    <a:pt x="1631" y="5763"/>
                  </a:lnTo>
                  <a:lnTo>
                    <a:pt x="1365" y="5706"/>
                  </a:lnTo>
                  <a:lnTo>
                    <a:pt x="1384" y="5403"/>
                  </a:lnTo>
                  <a:lnTo>
                    <a:pt x="1422" y="5118"/>
                  </a:lnTo>
                  <a:lnTo>
                    <a:pt x="1479" y="4834"/>
                  </a:lnTo>
                  <a:lnTo>
                    <a:pt x="1555" y="4569"/>
                  </a:lnTo>
                  <a:lnTo>
                    <a:pt x="1631" y="4303"/>
                  </a:lnTo>
                  <a:lnTo>
                    <a:pt x="1726" y="4038"/>
                  </a:lnTo>
                  <a:lnTo>
                    <a:pt x="1839" y="3792"/>
                  </a:lnTo>
                  <a:lnTo>
                    <a:pt x="1972" y="3564"/>
                  </a:lnTo>
                  <a:lnTo>
                    <a:pt x="2105" y="3318"/>
                  </a:lnTo>
                  <a:lnTo>
                    <a:pt x="2237" y="3109"/>
                  </a:lnTo>
                  <a:lnTo>
                    <a:pt x="2408" y="2882"/>
                  </a:lnTo>
                  <a:lnTo>
                    <a:pt x="2578" y="2673"/>
                  </a:lnTo>
                  <a:lnTo>
                    <a:pt x="2749" y="2484"/>
                  </a:lnTo>
                  <a:lnTo>
                    <a:pt x="2939" y="2294"/>
                  </a:lnTo>
                  <a:lnTo>
                    <a:pt x="3128" y="2105"/>
                  </a:lnTo>
                  <a:lnTo>
                    <a:pt x="3337" y="1934"/>
                  </a:lnTo>
                  <a:lnTo>
                    <a:pt x="3545" y="1764"/>
                  </a:lnTo>
                  <a:lnTo>
                    <a:pt x="3773" y="1612"/>
                  </a:lnTo>
                  <a:lnTo>
                    <a:pt x="4227" y="1328"/>
                  </a:lnTo>
                  <a:lnTo>
                    <a:pt x="4720" y="1081"/>
                  </a:lnTo>
                  <a:lnTo>
                    <a:pt x="5232" y="873"/>
                  </a:lnTo>
                  <a:lnTo>
                    <a:pt x="5763" y="683"/>
                  </a:lnTo>
                  <a:lnTo>
                    <a:pt x="6293" y="532"/>
                  </a:lnTo>
                  <a:lnTo>
                    <a:pt x="6843" y="437"/>
                  </a:lnTo>
                  <a:lnTo>
                    <a:pt x="7393" y="361"/>
                  </a:lnTo>
                  <a:lnTo>
                    <a:pt x="7658" y="342"/>
                  </a:lnTo>
                  <a:lnTo>
                    <a:pt x="8208" y="342"/>
                  </a:lnTo>
                  <a:lnTo>
                    <a:pt x="8454" y="361"/>
                  </a:lnTo>
                  <a:lnTo>
                    <a:pt x="8719" y="399"/>
                  </a:lnTo>
                  <a:lnTo>
                    <a:pt x="8966" y="437"/>
                  </a:lnTo>
                  <a:lnTo>
                    <a:pt x="9231" y="494"/>
                  </a:lnTo>
                  <a:lnTo>
                    <a:pt x="9459" y="570"/>
                  </a:lnTo>
                  <a:lnTo>
                    <a:pt x="9705" y="645"/>
                  </a:lnTo>
                  <a:lnTo>
                    <a:pt x="9932" y="740"/>
                  </a:lnTo>
                  <a:lnTo>
                    <a:pt x="10179" y="854"/>
                  </a:lnTo>
                  <a:lnTo>
                    <a:pt x="10387" y="968"/>
                  </a:lnTo>
                  <a:lnTo>
                    <a:pt x="10615" y="1100"/>
                  </a:lnTo>
                  <a:lnTo>
                    <a:pt x="10823" y="1233"/>
                  </a:lnTo>
                  <a:lnTo>
                    <a:pt x="11032" y="1403"/>
                  </a:lnTo>
                  <a:lnTo>
                    <a:pt x="11240" y="1574"/>
                  </a:lnTo>
                  <a:lnTo>
                    <a:pt x="11430" y="1745"/>
                  </a:lnTo>
                  <a:lnTo>
                    <a:pt x="11619" y="1953"/>
                  </a:lnTo>
                  <a:lnTo>
                    <a:pt x="11979" y="2370"/>
                  </a:lnTo>
                  <a:lnTo>
                    <a:pt x="12150" y="2617"/>
                  </a:lnTo>
                  <a:lnTo>
                    <a:pt x="12321" y="2863"/>
                  </a:lnTo>
                  <a:lnTo>
                    <a:pt x="12491" y="3109"/>
                  </a:lnTo>
                  <a:lnTo>
                    <a:pt x="12643" y="3394"/>
                  </a:lnTo>
                  <a:lnTo>
                    <a:pt x="12775" y="3659"/>
                  </a:lnTo>
                  <a:lnTo>
                    <a:pt x="12908" y="3943"/>
                  </a:lnTo>
                  <a:lnTo>
                    <a:pt x="13003" y="4228"/>
                  </a:lnTo>
                  <a:lnTo>
                    <a:pt x="13098" y="4512"/>
                  </a:lnTo>
                  <a:lnTo>
                    <a:pt x="13154" y="4796"/>
                  </a:lnTo>
                  <a:lnTo>
                    <a:pt x="13192" y="5099"/>
                  </a:lnTo>
                  <a:lnTo>
                    <a:pt x="13211" y="5384"/>
                  </a:lnTo>
                  <a:lnTo>
                    <a:pt x="13192" y="5668"/>
                  </a:lnTo>
                  <a:lnTo>
                    <a:pt x="13154" y="5933"/>
                  </a:lnTo>
                  <a:lnTo>
                    <a:pt x="13060" y="6218"/>
                  </a:lnTo>
                  <a:lnTo>
                    <a:pt x="13060" y="6256"/>
                  </a:lnTo>
                  <a:lnTo>
                    <a:pt x="13060" y="6294"/>
                  </a:lnTo>
                  <a:lnTo>
                    <a:pt x="13098" y="6369"/>
                  </a:lnTo>
                  <a:lnTo>
                    <a:pt x="13154" y="6407"/>
                  </a:lnTo>
                  <a:lnTo>
                    <a:pt x="13230" y="6426"/>
                  </a:lnTo>
                  <a:lnTo>
                    <a:pt x="13287" y="6426"/>
                  </a:lnTo>
                  <a:lnTo>
                    <a:pt x="13325" y="6407"/>
                  </a:lnTo>
                  <a:lnTo>
                    <a:pt x="13363" y="6369"/>
                  </a:lnTo>
                  <a:lnTo>
                    <a:pt x="13401" y="6312"/>
                  </a:lnTo>
                  <a:lnTo>
                    <a:pt x="13496" y="6028"/>
                  </a:lnTo>
                  <a:lnTo>
                    <a:pt x="13553" y="5725"/>
                  </a:lnTo>
                  <a:lnTo>
                    <a:pt x="13571" y="5441"/>
                  </a:lnTo>
                  <a:lnTo>
                    <a:pt x="13553" y="5137"/>
                  </a:lnTo>
                  <a:lnTo>
                    <a:pt x="13534" y="4853"/>
                  </a:lnTo>
                  <a:lnTo>
                    <a:pt x="13477" y="4569"/>
                  </a:lnTo>
                  <a:lnTo>
                    <a:pt x="13382" y="4284"/>
                  </a:lnTo>
                  <a:lnTo>
                    <a:pt x="13287" y="4000"/>
                  </a:lnTo>
                  <a:lnTo>
                    <a:pt x="13173" y="3716"/>
                  </a:lnTo>
                  <a:lnTo>
                    <a:pt x="13041" y="3450"/>
                  </a:lnTo>
                  <a:lnTo>
                    <a:pt x="12889" y="3166"/>
                  </a:lnTo>
                  <a:lnTo>
                    <a:pt x="12738" y="2901"/>
                  </a:lnTo>
                  <a:lnTo>
                    <a:pt x="12396" y="2408"/>
                  </a:lnTo>
                  <a:lnTo>
                    <a:pt x="12055" y="1934"/>
                  </a:lnTo>
                  <a:lnTo>
                    <a:pt x="11866" y="1707"/>
                  </a:lnTo>
                  <a:lnTo>
                    <a:pt x="11657" y="1479"/>
                  </a:lnTo>
                  <a:lnTo>
                    <a:pt x="11449" y="1271"/>
                  </a:lnTo>
                  <a:lnTo>
                    <a:pt x="11221" y="1081"/>
                  </a:lnTo>
                  <a:lnTo>
                    <a:pt x="10994" y="911"/>
                  </a:lnTo>
                  <a:lnTo>
                    <a:pt x="10766" y="759"/>
                  </a:lnTo>
                  <a:lnTo>
                    <a:pt x="10520" y="626"/>
                  </a:lnTo>
                  <a:lnTo>
                    <a:pt x="10255" y="494"/>
                  </a:lnTo>
                  <a:lnTo>
                    <a:pt x="9989" y="380"/>
                  </a:lnTo>
                  <a:lnTo>
                    <a:pt x="9724" y="285"/>
                  </a:lnTo>
                  <a:lnTo>
                    <a:pt x="9459" y="209"/>
                  </a:lnTo>
                  <a:lnTo>
                    <a:pt x="9174" y="134"/>
                  </a:lnTo>
                  <a:lnTo>
                    <a:pt x="8890" y="77"/>
                  </a:lnTo>
                  <a:lnTo>
                    <a:pt x="8587" y="39"/>
                  </a:lnTo>
                  <a:lnTo>
                    <a:pt x="8283" y="20"/>
                  </a:lnTo>
                  <a:lnTo>
                    <a:pt x="7980" y="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1" name="Google Shape;7541;p59"/>
            <p:cNvSpPr/>
            <p:nvPr/>
          </p:nvSpPr>
          <p:spPr>
            <a:xfrm>
              <a:off x="-492700" y="3957700"/>
              <a:ext cx="362050" cy="228425"/>
            </a:xfrm>
            <a:custGeom>
              <a:avLst/>
              <a:gdLst/>
              <a:ahLst/>
              <a:cxnLst/>
              <a:rect l="l" t="t" r="r" b="b"/>
              <a:pathLst>
                <a:path w="14482" h="9137" fill="none" extrusionOk="0">
                  <a:moveTo>
                    <a:pt x="7791" y="1"/>
                  </a:moveTo>
                  <a:lnTo>
                    <a:pt x="7791" y="1"/>
                  </a:lnTo>
                  <a:lnTo>
                    <a:pt x="7468" y="1"/>
                  </a:lnTo>
                  <a:lnTo>
                    <a:pt x="7165" y="20"/>
                  </a:lnTo>
                  <a:lnTo>
                    <a:pt x="6862" y="58"/>
                  </a:lnTo>
                  <a:lnTo>
                    <a:pt x="6559" y="96"/>
                  </a:lnTo>
                  <a:lnTo>
                    <a:pt x="6255" y="153"/>
                  </a:lnTo>
                  <a:lnTo>
                    <a:pt x="5952" y="228"/>
                  </a:lnTo>
                  <a:lnTo>
                    <a:pt x="5668" y="304"/>
                  </a:lnTo>
                  <a:lnTo>
                    <a:pt x="5365" y="399"/>
                  </a:lnTo>
                  <a:lnTo>
                    <a:pt x="5080" y="513"/>
                  </a:lnTo>
                  <a:lnTo>
                    <a:pt x="4796" y="626"/>
                  </a:lnTo>
                  <a:lnTo>
                    <a:pt x="4531" y="759"/>
                  </a:lnTo>
                  <a:lnTo>
                    <a:pt x="4265" y="892"/>
                  </a:lnTo>
                  <a:lnTo>
                    <a:pt x="4000" y="1043"/>
                  </a:lnTo>
                  <a:lnTo>
                    <a:pt x="3735" y="1195"/>
                  </a:lnTo>
                  <a:lnTo>
                    <a:pt x="3488" y="1366"/>
                  </a:lnTo>
                  <a:lnTo>
                    <a:pt x="3242" y="1555"/>
                  </a:lnTo>
                  <a:lnTo>
                    <a:pt x="3014" y="1745"/>
                  </a:lnTo>
                  <a:lnTo>
                    <a:pt x="2787" y="1953"/>
                  </a:lnTo>
                  <a:lnTo>
                    <a:pt x="2578" y="2162"/>
                  </a:lnTo>
                  <a:lnTo>
                    <a:pt x="2389" y="2370"/>
                  </a:lnTo>
                  <a:lnTo>
                    <a:pt x="2199" y="2598"/>
                  </a:lnTo>
                  <a:lnTo>
                    <a:pt x="2010" y="2844"/>
                  </a:lnTo>
                  <a:lnTo>
                    <a:pt x="1839" y="3090"/>
                  </a:lnTo>
                  <a:lnTo>
                    <a:pt x="1688" y="3337"/>
                  </a:lnTo>
                  <a:lnTo>
                    <a:pt x="1555" y="3602"/>
                  </a:lnTo>
                  <a:lnTo>
                    <a:pt x="1441" y="3886"/>
                  </a:lnTo>
                  <a:lnTo>
                    <a:pt x="1328" y="4171"/>
                  </a:lnTo>
                  <a:lnTo>
                    <a:pt x="1233" y="4455"/>
                  </a:lnTo>
                  <a:lnTo>
                    <a:pt x="1157" y="4739"/>
                  </a:lnTo>
                  <a:lnTo>
                    <a:pt x="1081" y="5043"/>
                  </a:lnTo>
                  <a:lnTo>
                    <a:pt x="1043" y="5365"/>
                  </a:lnTo>
                  <a:lnTo>
                    <a:pt x="1024" y="5687"/>
                  </a:lnTo>
                  <a:lnTo>
                    <a:pt x="1024" y="5687"/>
                  </a:lnTo>
                  <a:lnTo>
                    <a:pt x="911" y="5687"/>
                  </a:lnTo>
                  <a:lnTo>
                    <a:pt x="911" y="5687"/>
                  </a:lnTo>
                  <a:lnTo>
                    <a:pt x="854" y="5706"/>
                  </a:lnTo>
                  <a:lnTo>
                    <a:pt x="816" y="5725"/>
                  </a:lnTo>
                  <a:lnTo>
                    <a:pt x="797" y="5763"/>
                  </a:lnTo>
                  <a:lnTo>
                    <a:pt x="778" y="5801"/>
                  </a:lnTo>
                  <a:lnTo>
                    <a:pt x="778" y="5801"/>
                  </a:lnTo>
                  <a:lnTo>
                    <a:pt x="607" y="5839"/>
                  </a:lnTo>
                  <a:lnTo>
                    <a:pt x="437" y="5914"/>
                  </a:lnTo>
                  <a:lnTo>
                    <a:pt x="304" y="5990"/>
                  </a:lnTo>
                  <a:lnTo>
                    <a:pt x="209" y="6104"/>
                  </a:lnTo>
                  <a:lnTo>
                    <a:pt x="115" y="6237"/>
                  </a:lnTo>
                  <a:lnTo>
                    <a:pt x="58" y="6369"/>
                  </a:lnTo>
                  <a:lnTo>
                    <a:pt x="20" y="6521"/>
                  </a:lnTo>
                  <a:lnTo>
                    <a:pt x="1" y="6692"/>
                  </a:lnTo>
                  <a:lnTo>
                    <a:pt x="20" y="6862"/>
                  </a:lnTo>
                  <a:lnTo>
                    <a:pt x="39" y="7033"/>
                  </a:lnTo>
                  <a:lnTo>
                    <a:pt x="77" y="7184"/>
                  </a:lnTo>
                  <a:lnTo>
                    <a:pt x="152" y="7355"/>
                  </a:lnTo>
                  <a:lnTo>
                    <a:pt x="228" y="7507"/>
                  </a:lnTo>
                  <a:lnTo>
                    <a:pt x="304" y="7658"/>
                  </a:lnTo>
                  <a:lnTo>
                    <a:pt x="418" y="7791"/>
                  </a:lnTo>
                  <a:lnTo>
                    <a:pt x="532" y="7924"/>
                  </a:lnTo>
                  <a:lnTo>
                    <a:pt x="532" y="7924"/>
                  </a:lnTo>
                  <a:lnTo>
                    <a:pt x="664" y="8018"/>
                  </a:lnTo>
                  <a:lnTo>
                    <a:pt x="797" y="8113"/>
                  </a:lnTo>
                  <a:lnTo>
                    <a:pt x="1081" y="8284"/>
                  </a:lnTo>
                  <a:lnTo>
                    <a:pt x="1403" y="8416"/>
                  </a:lnTo>
                  <a:lnTo>
                    <a:pt x="1726" y="8530"/>
                  </a:lnTo>
                  <a:lnTo>
                    <a:pt x="2067" y="8625"/>
                  </a:lnTo>
                  <a:lnTo>
                    <a:pt x="2408" y="8701"/>
                  </a:lnTo>
                  <a:lnTo>
                    <a:pt x="3033" y="8852"/>
                  </a:lnTo>
                  <a:lnTo>
                    <a:pt x="3033" y="8852"/>
                  </a:lnTo>
                  <a:lnTo>
                    <a:pt x="3431" y="8928"/>
                  </a:lnTo>
                  <a:lnTo>
                    <a:pt x="3829" y="8985"/>
                  </a:lnTo>
                  <a:lnTo>
                    <a:pt x="4227" y="9042"/>
                  </a:lnTo>
                  <a:lnTo>
                    <a:pt x="4607" y="9080"/>
                  </a:lnTo>
                  <a:lnTo>
                    <a:pt x="5403" y="9137"/>
                  </a:lnTo>
                  <a:lnTo>
                    <a:pt x="6199" y="9137"/>
                  </a:lnTo>
                  <a:lnTo>
                    <a:pt x="6199" y="9137"/>
                  </a:lnTo>
                  <a:lnTo>
                    <a:pt x="6255" y="9137"/>
                  </a:lnTo>
                  <a:lnTo>
                    <a:pt x="6255" y="9137"/>
                  </a:lnTo>
                  <a:lnTo>
                    <a:pt x="7014" y="9137"/>
                  </a:lnTo>
                  <a:lnTo>
                    <a:pt x="7810" y="9080"/>
                  </a:lnTo>
                  <a:lnTo>
                    <a:pt x="8587" y="9023"/>
                  </a:lnTo>
                  <a:lnTo>
                    <a:pt x="9364" y="8928"/>
                  </a:lnTo>
                  <a:lnTo>
                    <a:pt x="10160" y="8795"/>
                  </a:lnTo>
                  <a:lnTo>
                    <a:pt x="10918" y="8644"/>
                  </a:lnTo>
                  <a:lnTo>
                    <a:pt x="11695" y="8473"/>
                  </a:lnTo>
                  <a:lnTo>
                    <a:pt x="12434" y="8265"/>
                  </a:lnTo>
                  <a:lnTo>
                    <a:pt x="12434" y="8265"/>
                  </a:lnTo>
                  <a:lnTo>
                    <a:pt x="12984" y="8094"/>
                  </a:lnTo>
                  <a:lnTo>
                    <a:pt x="13249" y="7980"/>
                  </a:lnTo>
                  <a:lnTo>
                    <a:pt x="13515" y="7867"/>
                  </a:lnTo>
                  <a:lnTo>
                    <a:pt x="13780" y="7715"/>
                  </a:lnTo>
                  <a:lnTo>
                    <a:pt x="14007" y="7544"/>
                  </a:lnTo>
                  <a:lnTo>
                    <a:pt x="14216" y="7355"/>
                  </a:lnTo>
                  <a:lnTo>
                    <a:pt x="14311" y="7241"/>
                  </a:lnTo>
                  <a:lnTo>
                    <a:pt x="14386" y="7127"/>
                  </a:lnTo>
                  <a:lnTo>
                    <a:pt x="14386" y="7127"/>
                  </a:lnTo>
                  <a:lnTo>
                    <a:pt x="14443" y="6976"/>
                  </a:lnTo>
                  <a:lnTo>
                    <a:pt x="14481" y="6824"/>
                  </a:lnTo>
                  <a:lnTo>
                    <a:pt x="14462" y="6673"/>
                  </a:lnTo>
                  <a:lnTo>
                    <a:pt x="14424" y="6540"/>
                  </a:lnTo>
                  <a:lnTo>
                    <a:pt x="14349" y="6407"/>
                  </a:lnTo>
                  <a:lnTo>
                    <a:pt x="14254" y="6275"/>
                  </a:lnTo>
                  <a:lnTo>
                    <a:pt x="14140" y="6180"/>
                  </a:lnTo>
                  <a:lnTo>
                    <a:pt x="14007" y="6104"/>
                  </a:lnTo>
                  <a:lnTo>
                    <a:pt x="14007" y="6104"/>
                  </a:lnTo>
                  <a:lnTo>
                    <a:pt x="13932" y="6085"/>
                  </a:lnTo>
                  <a:lnTo>
                    <a:pt x="13932" y="6085"/>
                  </a:lnTo>
                  <a:lnTo>
                    <a:pt x="13875" y="6104"/>
                  </a:lnTo>
                  <a:lnTo>
                    <a:pt x="13818" y="6123"/>
                  </a:lnTo>
                  <a:lnTo>
                    <a:pt x="13780" y="6161"/>
                  </a:lnTo>
                  <a:lnTo>
                    <a:pt x="13761" y="6218"/>
                  </a:lnTo>
                  <a:lnTo>
                    <a:pt x="13742" y="6275"/>
                  </a:lnTo>
                  <a:lnTo>
                    <a:pt x="13761" y="6312"/>
                  </a:lnTo>
                  <a:lnTo>
                    <a:pt x="13780" y="6369"/>
                  </a:lnTo>
                  <a:lnTo>
                    <a:pt x="13837" y="6407"/>
                  </a:lnTo>
                  <a:lnTo>
                    <a:pt x="13837" y="6407"/>
                  </a:lnTo>
                  <a:lnTo>
                    <a:pt x="13875" y="6616"/>
                  </a:lnTo>
                  <a:lnTo>
                    <a:pt x="13894" y="6805"/>
                  </a:lnTo>
                  <a:lnTo>
                    <a:pt x="13894" y="6957"/>
                  </a:lnTo>
                  <a:lnTo>
                    <a:pt x="13856" y="7109"/>
                  </a:lnTo>
                  <a:lnTo>
                    <a:pt x="13780" y="7241"/>
                  </a:lnTo>
                  <a:lnTo>
                    <a:pt x="13704" y="7336"/>
                  </a:lnTo>
                  <a:lnTo>
                    <a:pt x="13571" y="7431"/>
                  </a:lnTo>
                  <a:lnTo>
                    <a:pt x="13439" y="7488"/>
                  </a:lnTo>
                  <a:lnTo>
                    <a:pt x="13439" y="7488"/>
                  </a:lnTo>
                  <a:lnTo>
                    <a:pt x="13173" y="7620"/>
                  </a:lnTo>
                  <a:lnTo>
                    <a:pt x="12889" y="7734"/>
                  </a:lnTo>
                  <a:lnTo>
                    <a:pt x="12340" y="7924"/>
                  </a:lnTo>
                  <a:lnTo>
                    <a:pt x="12340" y="7924"/>
                  </a:lnTo>
                  <a:lnTo>
                    <a:pt x="11979" y="8037"/>
                  </a:lnTo>
                  <a:lnTo>
                    <a:pt x="11600" y="8132"/>
                  </a:lnTo>
                  <a:lnTo>
                    <a:pt x="10842" y="8284"/>
                  </a:lnTo>
                  <a:lnTo>
                    <a:pt x="10842" y="8284"/>
                  </a:lnTo>
                  <a:lnTo>
                    <a:pt x="9932" y="8454"/>
                  </a:lnTo>
                  <a:lnTo>
                    <a:pt x="9004" y="8587"/>
                  </a:lnTo>
                  <a:lnTo>
                    <a:pt x="8075" y="8701"/>
                  </a:lnTo>
                  <a:lnTo>
                    <a:pt x="7146" y="8757"/>
                  </a:lnTo>
                  <a:lnTo>
                    <a:pt x="7146" y="8757"/>
                  </a:lnTo>
                  <a:lnTo>
                    <a:pt x="6635" y="8795"/>
                  </a:lnTo>
                  <a:lnTo>
                    <a:pt x="6123" y="8795"/>
                  </a:lnTo>
                  <a:lnTo>
                    <a:pt x="6123" y="8795"/>
                  </a:lnTo>
                  <a:lnTo>
                    <a:pt x="5459" y="8776"/>
                  </a:lnTo>
                  <a:lnTo>
                    <a:pt x="4777" y="8739"/>
                  </a:lnTo>
                  <a:lnTo>
                    <a:pt x="4114" y="8663"/>
                  </a:lnTo>
                  <a:lnTo>
                    <a:pt x="3450" y="8568"/>
                  </a:lnTo>
                  <a:lnTo>
                    <a:pt x="3450" y="8568"/>
                  </a:lnTo>
                  <a:lnTo>
                    <a:pt x="3052" y="8492"/>
                  </a:lnTo>
                  <a:lnTo>
                    <a:pt x="2673" y="8397"/>
                  </a:lnTo>
                  <a:lnTo>
                    <a:pt x="1934" y="8189"/>
                  </a:lnTo>
                  <a:lnTo>
                    <a:pt x="1934" y="8189"/>
                  </a:lnTo>
                  <a:lnTo>
                    <a:pt x="1669" y="8113"/>
                  </a:lnTo>
                  <a:lnTo>
                    <a:pt x="1441" y="8018"/>
                  </a:lnTo>
                  <a:lnTo>
                    <a:pt x="1195" y="7905"/>
                  </a:lnTo>
                  <a:lnTo>
                    <a:pt x="967" y="7791"/>
                  </a:lnTo>
                  <a:lnTo>
                    <a:pt x="967" y="7791"/>
                  </a:lnTo>
                  <a:lnTo>
                    <a:pt x="873" y="7734"/>
                  </a:lnTo>
                  <a:lnTo>
                    <a:pt x="778" y="7639"/>
                  </a:lnTo>
                  <a:lnTo>
                    <a:pt x="683" y="7544"/>
                  </a:lnTo>
                  <a:lnTo>
                    <a:pt x="588" y="7412"/>
                  </a:lnTo>
                  <a:lnTo>
                    <a:pt x="513" y="7298"/>
                  </a:lnTo>
                  <a:lnTo>
                    <a:pt x="437" y="7146"/>
                  </a:lnTo>
                  <a:lnTo>
                    <a:pt x="380" y="7014"/>
                  </a:lnTo>
                  <a:lnTo>
                    <a:pt x="342" y="6862"/>
                  </a:lnTo>
                  <a:lnTo>
                    <a:pt x="323" y="6729"/>
                  </a:lnTo>
                  <a:lnTo>
                    <a:pt x="323" y="6597"/>
                  </a:lnTo>
                  <a:lnTo>
                    <a:pt x="342" y="6483"/>
                  </a:lnTo>
                  <a:lnTo>
                    <a:pt x="399" y="6369"/>
                  </a:lnTo>
                  <a:lnTo>
                    <a:pt x="475" y="6275"/>
                  </a:lnTo>
                  <a:lnTo>
                    <a:pt x="588" y="6199"/>
                  </a:lnTo>
                  <a:lnTo>
                    <a:pt x="740" y="6161"/>
                  </a:lnTo>
                  <a:lnTo>
                    <a:pt x="948" y="6142"/>
                  </a:lnTo>
                  <a:lnTo>
                    <a:pt x="948" y="6142"/>
                  </a:lnTo>
                  <a:lnTo>
                    <a:pt x="967" y="6142"/>
                  </a:lnTo>
                  <a:lnTo>
                    <a:pt x="967" y="6142"/>
                  </a:lnTo>
                  <a:lnTo>
                    <a:pt x="967" y="6142"/>
                  </a:lnTo>
                  <a:lnTo>
                    <a:pt x="967" y="6142"/>
                  </a:lnTo>
                  <a:lnTo>
                    <a:pt x="1024" y="6142"/>
                  </a:lnTo>
                  <a:lnTo>
                    <a:pt x="1062" y="6104"/>
                  </a:lnTo>
                  <a:lnTo>
                    <a:pt x="1100" y="6066"/>
                  </a:lnTo>
                  <a:lnTo>
                    <a:pt x="1119" y="6028"/>
                  </a:lnTo>
                  <a:lnTo>
                    <a:pt x="1119" y="6028"/>
                  </a:lnTo>
                  <a:lnTo>
                    <a:pt x="1290" y="6047"/>
                  </a:lnTo>
                  <a:lnTo>
                    <a:pt x="1460" y="6085"/>
                  </a:lnTo>
                  <a:lnTo>
                    <a:pt x="1631" y="6142"/>
                  </a:lnTo>
                  <a:lnTo>
                    <a:pt x="1801" y="6218"/>
                  </a:lnTo>
                  <a:lnTo>
                    <a:pt x="2143" y="6388"/>
                  </a:lnTo>
                  <a:lnTo>
                    <a:pt x="2446" y="6540"/>
                  </a:lnTo>
                  <a:lnTo>
                    <a:pt x="2446" y="6540"/>
                  </a:lnTo>
                  <a:lnTo>
                    <a:pt x="3128" y="6805"/>
                  </a:lnTo>
                  <a:lnTo>
                    <a:pt x="3829" y="7033"/>
                  </a:lnTo>
                  <a:lnTo>
                    <a:pt x="3829" y="7033"/>
                  </a:lnTo>
                  <a:lnTo>
                    <a:pt x="4190" y="7146"/>
                  </a:lnTo>
                  <a:lnTo>
                    <a:pt x="4550" y="7241"/>
                  </a:lnTo>
                  <a:lnTo>
                    <a:pt x="5289" y="7393"/>
                  </a:lnTo>
                  <a:lnTo>
                    <a:pt x="6028" y="7507"/>
                  </a:lnTo>
                  <a:lnTo>
                    <a:pt x="6767" y="7601"/>
                  </a:lnTo>
                  <a:lnTo>
                    <a:pt x="6767" y="7601"/>
                  </a:lnTo>
                  <a:lnTo>
                    <a:pt x="7374" y="7639"/>
                  </a:lnTo>
                  <a:lnTo>
                    <a:pt x="7999" y="7658"/>
                  </a:lnTo>
                  <a:lnTo>
                    <a:pt x="7999" y="7658"/>
                  </a:lnTo>
                  <a:lnTo>
                    <a:pt x="8587" y="7639"/>
                  </a:lnTo>
                  <a:lnTo>
                    <a:pt x="9174" y="7601"/>
                  </a:lnTo>
                  <a:lnTo>
                    <a:pt x="9762" y="7544"/>
                  </a:lnTo>
                  <a:lnTo>
                    <a:pt x="10349" y="7450"/>
                  </a:lnTo>
                  <a:lnTo>
                    <a:pt x="10937" y="7336"/>
                  </a:lnTo>
                  <a:lnTo>
                    <a:pt x="11506" y="7203"/>
                  </a:lnTo>
                  <a:lnTo>
                    <a:pt x="12074" y="7052"/>
                  </a:lnTo>
                  <a:lnTo>
                    <a:pt x="12643" y="6862"/>
                  </a:lnTo>
                  <a:lnTo>
                    <a:pt x="12643" y="6862"/>
                  </a:lnTo>
                  <a:lnTo>
                    <a:pt x="12700" y="6824"/>
                  </a:lnTo>
                  <a:lnTo>
                    <a:pt x="12738" y="6786"/>
                  </a:lnTo>
                  <a:lnTo>
                    <a:pt x="12756" y="6729"/>
                  </a:lnTo>
                  <a:lnTo>
                    <a:pt x="12756" y="6673"/>
                  </a:lnTo>
                  <a:lnTo>
                    <a:pt x="12738" y="6616"/>
                  </a:lnTo>
                  <a:lnTo>
                    <a:pt x="12700" y="6559"/>
                  </a:lnTo>
                  <a:lnTo>
                    <a:pt x="12662" y="6540"/>
                  </a:lnTo>
                  <a:lnTo>
                    <a:pt x="12605" y="6521"/>
                  </a:lnTo>
                  <a:lnTo>
                    <a:pt x="12605" y="6521"/>
                  </a:lnTo>
                  <a:lnTo>
                    <a:pt x="12548" y="6521"/>
                  </a:lnTo>
                  <a:lnTo>
                    <a:pt x="12548" y="6521"/>
                  </a:lnTo>
                  <a:lnTo>
                    <a:pt x="11979" y="6710"/>
                  </a:lnTo>
                  <a:lnTo>
                    <a:pt x="11411" y="6862"/>
                  </a:lnTo>
                  <a:lnTo>
                    <a:pt x="10842" y="6995"/>
                  </a:lnTo>
                  <a:lnTo>
                    <a:pt x="10255" y="7109"/>
                  </a:lnTo>
                  <a:lnTo>
                    <a:pt x="9667" y="7184"/>
                  </a:lnTo>
                  <a:lnTo>
                    <a:pt x="9098" y="7241"/>
                  </a:lnTo>
                  <a:lnTo>
                    <a:pt x="8511" y="7279"/>
                  </a:lnTo>
                  <a:lnTo>
                    <a:pt x="7923" y="7298"/>
                  </a:lnTo>
                  <a:lnTo>
                    <a:pt x="7923" y="7298"/>
                  </a:lnTo>
                  <a:lnTo>
                    <a:pt x="7203" y="7279"/>
                  </a:lnTo>
                  <a:lnTo>
                    <a:pt x="6483" y="7222"/>
                  </a:lnTo>
                  <a:lnTo>
                    <a:pt x="6483" y="7222"/>
                  </a:lnTo>
                  <a:lnTo>
                    <a:pt x="6085" y="7184"/>
                  </a:lnTo>
                  <a:lnTo>
                    <a:pt x="5687" y="7109"/>
                  </a:lnTo>
                  <a:lnTo>
                    <a:pt x="5289" y="7052"/>
                  </a:lnTo>
                  <a:lnTo>
                    <a:pt x="4910" y="6957"/>
                  </a:lnTo>
                  <a:lnTo>
                    <a:pt x="4133" y="6767"/>
                  </a:lnTo>
                  <a:lnTo>
                    <a:pt x="3356" y="6521"/>
                  </a:lnTo>
                  <a:lnTo>
                    <a:pt x="3356" y="6521"/>
                  </a:lnTo>
                  <a:lnTo>
                    <a:pt x="3128" y="6426"/>
                  </a:lnTo>
                  <a:lnTo>
                    <a:pt x="2882" y="6312"/>
                  </a:lnTo>
                  <a:lnTo>
                    <a:pt x="2389" y="6066"/>
                  </a:lnTo>
                  <a:lnTo>
                    <a:pt x="2124" y="5952"/>
                  </a:lnTo>
                  <a:lnTo>
                    <a:pt x="1877" y="5839"/>
                  </a:lnTo>
                  <a:lnTo>
                    <a:pt x="1631" y="5763"/>
                  </a:lnTo>
                  <a:lnTo>
                    <a:pt x="1365" y="5706"/>
                  </a:lnTo>
                  <a:lnTo>
                    <a:pt x="1365" y="5706"/>
                  </a:lnTo>
                  <a:lnTo>
                    <a:pt x="1384" y="5403"/>
                  </a:lnTo>
                  <a:lnTo>
                    <a:pt x="1422" y="5118"/>
                  </a:lnTo>
                  <a:lnTo>
                    <a:pt x="1479" y="4834"/>
                  </a:lnTo>
                  <a:lnTo>
                    <a:pt x="1555" y="4569"/>
                  </a:lnTo>
                  <a:lnTo>
                    <a:pt x="1631" y="4303"/>
                  </a:lnTo>
                  <a:lnTo>
                    <a:pt x="1726" y="4038"/>
                  </a:lnTo>
                  <a:lnTo>
                    <a:pt x="1839" y="3792"/>
                  </a:lnTo>
                  <a:lnTo>
                    <a:pt x="1972" y="3564"/>
                  </a:lnTo>
                  <a:lnTo>
                    <a:pt x="2105" y="3318"/>
                  </a:lnTo>
                  <a:lnTo>
                    <a:pt x="2237" y="3109"/>
                  </a:lnTo>
                  <a:lnTo>
                    <a:pt x="2408" y="2882"/>
                  </a:lnTo>
                  <a:lnTo>
                    <a:pt x="2578" y="2673"/>
                  </a:lnTo>
                  <a:lnTo>
                    <a:pt x="2749" y="2484"/>
                  </a:lnTo>
                  <a:lnTo>
                    <a:pt x="2939" y="2294"/>
                  </a:lnTo>
                  <a:lnTo>
                    <a:pt x="3128" y="2105"/>
                  </a:lnTo>
                  <a:lnTo>
                    <a:pt x="3337" y="1934"/>
                  </a:lnTo>
                  <a:lnTo>
                    <a:pt x="3545" y="1764"/>
                  </a:lnTo>
                  <a:lnTo>
                    <a:pt x="3773" y="1612"/>
                  </a:lnTo>
                  <a:lnTo>
                    <a:pt x="4227" y="1328"/>
                  </a:lnTo>
                  <a:lnTo>
                    <a:pt x="4720" y="1081"/>
                  </a:lnTo>
                  <a:lnTo>
                    <a:pt x="5232" y="873"/>
                  </a:lnTo>
                  <a:lnTo>
                    <a:pt x="5763" y="683"/>
                  </a:lnTo>
                  <a:lnTo>
                    <a:pt x="6293" y="532"/>
                  </a:lnTo>
                  <a:lnTo>
                    <a:pt x="6843" y="437"/>
                  </a:lnTo>
                  <a:lnTo>
                    <a:pt x="7393" y="361"/>
                  </a:lnTo>
                  <a:lnTo>
                    <a:pt x="7393" y="361"/>
                  </a:lnTo>
                  <a:lnTo>
                    <a:pt x="7658" y="342"/>
                  </a:lnTo>
                  <a:lnTo>
                    <a:pt x="7942" y="342"/>
                  </a:lnTo>
                  <a:lnTo>
                    <a:pt x="7942" y="342"/>
                  </a:lnTo>
                  <a:lnTo>
                    <a:pt x="8208" y="342"/>
                  </a:lnTo>
                  <a:lnTo>
                    <a:pt x="8454" y="361"/>
                  </a:lnTo>
                  <a:lnTo>
                    <a:pt x="8719" y="399"/>
                  </a:lnTo>
                  <a:lnTo>
                    <a:pt x="8966" y="437"/>
                  </a:lnTo>
                  <a:lnTo>
                    <a:pt x="9231" y="494"/>
                  </a:lnTo>
                  <a:lnTo>
                    <a:pt x="9459" y="570"/>
                  </a:lnTo>
                  <a:lnTo>
                    <a:pt x="9705" y="645"/>
                  </a:lnTo>
                  <a:lnTo>
                    <a:pt x="9932" y="740"/>
                  </a:lnTo>
                  <a:lnTo>
                    <a:pt x="10179" y="854"/>
                  </a:lnTo>
                  <a:lnTo>
                    <a:pt x="10387" y="968"/>
                  </a:lnTo>
                  <a:lnTo>
                    <a:pt x="10615" y="1100"/>
                  </a:lnTo>
                  <a:lnTo>
                    <a:pt x="10823" y="1233"/>
                  </a:lnTo>
                  <a:lnTo>
                    <a:pt x="11032" y="1403"/>
                  </a:lnTo>
                  <a:lnTo>
                    <a:pt x="11240" y="1574"/>
                  </a:lnTo>
                  <a:lnTo>
                    <a:pt x="11430" y="1745"/>
                  </a:lnTo>
                  <a:lnTo>
                    <a:pt x="11619" y="1953"/>
                  </a:lnTo>
                  <a:lnTo>
                    <a:pt x="11619" y="1953"/>
                  </a:lnTo>
                  <a:lnTo>
                    <a:pt x="11979" y="2370"/>
                  </a:lnTo>
                  <a:lnTo>
                    <a:pt x="12150" y="2617"/>
                  </a:lnTo>
                  <a:lnTo>
                    <a:pt x="12321" y="2863"/>
                  </a:lnTo>
                  <a:lnTo>
                    <a:pt x="12491" y="3109"/>
                  </a:lnTo>
                  <a:lnTo>
                    <a:pt x="12643" y="3394"/>
                  </a:lnTo>
                  <a:lnTo>
                    <a:pt x="12775" y="3659"/>
                  </a:lnTo>
                  <a:lnTo>
                    <a:pt x="12908" y="3943"/>
                  </a:lnTo>
                  <a:lnTo>
                    <a:pt x="13003" y="4228"/>
                  </a:lnTo>
                  <a:lnTo>
                    <a:pt x="13098" y="4512"/>
                  </a:lnTo>
                  <a:lnTo>
                    <a:pt x="13154" y="4796"/>
                  </a:lnTo>
                  <a:lnTo>
                    <a:pt x="13192" y="5099"/>
                  </a:lnTo>
                  <a:lnTo>
                    <a:pt x="13211" y="5384"/>
                  </a:lnTo>
                  <a:lnTo>
                    <a:pt x="13192" y="5668"/>
                  </a:lnTo>
                  <a:lnTo>
                    <a:pt x="13154" y="5933"/>
                  </a:lnTo>
                  <a:lnTo>
                    <a:pt x="13060" y="6218"/>
                  </a:lnTo>
                  <a:lnTo>
                    <a:pt x="13060" y="6218"/>
                  </a:lnTo>
                  <a:lnTo>
                    <a:pt x="13060" y="6256"/>
                  </a:lnTo>
                  <a:lnTo>
                    <a:pt x="13060" y="6294"/>
                  </a:lnTo>
                  <a:lnTo>
                    <a:pt x="13098" y="6369"/>
                  </a:lnTo>
                  <a:lnTo>
                    <a:pt x="13154" y="6407"/>
                  </a:lnTo>
                  <a:lnTo>
                    <a:pt x="13230" y="6426"/>
                  </a:lnTo>
                  <a:lnTo>
                    <a:pt x="13230" y="6426"/>
                  </a:lnTo>
                  <a:lnTo>
                    <a:pt x="13287" y="6426"/>
                  </a:lnTo>
                  <a:lnTo>
                    <a:pt x="13325" y="6407"/>
                  </a:lnTo>
                  <a:lnTo>
                    <a:pt x="13363" y="6369"/>
                  </a:lnTo>
                  <a:lnTo>
                    <a:pt x="13401" y="6312"/>
                  </a:lnTo>
                  <a:lnTo>
                    <a:pt x="13401" y="6312"/>
                  </a:lnTo>
                  <a:lnTo>
                    <a:pt x="13496" y="6028"/>
                  </a:lnTo>
                  <a:lnTo>
                    <a:pt x="13553" y="5725"/>
                  </a:lnTo>
                  <a:lnTo>
                    <a:pt x="13571" y="5441"/>
                  </a:lnTo>
                  <a:lnTo>
                    <a:pt x="13553" y="5137"/>
                  </a:lnTo>
                  <a:lnTo>
                    <a:pt x="13534" y="4853"/>
                  </a:lnTo>
                  <a:lnTo>
                    <a:pt x="13477" y="4569"/>
                  </a:lnTo>
                  <a:lnTo>
                    <a:pt x="13382" y="4284"/>
                  </a:lnTo>
                  <a:lnTo>
                    <a:pt x="13287" y="4000"/>
                  </a:lnTo>
                  <a:lnTo>
                    <a:pt x="13173" y="3716"/>
                  </a:lnTo>
                  <a:lnTo>
                    <a:pt x="13041" y="3450"/>
                  </a:lnTo>
                  <a:lnTo>
                    <a:pt x="12889" y="3166"/>
                  </a:lnTo>
                  <a:lnTo>
                    <a:pt x="12738" y="2901"/>
                  </a:lnTo>
                  <a:lnTo>
                    <a:pt x="12396" y="2408"/>
                  </a:lnTo>
                  <a:lnTo>
                    <a:pt x="12055" y="1934"/>
                  </a:lnTo>
                  <a:lnTo>
                    <a:pt x="12055" y="1934"/>
                  </a:lnTo>
                  <a:lnTo>
                    <a:pt x="11866" y="1707"/>
                  </a:lnTo>
                  <a:lnTo>
                    <a:pt x="11657" y="1479"/>
                  </a:lnTo>
                  <a:lnTo>
                    <a:pt x="11449" y="1271"/>
                  </a:lnTo>
                  <a:lnTo>
                    <a:pt x="11221" y="1081"/>
                  </a:lnTo>
                  <a:lnTo>
                    <a:pt x="10994" y="911"/>
                  </a:lnTo>
                  <a:lnTo>
                    <a:pt x="10766" y="759"/>
                  </a:lnTo>
                  <a:lnTo>
                    <a:pt x="10520" y="626"/>
                  </a:lnTo>
                  <a:lnTo>
                    <a:pt x="10255" y="494"/>
                  </a:lnTo>
                  <a:lnTo>
                    <a:pt x="9989" y="380"/>
                  </a:lnTo>
                  <a:lnTo>
                    <a:pt x="9724" y="285"/>
                  </a:lnTo>
                  <a:lnTo>
                    <a:pt x="9459" y="209"/>
                  </a:lnTo>
                  <a:lnTo>
                    <a:pt x="9174" y="134"/>
                  </a:lnTo>
                  <a:lnTo>
                    <a:pt x="8890" y="77"/>
                  </a:lnTo>
                  <a:lnTo>
                    <a:pt x="8587" y="39"/>
                  </a:lnTo>
                  <a:lnTo>
                    <a:pt x="8283" y="20"/>
                  </a:lnTo>
                  <a:lnTo>
                    <a:pt x="7980" y="1"/>
                  </a:lnTo>
                  <a:lnTo>
                    <a:pt x="7980" y="1"/>
                  </a:lnTo>
                  <a:lnTo>
                    <a:pt x="7791" y="1"/>
                  </a:lnTo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2" name="Google Shape;7542;p59"/>
            <p:cNvSpPr/>
            <p:nvPr/>
          </p:nvSpPr>
          <p:spPr>
            <a:xfrm>
              <a:off x="-522075" y="4131125"/>
              <a:ext cx="429800" cy="96700"/>
            </a:xfrm>
            <a:custGeom>
              <a:avLst/>
              <a:gdLst/>
              <a:ahLst/>
              <a:cxnLst/>
              <a:rect l="l" t="t" r="r" b="b"/>
              <a:pathLst>
                <a:path w="17192" h="3868" extrusionOk="0">
                  <a:moveTo>
                    <a:pt x="16016" y="1"/>
                  </a:moveTo>
                  <a:lnTo>
                    <a:pt x="15959" y="20"/>
                  </a:lnTo>
                  <a:lnTo>
                    <a:pt x="15903" y="58"/>
                  </a:lnTo>
                  <a:lnTo>
                    <a:pt x="15865" y="96"/>
                  </a:lnTo>
                  <a:lnTo>
                    <a:pt x="15846" y="153"/>
                  </a:lnTo>
                  <a:lnTo>
                    <a:pt x="15846" y="209"/>
                  </a:lnTo>
                  <a:lnTo>
                    <a:pt x="15865" y="266"/>
                  </a:lnTo>
                  <a:lnTo>
                    <a:pt x="15903" y="323"/>
                  </a:lnTo>
                  <a:lnTo>
                    <a:pt x="15978" y="342"/>
                  </a:lnTo>
                  <a:lnTo>
                    <a:pt x="16130" y="399"/>
                  </a:lnTo>
                  <a:lnTo>
                    <a:pt x="16282" y="475"/>
                  </a:lnTo>
                  <a:lnTo>
                    <a:pt x="16395" y="570"/>
                  </a:lnTo>
                  <a:lnTo>
                    <a:pt x="16509" y="664"/>
                  </a:lnTo>
                  <a:lnTo>
                    <a:pt x="16604" y="778"/>
                  </a:lnTo>
                  <a:lnTo>
                    <a:pt x="16680" y="892"/>
                  </a:lnTo>
                  <a:lnTo>
                    <a:pt x="16737" y="1005"/>
                  </a:lnTo>
                  <a:lnTo>
                    <a:pt x="16756" y="1138"/>
                  </a:lnTo>
                  <a:lnTo>
                    <a:pt x="16774" y="1252"/>
                  </a:lnTo>
                  <a:lnTo>
                    <a:pt x="16756" y="1366"/>
                  </a:lnTo>
                  <a:lnTo>
                    <a:pt x="16718" y="1498"/>
                  </a:lnTo>
                  <a:lnTo>
                    <a:pt x="16661" y="1593"/>
                  </a:lnTo>
                  <a:lnTo>
                    <a:pt x="16566" y="1688"/>
                  </a:lnTo>
                  <a:lnTo>
                    <a:pt x="16433" y="1783"/>
                  </a:lnTo>
                  <a:lnTo>
                    <a:pt x="16282" y="1858"/>
                  </a:lnTo>
                  <a:lnTo>
                    <a:pt x="16092" y="1896"/>
                  </a:lnTo>
                  <a:lnTo>
                    <a:pt x="15713" y="1991"/>
                  </a:lnTo>
                  <a:lnTo>
                    <a:pt x="15315" y="2105"/>
                  </a:lnTo>
                  <a:lnTo>
                    <a:pt x="14557" y="2351"/>
                  </a:lnTo>
                  <a:lnTo>
                    <a:pt x="14083" y="2522"/>
                  </a:lnTo>
                  <a:lnTo>
                    <a:pt x="13628" y="2730"/>
                  </a:lnTo>
                  <a:lnTo>
                    <a:pt x="13477" y="2787"/>
                  </a:lnTo>
                  <a:lnTo>
                    <a:pt x="13363" y="2825"/>
                  </a:lnTo>
                  <a:lnTo>
                    <a:pt x="13230" y="2844"/>
                  </a:lnTo>
                  <a:lnTo>
                    <a:pt x="13116" y="2844"/>
                  </a:lnTo>
                  <a:lnTo>
                    <a:pt x="12908" y="2825"/>
                  </a:lnTo>
                  <a:lnTo>
                    <a:pt x="12718" y="2787"/>
                  </a:lnTo>
                  <a:lnTo>
                    <a:pt x="12301" y="2673"/>
                  </a:lnTo>
                  <a:lnTo>
                    <a:pt x="12112" y="2635"/>
                  </a:lnTo>
                  <a:lnTo>
                    <a:pt x="11771" y="2635"/>
                  </a:lnTo>
                  <a:lnTo>
                    <a:pt x="11619" y="2654"/>
                  </a:lnTo>
                  <a:lnTo>
                    <a:pt x="11449" y="2692"/>
                  </a:lnTo>
                  <a:lnTo>
                    <a:pt x="11297" y="2730"/>
                  </a:lnTo>
                  <a:lnTo>
                    <a:pt x="11013" y="2863"/>
                  </a:lnTo>
                  <a:lnTo>
                    <a:pt x="10728" y="2996"/>
                  </a:lnTo>
                  <a:lnTo>
                    <a:pt x="10425" y="3166"/>
                  </a:lnTo>
                  <a:lnTo>
                    <a:pt x="10122" y="3280"/>
                  </a:lnTo>
                  <a:lnTo>
                    <a:pt x="9970" y="3318"/>
                  </a:lnTo>
                  <a:lnTo>
                    <a:pt x="9838" y="3356"/>
                  </a:lnTo>
                  <a:lnTo>
                    <a:pt x="9686" y="3375"/>
                  </a:lnTo>
                  <a:lnTo>
                    <a:pt x="9288" y="3375"/>
                  </a:lnTo>
                  <a:lnTo>
                    <a:pt x="9023" y="3337"/>
                  </a:lnTo>
                  <a:lnTo>
                    <a:pt x="8492" y="3242"/>
                  </a:lnTo>
                  <a:lnTo>
                    <a:pt x="8226" y="3204"/>
                  </a:lnTo>
                  <a:lnTo>
                    <a:pt x="7961" y="3185"/>
                  </a:lnTo>
                  <a:lnTo>
                    <a:pt x="7923" y="3185"/>
                  </a:lnTo>
                  <a:lnTo>
                    <a:pt x="7734" y="3204"/>
                  </a:lnTo>
                  <a:lnTo>
                    <a:pt x="7563" y="3242"/>
                  </a:lnTo>
                  <a:lnTo>
                    <a:pt x="7393" y="3299"/>
                  </a:lnTo>
                  <a:lnTo>
                    <a:pt x="7222" y="3356"/>
                  </a:lnTo>
                  <a:lnTo>
                    <a:pt x="6957" y="3450"/>
                  </a:lnTo>
                  <a:lnTo>
                    <a:pt x="6843" y="3469"/>
                  </a:lnTo>
                  <a:lnTo>
                    <a:pt x="6748" y="3488"/>
                  </a:lnTo>
                  <a:lnTo>
                    <a:pt x="6672" y="3469"/>
                  </a:lnTo>
                  <a:lnTo>
                    <a:pt x="6578" y="3450"/>
                  </a:lnTo>
                  <a:lnTo>
                    <a:pt x="6502" y="3432"/>
                  </a:lnTo>
                  <a:lnTo>
                    <a:pt x="6445" y="3375"/>
                  </a:lnTo>
                  <a:lnTo>
                    <a:pt x="6293" y="3261"/>
                  </a:lnTo>
                  <a:lnTo>
                    <a:pt x="6142" y="3128"/>
                  </a:lnTo>
                  <a:lnTo>
                    <a:pt x="5990" y="3052"/>
                  </a:lnTo>
                  <a:lnTo>
                    <a:pt x="5857" y="2996"/>
                  </a:lnTo>
                  <a:lnTo>
                    <a:pt x="5687" y="2958"/>
                  </a:lnTo>
                  <a:lnTo>
                    <a:pt x="5383" y="2958"/>
                  </a:lnTo>
                  <a:lnTo>
                    <a:pt x="5232" y="2977"/>
                  </a:lnTo>
                  <a:lnTo>
                    <a:pt x="4948" y="3033"/>
                  </a:lnTo>
                  <a:lnTo>
                    <a:pt x="4682" y="3109"/>
                  </a:lnTo>
                  <a:lnTo>
                    <a:pt x="4436" y="3185"/>
                  </a:lnTo>
                  <a:lnTo>
                    <a:pt x="4133" y="3261"/>
                  </a:lnTo>
                  <a:lnTo>
                    <a:pt x="4000" y="3280"/>
                  </a:lnTo>
                  <a:lnTo>
                    <a:pt x="3753" y="3280"/>
                  </a:lnTo>
                  <a:lnTo>
                    <a:pt x="3640" y="3261"/>
                  </a:lnTo>
                  <a:lnTo>
                    <a:pt x="3526" y="3223"/>
                  </a:lnTo>
                  <a:lnTo>
                    <a:pt x="3431" y="3185"/>
                  </a:lnTo>
                  <a:lnTo>
                    <a:pt x="3337" y="3109"/>
                  </a:lnTo>
                  <a:lnTo>
                    <a:pt x="3261" y="3015"/>
                  </a:lnTo>
                  <a:lnTo>
                    <a:pt x="3185" y="2920"/>
                  </a:lnTo>
                  <a:lnTo>
                    <a:pt x="3109" y="2787"/>
                  </a:lnTo>
                  <a:lnTo>
                    <a:pt x="3014" y="2635"/>
                  </a:lnTo>
                  <a:lnTo>
                    <a:pt x="2901" y="2522"/>
                  </a:lnTo>
                  <a:lnTo>
                    <a:pt x="2749" y="2408"/>
                  </a:lnTo>
                  <a:lnTo>
                    <a:pt x="2597" y="2313"/>
                  </a:lnTo>
                  <a:lnTo>
                    <a:pt x="2503" y="2256"/>
                  </a:lnTo>
                  <a:lnTo>
                    <a:pt x="2408" y="2218"/>
                  </a:lnTo>
                  <a:lnTo>
                    <a:pt x="2180" y="2143"/>
                  </a:lnTo>
                  <a:lnTo>
                    <a:pt x="1953" y="2105"/>
                  </a:lnTo>
                  <a:lnTo>
                    <a:pt x="1725" y="2067"/>
                  </a:lnTo>
                  <a:lnTo>
                    <a:pt x="1460" y="2048"/>
                  </a:lnTo>
                  <a:lnTo>
                    <a:pt x="1290" y="2010"/>
                  </a:lnTo>
                  <a:lnTo>
                    <a:pt x="1138" y="1972"/>
                  </a:lnTo>
                  <a:lnTo>
                    <a:pt x="1005" y="1915"/>
                  </a:lnTo>
                  <a:lnTo>
                    <a:pt x="873" y="1839"/>
                  </a:lnTo>
                  <a:lnTo>
                    <a:pt x="759" y="1764"/>
                  </a:lnTo>
                  <a:lnTo>
                    <a:pt x="683" y="1669"/>
                  </a:lnTo>
                  <a:lnTo>
                    <a:pt x="607" y="1574"/>
                  </a:lnTo>
                  <a:lnTo>
                    <a:pt x="550" y="1479"/>
                  </a:lnTo>
                  <a:lnTo>
                    <a:pt x="531" y="1366"/>
                  </a:lnTo>
                  <a:lnTo>
                    <a:pt x="531" y="1252"/>
                  </a:lnTo>
                  <a:lnTo>
                    <a:pt x="550" y="1157"/>
                  </a:lnTo>
                  <a:lnTo>
                    <a:pt x="588" y="1043"/>
                  </a:lnTo>
                  <a:lnTo>
                    <a:pt x="683" y="949"/>
                  </a:lnTo>
                  <a:lnTo>
                    <a:pt x="778" y="835"/>
                  </a:lnTo>
                  <a:lnTo>
                    <a:pt x="929" y="740"/>
                  </a:lnTo>
                  <a:lnTo>
                    <a:pt x="1100" y="664"/>
                  </a:lnTo>
                  <a:lnTo>
                    <a:pt x="1157" y="645"/>
                  </a:lnTo>
                  <a:lnTo>
                    <a:pt x="1176" y="607"/>
                  </a:lnTo>
                  <a:lnTo>
                    <a:pt x="1214" y="570"/>
                  </a:lnTo>
                  <a:lnTo>
                    <a:pt x="1233" y="513"/>
                  </a:lnTo>
                  <a:lnTo>
                    <a:pt x="1233" y="475"/>
                  </a:lnTo>
                  <a:lnTo>
                    <a:pt x="1214" y="418"/>
                  </a:lnTo>
                  <a:lnTo>
                    <a:pt x="1195" y="380"/>
                  </a:lnTo>
                  <a:lnTo>
                    <a:pt x="1138" y="342"/>
                  </a:lnTo>
                  <a:lnTo>
                    <a:pt x="854" y="190"/>
                  </a:lnTo>
                  <a:lnTo>
                    <a:pt x="816" y="172"/>
                  </a:lnTo>
                  <a:lnTo>
                    <a:pt x="759" y="153"/>
                  </a:lnTo>
                  <a:lnTo>
                    <a:pt x="721" y="172"/>
                  </a:lnTo>
                  <a:lnTo>
                    <a:pt x="664" y="190"/>
                  </a:lnTo>
                  <a:lnTo>
                    <a:pt x="626" y="228"/>
                  </a:lnTo>
                  <a:lnTo>
                    <a:pt x="607" y="285"/>
                  </a:lnTo>
                  <a:lnTo>
                    <a:pt x="588" y="342"/>
                  </a:lnTo>
                  <a:lnTo>
                    <a:pt x="607" y="399"/>
                  </a:lnTo>
                  <a:lnTo>
                    <a:pt x="626" y="437"/>
                  </a:lnTo>
                  <a:lnTo>
                    <a:pt x="683" y="475"/>
                  </a:lnTo>
                  <a:lnTo>
                    <a:pt x="702" y="494"/>
                  </a:lnTo>
                  <a:lnTo>
                    <a:pt x="531" y="607"/>
                  </a:lnTo>
                  <a:lnTo>
                    <a:pt x="380" y="740"/>
                  </a:lnTo>
                  <a:lnTo>
                    <a:pt x="247" y="892"/>
                  </a:lnTo>
                  <a:lnTo>
                    <a:pt x="133" y="1043"/>
                  </a:lnTo>
                  <a:lnTo>
                    <a:pt x="58" y="1214"/>
                  </a:lnTo>
                  <a:lnTo>
                    <a:pt x="20" y="1290"/>
                  </a:lnTo>
                  <a:lnTo>
                    <a:pt x="1" y="1385"/>
                  </a:lnTo>
                  <a:lnTo>
                    <a:pt x="1" y="1479"/>
                  </a:lnTo>
                  <a:lnTo>
                    <a:pt x="20" y="1574"/>
                  </a:lnTo>
                  <a:lnTo>
                    <a:pt x="39" y="1669"/>
                  </a:lnTo>
                  <a:lnTo>
                    <a:pt x="77" y="1745"/>
                  </a:lnTo>
                  <a:lnTo>
                    <a:pt x="190" y="1934"/>
                  </a:lnTo>
                  <a:lnTo>
                    <a:pt x="323" y="2067"/>
                  </a:lnTo>
                  <a:lnTo>
                    <a:pt x="475" y="2181"/>
                  </a:lnTo>
                  <a:lnTo>
                    <a:pt x="645" y="2256"/>
                  </a:lnTo>
                  <a:lnTo>
                    <a:pt x="816" y="2313"/>
                  </a:lnTo>
                  <a:lnTo>
                    <a:pt x="1005" y="2351"/>
                  </a:lnTo>
                  <a:lnTo>
                    <a:pt x="1403" y="2408"/>
                  </a:lnTo>
                  <a:lnTo>
                    <a:pt x="1801" y="2446"/>
                  </a:lnTo>
                  <a:lnTo>
                    <a:pt x="1991" y="2484"/>
                  </a:lnTo>
                  <a:lnTo>
                    <a:pt x="2180" y="2522"/>
                  </a:lnTo>
                  <a:lnTo>
                    <a:pt x="2351" y="2598"/>
                  </a:lnTo>
                  <a:lnTo>
                    <a:pt x="2522" y="2692"/>
                  </a:lnTo>
                  <a:lnTo>
                    <a:pt x="2673" y="2806"/>
                  </a:lnTo>
                  <a:lnTo>
                    <a:pt x="2806" y="2958"/>
                  </a:lnTo>
                  <a:lnTo>
                    <a:pt x="2957" y="3185"/>
                  </a:lnTo>
                  <a:lnTo>
                    <a:pt x="3071" y="3375"/>
                  </a:lnTo>
                  <a:lnTo>
                    <a:pt x="3147" y="3450"/>
                  </a:lnTo>
                  <a:lnTo>
                    <a:pt x="3223" y="3507"/>
                  </a:lnTo>
                  <a:lnTo>
                    <a:pt x="3337" y="3564"/>
                  </a:lnTo>
                  <a:lnTo>
                    <a:pt x="3469" y="3621"/>
                  </a:lnTo>
                  <a:lnTo>
                    <a:pt x="3621" y="3659"/>
                  </a:lnTo>
                  <a:lnTo>
                    <a:pt x="3772" y="3678"/>
                  </a:lnTo>
                  <a:lnTo>
                    <a:pt x="3905" y="3678"/>
                  </a:lnTo>
                  <a:lnTo>
                    <a:pt x="4038" y="3659"/>
                  </a:lnTo>
                  <a:lnTo>
                    <a:pt x="4284" y="3602"/>
                  </a:lnTo>
                  <a:lnTo>
                    <a:pt x="4777" y="3450"/>
                  </a:lnTo>
                  <a:lnTo>
                    <a:pt x="5099" y="3356"/>
                  </a:lnTo>
                  <a:lnTo>
                    <a:pt x="5270" y="3337"/>
                  </a:lnTo>
                  <a:lnTo>
                    <a:pt x="5573" y="3337"/>
                  </a:lnTo>
                  <a:lnTo>
                    <a:pt x="5687" y="3356"/>
                  </a:lnTo>
                  <a:lnTo>
                    <a:pt x="5819" y="3394"/>
                  </a:lnTo>
                  <a:lnTo>
                    <a:pt x="5952" y="3432"/>
                  </a:lnTo>
                  <a:lnTo>
                    <a:pt x="6009" y="3469"/>
                  </a:lnTo>
                  <a:lnTo>
                    <a:pt x="6066" y="3507"/>
                  </a:lnTo>
                  <a:lnTo>
                    <a:pt x="6161" y="3621"/>
                  </a:lnTo>
                  <a:lnTo>
                    <a:pt x="6274" y="3735"/>
                  </a:lnTo>
                  <a:lnTo>
                    <a:pt x="6331" y="3773"/>
                  </a:lnTo>
                  <a:lnTo>
                    <a:pt x="6388" y="3811"/>
                  </a:lnTo>
                  <a:lnTo>
                    <a:pt x="6540" y="3848"/>
                  </a:lnTo>
                  <a:lnTo>
                    <a:pt x="6710" y="3867"/>
                  </a:lnTo>
                  <a:lnTo>
                    <a:pt x="6862" y="3848"/>
                  </a:lnTo>
                  <a:lnTo>
                    <a:pt x="7013" y="3811"/>
                  </a:lnTo>
                  <a:lnTo>
                    <a:pt x="7317" y="3716"/>
                  </a:lnTo>
                  <a:lnTo>
                    <a:pt x="7639" y="3602"/>
                  </a:lnTo>
                  <a:lnTo>
                    <a:pt x="7791" y="3564"/>
                  </a:lnTo>
                  <a:lnTo>
                    <a:pt x="7961" y="3526"/>
                  </a:lnTo>
                  <a:lnTo>
                    <a:pt x="8113" y="3526"/>
                  </a:lnTo>
                  <a:lnTo>
                    <a:pt x="8321" y="3545"/>
                  </a:lnTo>
                  <a:lnTo>
                    <a:pt x="8511" y="3564"/>
                  </a:lnTo>
                  <a:lnTo>
                    <a:pt x="8928" y="3640"/>
                  </a:lnTo>
                  <a:lnTo>
                    <a:pt x="9326" y="3716"/>
                  </a:lnTo>
                  <a:lnTo>
                    <a:pt x="9534" y="3754"/>
                  </a:lnTo>
                  <a:lnTo>
                    <a:pt x="9932" y="3754"/>
                  </a:lnTo>
                  <a:lnTo>
                    <a:pt x="10084" y="3716"/>
                  </a:lnTo>
                  <a:lnTo>
                    <a:pt x="10236" y="3678"/>
                  </a:lnTo>
                  <a:lnTo>
                    <a:pt x="10368" y="3621"/>
                  </a:lnTo>
                  <a:lnTo>
                    <a:pt x="10653" y="3469"/>
                  </a:lnTo>
                  <a:lnTo>
                    <a:pt x="10918" y="3299"/>
                  </a:lnTo>
                  <a:lnTo>
                    <a:pt x="11145" y="3166"/>
                  </a:lnTo>
                  <a:lnTo>
                    <a:pt x="11354" y="3090"/>
                  </a:lnTo>
                  <a:lnTo>
                    <a:pt x="11581" y="3052"/>
                  </a:lnTo>
                  <a:lnTo>
                    <a:pt x="11790" y="3033"/>
                  </a:lnTo>
                  <a:lnTo>
                    <a:pt x="11922" y="3033"/>
                  </a:lnTo>
                  <a:lnTo>
                    <a:pt x="12074" y="3052"/>
                  </a:lnTo>
                  <a:lnTo>
                    <a:pt x="12377" y="3109"/>
                  </a:lnTo>
                  <a:lnTo>
                    <a:pt x="13022" y="3280"/>
                  </a:lnTo>
                  <a:lnTo>
                    <a:pt x="13135" y="3299"/>
                  </a:lnTo>
                  <a:lnTo>
                    <a:pt x="13287" y="3280"/>
                  </a:lnTo>
                  <a:lnTo>
                    <a:pt x="13439" y="3242"/>
                  </a:lnTo>
                  <a:lnTo>
                    <a:pt x="13609" y="3166"/>
                  </a:lnTo>
                  <a:lnTo>
                    <a:pt x="13799" y="3090"/>
                  </a:lnTo>
                  <a:lnTo>
                    <a:pt x="14102" y="2920"/>
                  </a:lnTo>
                  <a:lnTo>
                    <a:pt x="14348" y="2806"/>
                  </a:lnTo>
                  <a:lnTo>
                    <a:pt x="14879" y="2598"/>
                  </a:lnTo>
                  <a:lnTo>
                    <a:pt x="15410" y="2446"/>
                  </a:lnTo>
                  <a:lnTo>
                    <a:pt x="15959" y="2294"/>
                  </a:lnTo>
                  <a:lnTo>
                    <a:pt x="16509" y="2181"/>
                  </a:lnTo>
                  <a:lnTo>
                    <a:pt x="16699" y="2124"/>
                  </a:lnTo>
                  <a:lnTo>
                    <a:pt x="16812" y="2086"/>
                  </a:lnTo>
                  <a:lnTo>
                    <a:pt x="16907" y="2029"/>
                  </a:lnTo>
                  <a:lnTo>
                    <a:pt x="16983" y="1972"/>
                  </a:lnTo>
                  <a:lnTo>
                    <a:pt x="17059" y="1896"/>
                  </a:lnTo>
                  <a:lnTo>
                    <a:pt x="17116" y="1820"/>
                  </a:lnTo>
                  <a:lnTo>
                    <a:pt x="17154" y="1707"/>
                  </a:lnTo>
                  <a:lnTo>
                    <a:pt x="17191" y="1555"/>
                  </a:lnTo>
                  <a:lnTo>
                    <a:pt x="17191" y="1422"/>
                  </a:lnTo>
                  <a:lnTo>
                    <a:pt x="17191" y="1271"/>
                  </a:lnTo>
                  <a:lnTo>
                    <a:pt x="17173" y="1138"/>
                  </a:lnTo>
                  <a:lnTo>
                    <a:pt x="17135" y="1005"/>
                  </a:lnTo>
                  <a:lnTo>
                    <a:pt x="17097" y="873"/>
                  </a:lnTo>
                  <a:lnTo>
                    <a:pt x="17040" y="759"/>
                  </a:lnTo>
                  <a:lnTo>
                    <a:pt x="16964" y="645"/>
                  </a:lnTo>
                  <a:lnTo>
                    <a:pt x="16888" y="532"/>
                  </a:lnTo>
                  <a:lnTo>
                    <a:pt x="16793" y="437"/>
                  </a:lnTo>
                  <a:lnTo>
                    <a:pt x="16699" y="342"/>
                  </a:lnTo>
                  <a:lnTo>
                    <a:pt x="16585" y="247"/>
                  </a:lnTo>
                  <a:lnTo>
                    <a:pt x="16471" y="172"/>
                  </a:lnTo>
                  <a:lnTo>
                    <a:pt x="16339" y="115"/>
                  </a:lnTo>
                  <a:lnTo>
                    <a:pt x="16206" y="58"/>
                  </a:lnTo>
                  <a:lnTo>
                    <a:pt x="16073" y="20"/>
                  </a:lnTo>
                  <a:lnTo>
                    <a:pt x="16016" y="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3" name="Google Shape;7543;p59"/>
            <p:cNvSpPr/>
            <p:nvPr/>
          </p:nvSpPr>
          <p:spPr>
            <a:xfrm>
              <a:off x="-522075" y="4131125"/>
              <a:ext cx="429800" cy="96700"/>
            </a:xfrm>
            <a:custGeom>
              <a:avLst/>
              <a:gdLst/>
              <a:ahLst/>
              <a:cxnLst/>
              <a:rect l="l" t="t" r="r" b="b"/>
              <a:pathLst>
                <a:path w="17192" h="3868" fill="none" extrusionOk="0">
                  <a:moveTo>
                    <a:pt x="16016" y="1"/>
                  </a:moveTo>
                  <a:lnTo>
                    <a:pt x="16016" y="1"/>
                  </a:lnTo>
                  <a:lnTo>
                    <a:pt x="15959" y="20"/>
                  </a:lnTo>
                  <a:lnTo>
                    <a:pt x="15903" y="58"/>
                  </a:lnTo>
                  <a:lnTo>
                    <a:pt x="15865" y="96"/>
                  </a:lnTo>
                  <a:lnTo>
                    <a:pt x="15846" y="153"/>
                  </a:lnTo>
                  <a:lnTo>
                    <a:pt x="15846" y="209"/>
                  </a:lnTo>
                  <a:lnTo>
                    <a:pt x="15865" y="266"/>
                  </a:lnTo>
                  <a:lnTo>
                    <a:pt x="15903" y="323"/>
                  </a:lnTo>
                  <a:lnTo>
                    <a:pt x="15978" y="342"/>
                  </a:lnTo>
                  <a:lnTo>
                    <a:pt x="15978" y="342"/>
                  </a:lnTo>
                  <a:lnTo>
                    <a:pt x="16130" y="399"/>
                  </a:lnTo>
                  <a:lnTo>
                    <a:pt x="16282" y="475"/>
                  </a:lnTo>
                  <a:lnTo>
                    <a:pt x="16395" y="570"/>
                  </a:lnTo>
                  <a:lnTo>
                    <a:pt x="16509" y="664"/>
                  </a:lnTo>
                  <a:lnTo>
                    <a:pt x="16604" y="778"/>
                  </a:lnTo>
                  <a:lnTo>
                    <a:pt x="16680" y="892"/>
                  </a:lnTo>
                  <a:lnTo>
                    <a:pt x="16737" y="1005"/>
                  </a:lnTo>
                  <a:lnTo>
                    <a:pt x="16756" y="1138"/>
                  </a:lnTo>
                  <a:lnTo>
                    <a:pt x="16774" y="1252"/>
                  </a:lnTo>
                  <a:lnTo>
                    <a:pt x="16756" y="1366"/>
                  </a:lnTo>
                  <a:lnTo>
                    <a:pt x="16718" y="1498"/>
                  </a:lnTo>
                  <a:lnTo>
                    <a:pt x="16661" y="1593"/>
                  </a:lnTo>
                  <a:lnTo>
                    <a:pt x="16566" y="1688"/>
                  </a:lnTo>
                  <a:lnTo>
                    <a:pt x="16433" y="1783"/>
                  </a:lnTo>
                  <a:lnTo>
                    <a:pt x="16282" y="1858"/>
                  </a:lnTo>
                  <a:lnTo>
                    <a:pt x="16092" y="1896"/>
                  </a:lnTo>
                  <a:lnTo>
                    <a:pt x="16092" y="1896"/>
                  </a:lnTo>
                  <a:lnTo>
                    <a:pt x="15713" y="1991"/>
                  </a:lnTo>
                  <a:lnTo>
                    <a:pt x="15315" y="2105"/>
                  </a:lnTo>
                  <a:lnTo>
                    <a:pt x="14557" y="2351"/>
                  </a:lnTo>
                  <a:lnTo>
                    <a:pt x="14557" y="2351"/>
                  </a:lnTo>
                  <a:lnTo>
                    <a:pt x="14083" y="2522"/>
                  </a:lnTo>
                  <a:lnTo>
                    <a:pt x="13628" y="2730"/>
                  </a:lnTo>
                  <a:lnTo>
                    <a:pt x="13628" y="2730"/>
                  </a:lnTo>
                  <a:lnTo>
                    <a:pt x="13477" y="2787"/>
                  </a:lnTo>
                  <a:lnTo>
                    <a:pt x="13363" y="2825"/>
                  </a:lnTo>
                  <a:lnTo>
                    <a:pt x="13230" y="2844"/>
                  </a:lnTo>
                  <a:lnTo>
                    <a:pt x="13116" y="2844"/>
                  </a:lnTo>
                  <a:lnTo>
                    <a:pt x="13116" y="2844"/>
                  </a:lnTo>
                  <a:lnTo>
                    <a:pt x="12908" y="2825"/>
                  </a:lnTo>
                  <a:lnTo>
                    <a:pt x="12718" y="2787"/>
                  </a:lnTo>
                  <a:lnTo>
                    <a:pt x="12301" y="2673"/>
                  </a:lnTo>
                  <a:lnTo>
                    <a:pt x="12301" y="2673"/>
                  </a:lnTo>
                  <a:lnTo>
                    <a:pt x="12112" y="2635"/>
                  </a:lnTo>
                  <a:lnTo>
                    <a:pt x="11922" y="2635"/>
                  </a:lnTo>
                  <a:lnTo>
                    <a:pt x="11922" y="2635"/>
                  </a:lnTo>
                  <a:lnTo>
                    <a:pt x="11771" y="2635"/>
                  </a:lnTo>
                  <a:lnTo>
                    <a:pt x="11619" y="2654"/>
                  </a:lnTo>
                  <a:lnTo>
                    <a:pt x="11449" y="2692"/>
                  </a:lnTo>
                  <a:lnTo>
                    <a:pt x="11297" y="2730"/>
                  </a:lnTo>
                  <a:lnTo>
                    <a:pt x="11013" y="2863"/>
                  </a:lnTo>
                  <a:lnTo>
                    <a:pt x="10728" y="2996"/>
                  </a:lnTo>
                  <a:lnTo>
                    <a:pt x="10728" y="2996"/>
                  </a:lnTo>
                  <a:lnTo>
                    <a:pt x="10425" y="3166"/>
                  </a:lnTo>
                  <a:lnTo>
                    <a:pt x="10122" y="3280"/>
                  </a:lnTo>
                  <a:lnTo>
                    <a:pt x="9970" y="3318"/>
                  </a:lnTo>
                  <a:lnTo>
                    <a:pt x="9838" y="3356"/>
                  </a:lnTo>
                  <a:lnTo>
                    <a:pt x="9686" y="3375"/>
                  </a:lnTo>
                  <a:lnTo>
                    <a:pt x="9515" y="3375"/>
                  </a:lnTo>
                  <a:lnTo>
                    <a:pt x="9515" y="3375"/>
                  </a:lnTo>
                  <a:lnTo>
                    <a:pt x="9288" y="3375"/>
                  </a:lnTo>
                  <a:lnTo>
                    <a:pt x="9023" y="3337"/>
                  </a:lnTo>
                  <a:lnTo>
                    <a:pt x="9023" y="3337"/>
                  </a:lnTo>
                  <a:lnTo>
                    <a:pt x="8492" y="3242"/>
                  </a:lnTo>
                  <a:lnTo>
                    <a:pt x="8226" y="3204"/>
                  </a:lnTo>
                  <a:lnTo>
                    <a:pt x="7961" y="3185"/>
                  </a:lnTo>
                  <a:lnTo>
                    <a:pt x="7961" y="3185"/>
                  </a:lnTo>
                  <a:lnTo>
                    <a:pt x="7923" y="3185"/>
                  </a:lnTo>
                  <a:lnTo>
                    <a:pt x="7923" y="3185"/>
                  </a:lnTo>
                  <a:lnTo>
                    <a:pt x="7734" y="3204"/>
                  </a:lnTo>
                  <a:lnTo>
                    <a:pt x="7563" y="3242"/>
                  </a:lnTo>
                  <a:lnTo>
                    <a:pt x="7393" y="3299"/>
                  </a:lnTo>
                  <a:lnTo>
                    <a:pt x="7222" y="3356"/>
                  </a:lnTo>
                  <a:lnTo>
                    <a:pt x="7222" y="3356"/>
                  </a:lnTo>
                  <a:lnTo>
                    <a:pt x="6957" y="3450"/>
                  </a:lnTo>
                  <a:lnTo>
                    <a:pt x="6843" y="3469"/>
                  </a:lnTo>
                  <a:lnTo>
                    <a:pt x="6748" y="3488"/>
                  </a:lnTo>
                  <a:lnTo>
                    <a:pt x="6748" y="3488"/>
                  </a:lnTo>
                  <a:lnTo>
                    <a:pt x="6672" y="3469"/>
                  </a:lnTo>
                  <a:lnTo>
                    <a:pt x="6578" y="3450"/>
                  </a:lnTo>
                  <a:lnTo>
                    <a:pt x="6502" y="3432"/>
                  </a:lnTo>
                  <a:lnTo>
                    <a:pt x="6445" y="3375"/>
                  </a:lnTo>
                  <a:lnTo>
                    <a:pt x="6293" y="3261"/>
                  </a:lnTo>
                  <a:lnTo>
                    <a:pt x="6142" y="3128"/>
                  </a:lnTo>
                  <a:lnTo>
                    <a:pt x="6142" y="3128"/>
                  </a:lnTo>
                  <a:lnTo>
                    <a:pt x="5990" y="3052"/>
                  </a:lnTo>
                  <a:lnTo>
                    <a:pt x="5857" y="2996"/>
                  </a:lnTo>
                  <a:lnTo>
                    <a:pt x="5687" y="2958"/>
                  </a:lnTo>
                  <a:lnTo>
                    <a:pt x="5535" y="2958"/>
                  </a:lnTo>
                  <a:lnTo>
                    <a:pt x="5535" y="2958"/>
                  </a:lnTo>
                  <a:lnTo>
                    <a:pt x="5383" y="2958"/>
                  </a:lnTo>
                  <a:lnTo>
                    <a:pt x="5232" y="2977"/>
                  </a:lnTo>
                  <a:lnTo>
                    <a:pt x="4948" y="3033"/>
                  </a:lnTo>
                  <a:lnTo>
                    <a:pt x="4682" y="3109"/>
                  </a:lnTo>
                  <a:lnTo>
                    <a:pt x="4436" y="3185"/>
                  </a:lnTo>
                  <a:lnTo>
                    <a:pt x="4436" y="3185"/>
                  </a:lnTo>
                  <a:lnTo>
                    <a:pt x="4133" y="3261"/>
                  </a:lnTo>
                  <a:lnTo>
                    <a:pt x="4000" y="3280"/>
                  </a:lnTo>
                  <a:lnTo>
                    <a:pt x="3867" y="3280"/>
                  </a:lnTo>
                  <a:lnTo>
                    <a:pt x="3867" y="3280"/>
                  </a:lnTo>
                  <a:lnTo>
                    <a:pt x="3753" y="3280"/>
                  </a:lnTo>
                  <a:lnTo>
                    <a:pt x="3640" y="3261"/>
                  </a:lnTo>
                  <a:lnTo>
                    <a:pt x="3526" y="3223"/>
                  </a:lnTo>
                  <a:lnTo>
                    <a:pt x="3431" y="3185"/>
                  </a:lnTo>
                  <a:lnTo>
                    <a:pt x="3337" y="3109"/>
                  </a:lnTo>
                  <a:lnTo>
                    <a:pt x="3261" y="3015"/>
                  </a:lnTo>
                  <a:lnTo>
                    <a:pt x="3185" y="2920"/>
                  </a:lnTo>
                  <a:lnTo>
                    <a:pt x="3109" y="2787"/>
                  </a:lnTo>
                  <a:lnTo>
                    <a:pt x="3109" y="2787"/>
                  </a:lnTo>
                  <a:lnTo>
                    <a:pt x="3014" y="2635"/>
                  </a:lnTo>
                  <a:lnTo>
                    <a:pt x="2901" y="2522"/>
                  </a:lnTo>
                  <a:lnTo>
                    <a:pt x="2749" y="2408"/>
                  </a:lnTo>
                  <a:lnTo>
                    <a:pt x="2597" y="2313"/>
                  </a:lnTo>
                  <a:lnTo>
                    <a:pt x="2597" y="2313"/>
                  </a:lnTo>
                  <a:lnTo>
                    <a:pt x="2503" y="2256"/>
                  </a:lnTo>
                  <a:lnTo>
                    <a:pt x="2408" y="2218"/>
                  </a:lnTo>
                  <a:lnTo>
                    <a:pt x="2180" y="2143"/>
                  </a:lnTo>
                  <a:lnTo>
                    <a:pt x="1953" y="2105"/>
                  </a:lnTo>
                  <a:lnTo>
                    <a:pt x="1725" y="2067"/>
                  </a:lnTo>
                  <a:lnTo>
                    <a:pt x="1725" y="2067"/>
                  </a:lnTo>
                  <a:lnTo>
                    <a:pt x="1460" y="2048"/>
                  </a:lnTo>
                  <a:lnTo>
                    <a:pt x="1460" y="2048"/>
                  </a:lnTo>
                  <a:lnTo>
                    <a:pt x="1290" y="2010"/>
                  </a:lnTo>
                  <a:lnTo>
                    <a:pt x="1138" y="1972"/>
                  </a:lnTo>
                  <a:lnTo>
                    <a:pt x="1005" y="1915"/>
                  </a:lnTo>
                  <a:lnTo>
                    <a:pt x="873" y="1839"/>
                  </a:lnTo>
                  <a:lnTo>
                    <a:pt x="759" y="1764"/>
                  </a:lnTo>
                  <a:lnTo>
                    <a:pt x="683" y="1669"/>
                  </a:lnTo>
                  <a:lnTo>
                    <a:pt x="607" y="1574"/>
                  </a:lnTo>
                  <a:lnTo>
                    <a:pt x="550" y="1479"/>
                  </a:lnTo>
                  <a:lnTo>
                    <a:pt x="531" y="1366"/>
                  </a:lnTo>
                  <a:lnTo>
                    <a:pt x="531" y="1252"/>
                  </a:lnTo>
                  <a:lnTo>
                    <a:pt x="550" y="1157"/>
                  </a:lnTo>
                  <a:lnTo>
                    <a:pt x="588" y="1043"/>
                  </a:lnTo>
                  <a:lnTo>
                    <a:pt x="683" y="949"/>
                  </a:lnTo>
                  <a:lnTo>
                    <a:pt x="778" y="835"/>
                  </a:lnTo>
                  <a:lnTo>
                    <a:pt x="929" y="740"/>
                  </a:lnTo>
                  <a:lnTo>
                    <a:pt x="1100" y="664"/>
                  </a:lnTo>
                  <a:lnTo>
                    <a:pt x="1100" y="664"/>
                  </a:lnTo>
                  <a:lnTo>
                    <a:pt x="1157" y="645"/>
                  </a:lnTo>
                  <a:lnTo>
                    <a:pt x="1176" y="607"/>
                  </a:lnTo>
                  <a:lnTo>
                    <a:pt x="1214" y="570"/>
                  </a:lnTo>
                  <a:lnTo>
                    <a:pt x="1233" y="513"/>
                  </a:lnTo>
                  <a:lnTo>
                    <a:pt x="1233" y="475"/>
                  </a:lnTo>
                  <a:lnTo>
                    <a:pt x="1214" y="418"/>
                  </a:lnTo>
                  <a:lnTo>
                    <a:pt x="1195" y="380"/>
                  </a:lnTo>
                  <a:lnTo>
                    <a:pt x="1138" y="342"/>
                  </a:lnTo>
                  <a:lnTo>
                    <a:pt x="1138" y="342"/>
                  </a:lnTo>
                  <a:lnTo>
                    <a:pt x="854" y="190"/>
                  </a:lnTo>
                  <a:lnTo>
                    <a:pt x="854" y="190"/>
                  </a:lnTo>
                  <a:lnTo>
                    <a:pt x="816" y="172"/>
                  </a:lnTo>
                  <a:lnTo>
                    <a:pt x="759" y="153"/>
                  </a:lnTo>
                  <a:lnTo>
                    <a:pt x="759" y="153"/>
                  </a:lnTo>
                  <a:lnTo>
                    <a:pt x="721" y="172"/>
                  </a:lnTo>
                  <a:lnTo>
                    <a:pt x="664" y="190"/>
                  </a:lnTo>
                  <a:lnTo>
                    <a:pt x="626" y="228"/>
                  </a:lnTo>
                  <a:lnTo>
                    <a:pt x="607" y="285"/>
                  </a:lnTo>
                  <a:lnTo>
                    <a:pt x="588" y="342"/>
                  </a:lnTo>
                  <a:lnTo>
                    <a:pt x="607" y="399"/>
                  </a:lnTo>
                  <a:lnTo>
                    <a:pt x="626" y="437"/>
                  </a:lnTo>
                  <a:lnTo>
                    <a:pt x="683" y="475"/>
                  </a:lnTo>
                  <a:lnTo>
                    <a:pt x="702" y="494"/>
                  </a:lnTo>
                  <a:lnTo>
                    <a:pt x="702" y="494"/>
                  </a:lnTo>
                  <a:lnTo>
                    <a:pt x="531" y="607"/>
                  </a:lnTo>
                  <a:lnTo>
                    <a:pt x="380" y="740"/>
                  </a:lnTo>
                  <a:lnTo>
                    <a:pt x="247" y="892"/>
                  </a:lnTo>
                  <a:lnTo>
                    <a:pt x="133" y="1043"/>
                  </a:lnTo>
                  <a:lnTo>
                    <a:pt x="58" y="1214"/>
                  </a:lnTo>
                  <a:lnTo>
                    <a:pt x="20" y="1290"/>
                  </a:lnTo>
                  <a:lnTo>
                    <a:pt x="1" y="1385"/>
                  </a:lnTo>
                  <a:lnTo>
                    <a:pt x="1" y="1479"/>
                  </a:lnTo>
                  <a:lnTo>
                    <a:pt x="20" y="1574"/>
                  </a:lnTo>
                  <a:lnTo>
                    <a:pt x="39" y="1669"/>
                  </a:lnTo>
                  <a:lnTo>
                    <a:pt x="77" y="1745"/>
                  </a:lnTo>
                  <a:lnTo>
                    <a:pt x="77" y="1745"/>
                  </a:lnTo>
                  <a:lnTo>
                    <a:pt x="190" y="1934"/>
                  </a:lnTo>
                  <a:lnTo>
                    <a:pt x="323" y="2067"/>
                  </a:lnTo>
                  <a:lnTo>
                    <a:pt x="475" y="2181"/>
                  </a:lnTo>
                  <a:lnTo>
                    <a:pt x="645" y="2256"/>
                  </a:lnTo>
                  <a:lnTo>
                    <a:pt x="816" y="2313"/>
                  </a:lnTo>
                  <a:lnTo>
                    <a:pt x="1005" y="2351"/>
                  </a:lnTo>
                  <a:lnTo>
                    <a:pt x="1403" y="2408"/>
                  </a:lnTo>
                  <a:lnTo>
                    <a:pt x="1801" y="2446"/>
                  </a:lnTo>
                  <a:lnTo>
                    <a:pt x="1991" y="2484"/>
                  </a:lnTo>
                  <a:lnTo>
                    <a:pt x="2180" y="2522"/>
                  </a:lnTo>
                  <a:lnTo>
                    <a:pt x="2351" y="2598"/>
                  </a:lnTo>
                  <a:lnTo>
                    <a:pt x="2522" y="2692"/>
                  </a:lnTo>
                  <a:lnTo>
                    <a:pt x="2673" y="2806"/>
                  </a:lnTo>
                  <a:lnTo>
                    <a:pt x="2806" y="2958"/>
                  </a:lnTo>
                  <a:lnTo>
                    <a:pt x="2806" y="2958"/>
                  </a:lnTo>
                  <a:lnTo>
                    <a:pt x="2957" y="3185"/>
                  </a:lnTo>
                  <a:lnTo>
                    <a:pt x="3071" y="3375"/>
                  </a:lnTo>
                  <a:lnTo>
                    <a:pt x="3147" y="3450"/>
                  </a:lnTo>
                  <a:lnTo>
                    <a:pt x="3223" y="3507"/>
                  </a:lnTo>
                  <a:lnTo>
                    <a:pt x="3337" y="3564"/>
                  </a:lnTo>
                  <a:lnTo>
                    <a:pt x="3469" y="3621"/>
                  </a:lnTo>
                  <a:lnTo>
                    <a:pt x="3469" y="3621"/>
                  </a:lnTo>
                  <a:lnTo>
                    <a:pt x="3621" y="3659"/>
                  </a:lnTo>
                  <a:lnTo>
                    <a:pt x="3772" y="3678"/>
                  </a:lnTo>
                  <a:lnTo>
                    <a:pt x="3772" y="3678"/>
                  </a:lnTo>
                  <a:lnTo>
                    <a:pt x="3905" y="3678"/>
                  </a:lnTo>
                  <a:lnTo>
                    <a:pt x="4038" y="3659"/>
                  </a:lnTo>
                  <a:lnTo>
                    <a:pt x="4284" y="3602"/>
                  </a:lnTo>
                  <a:lnTo>
                    <a:pt x="4777" y="3450"/>
                  </a:lnTo>
                  <a:lnTo>
                    <a:pt x="4777" y="3450"/>
                  </a:lnTo>
                  <a:lnTo>
                    <a:pt x="5099" y="3356"/>
                  </a:lnTo>
                  <a:lnTo>
                    <a:pt x="5270" y="3337"/>
                  </a:lnTo>
                  <a:lnTo>
                    <a:pt x="5440" y="3337"/>
                  </a:lnTo>
                  <a:lnTo>
                    <a:pt x="5440" y="3337"/>
                  </a:lnTo>
                  <a:lnTo>
                    <a:pt x="5573" y="3337"/>
                  </a:lnTo>
                  <a:lnTo>
                    <a:pt x="5687" y="3356"/>
                  </a:lnTo>
                  <a:lnTo>
                    <a:pt x="5819" y="3394"/>
                  </a:lnTo>
                  <a:lnTo>
                    <a:pt x="5952" y="3432"/>
                  </a:lnTo>
                  <a:lnTo>
                    <a:pt x="5952" y="3432"/>
                  </a:lnTo>
                  <a:lnTo>
                    <a:pt x="6009" y="3469"/>
                  </a:lnTo>
                  <a:lnTo>
                    <a:pt x="6066" y="3507"/>
                  </a:lnTo>
                  <a:lnTo>
                    <a:pt x="6161" y="3621"/>
                  </a:lnTo>
                  <a:lnTo>
                    <a:pt x="6274" y="3735"/>
                  </a:lnTo>
                  <a:lnTo>
                    <a:pt x="6331" y="3773"/>
                  </a:lnTo>
                  <a:lnTo>
                    <a:pt x="6388" y="3811"/>
                  </a:lnTo>
                  <a:lnTo>
                    <a:pt x="6388" y="3811"/>
                  </a:lnTo>
                  <a:lnTo>
                    <a:pt x="6540" y="3848"/>
                  </a:lnTo>
                  <a:lnTo>
                    <a:pt x="6710" y="3867"/>
                  </a:lnTo>
                  <a:lnTo>
                    <a:pt x="6710" y="3867"/>
                  </a:lnTo>
                  <a:lnTo>
                    <a:pt x="6862" y="3848"/>
                  </a:lnTo>
                  <a:lnTo>
                    <a:pt x="7013" y="3811"/>
                  </a:lnTo>
                  <a:lnTo>
                    <a:pt x="7317" y="3716"/>
                  </a:lnTo>
                  <a:lnTo>
                    <a:pt x="7639" y="3602"/>
                  </a:lnTo>
                  <a:lnTo>
                    <a:pt x="7791" y="3564"/>
                  </a:lnTo>
                  <a:lnTo>
                    <a:pt x="7961" y="3526"/>
                  </a:lnTo>
                  <a:lnTo>
                    <a:pt x="7961" y="3526"/>
                  </a:lnTo>
                  <a:lnTo>
                    <a:pt x="8113" y="3526"/>
                  </a:lnTo>
                  <a:lnTo>
                    <a:pt x="8113" y="3526"/>
                  </a:lnTo>
                  <a:lnTo>
                    <a:pt x="8321" y="3545"/>
                  </a:lnTo>
                  <a:lnTo>
                    <a:pt x="8511" y="3564"/>
                  </a:lnTo>
                  <a:lnTo>
                    <a:pt x="8928" y="3640"/>
                  </a:lnTo>
                  <a:lnTo>
                    <a:pt x="9326" y="3716"/>
                  </a:lnTo>
                  <a:lnTo>
                    <a:pt x="9534" y="3754"/>
                  </a:lnTo>
                  <a:lnTo>
                    <a:pt x="9724" y="3754"/>
                  </a:lnTo>
                  <a:lnTo>
                    <a:pt x="9724" y="3754"/>
                  </a:lnTo>
                  <a:lnTo>
                    <a:pt x="9781" y="3754"/>
                  </a:lnTo>
                  <a:lnTo>
                    <a:pt x="9781" y="3754"/>
                  </a:lnTo>
                  <a:lnTo>
                    <a:pt x="9932" y="3754"/>
                  </a:lnTo>
                  <a:lnTo>
                    <a:pt x="10084" y="3716"/>
                  </a:lnTo>
                  <a:lnTo>
                    <a:pt x="10236" y="3678"/>
                  </a:lnTo>
                  <a:lnTo>
                    <a:pt x="10368" y="3621"/>
                  </a:lnTo>
                  <a:lnTo>
                    <a:pt x="10653" y="3469"/>
                  </a:lnTo>
                  <a:lnTo>
                    <a:pt x="10918" y="3299"/>
                  </a:lnTo>
                  <a:lnTo>
                    <a:pt x="10918" y="3299"/>
                  </a:lnTo>
                  <a:lnTo>
                    <a:pt x="11145" y="3166"/>
                  </a:lnTo>
                  <a:lnTo>
                    <a:pt x="11354" y="3090"/>
                  </a:lnTo>
                  <a:lnTo>
                    <a:pt x="11581" y="3052"/>
                  </a:lnTo>
                  <a:lnTo>
                    <a:pt x="11790" y="3033"/>
                  </a:lnTo>
                  <a:lnTo>
                    <a:pt x="11790" y="3033"/>
                  </a:lnTo>
                  <a:lnTo>
                    <a:pt x="11922" y="3033"/>
                  </a:lnTo>
                  <a:lnTo>
                    <a:pt x="12074" y="3052"/>
                  </a:lnTo>
                  <a:lnTo>
                    <a:pt x="12377" y="3109"/>
                  </a:lnTo>
                  <a:lnTo>
                    <a:pt x="13022" y="3280"/>
                  </a:lnTo>
                  <a:lnTo>
                    <a:pt x="13022" y="3280"/>
                  </a:lnTo>
                  <a:lnTo>
                    <a:pt x="13135" y="3299"/>
                  </a:lnTo>
                  <a:lnTo>
                    <a:pt x="13135" y="3299"/>
                  </a:lnTo>
                  <a:lnTo>
                    <a:pt x="13287" y="3280"/>
                  </a:lnTo>
                  <a:lnTo>
                    <a:pt x="13439" y="3242"/>
                  </a:lnTo>
                  <a:lnTo>
                    <a:pt x="13609" y="3166"/>
                  </a:lnTo>
                  <a:lnTo>
                    <a:pt x="13799" y="3090"/>
                  </a:lnTo>
                  <a:lnTo>
                    <a:pt x="14102" y="2920"/>
                  </a:lnTo>
                  <a:lnTo>
                    <a:pt x="14348" y="2806"/>
                  </a:lnTo>
                  <a:lnTo>
                    <a:pt x="14348" y="2806"/>
                  </a:lnTo>
                  <a:lnTo>
                    <a:pt x="14879" y="2598"/>
                  </a:lnTo>
                  <a:lnTo>
                    <a:pt x="15410" y="2446"/>
                  </a:lnTo>
                  <a:lnTo>
                    <a:pt x="15959" y="2294"/>
                  </a:lnTo>
                  <a:lnTo>
                    <a:pt x="16509" y="2181"/>
                  </a:lnTo>
                  <a:lnTo>
                    <a:pt x="16509" y="2181"/>
                  </a:lnTo>
                  <a:lnTo>
                    <a:pt x="16699" y="2124"/>
                  </a:lnTo>
                  <a:lnTo>
                    <a:pt x="16812" y="2086"/>
                  </a:lnTo>
                  <a:lnTo>
                    <a:pt x="16907" y="2029"/>
                  </a:lnTo>
                  <a:lnTo>
                    <a:pt x="16983" y="1972"/>
                  </a:lnTo>
                  <a:lnTo>
                    <a:pt x="17059" y="1896"/>
                  </a:lnTo>
                  <a:lnTo>
                    <a:pt x="17116" y="1820"/>
                  </a:lnTo>
                  <a:lnTo>
                    <a:pt x="17154" y="1707"/>
                  </a:lnTo>
                  <a:lnTo>
                    <a:pt x="17154" y="1707"/>
                  </a:lnTo>
                  <a:lnTo>
                    <a:pt x="17191" y="1555"/>
                  </a:lnTo>
                  <a:lnTo>
                    <a:pt x="17191" y="1422"/>
                  </a:lnTo>
                  <a:lnTo>
                    <a:pt x="17191" y="1271"/>
                  </a:lnTo>
                  <a:lnTo>
                    <a:pt x="17173" y="1138"/>
                  </a:lnTo>
                  <a:lnTo>
                    <a:pt x="17135" y="1005"/>
                  </a:lnTo>
                  <a:lnTo>
                    <a:pt x="17097" y="873"/>
                  </a:lnTo>
                  <a:lnTo>
                    <a:pt x="17040" y="759"/>
                  </a:lnTo>
                  <a:lnTo>
                    <a:pt x="16964" y="645"/>
                  </a:lnTo>
                  <a:lnTo>
                    <a:pt x="16888" y="532"/>
                  </a:lnTo>
                  <a:lnTo>
                    <a:pt x="16793" y="437"/>
                  </a:lnTo>
                  <a:lnTo>
                    <a:pt x="16699" y="342"/>
                  </a:lnTo>
                  <a:lnTo>
                    <a:pt x="16585" y="247"/>
                  </a:lnTo>
                  <a:lnTo>
                    <a:pt x="16471" y="172"/>
                  </a:lnTo>
                  <a:lnTo>
                    <a:pt x="16339" y="115"/>
                  </a:lnTo>
                  <a:lnTo>
                    <a:pt x="16206" y="58"/>
                  </a:lnTo>
                  <a:lnTo>
                    <a:pt x="16073" y="20"/>
                  </a:lnTo>
                  <a:lnTo>
                    <a:pt x="16073" y="20"/>
                  </a:lnTo>
                  <a:lnTo>
                    <a:pt x="16016" y="1"/>
                  </a:lnTo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4" name="Google Shape;7544;p59"/>
            <p:cNvSpPr/>
            <p:nvPr/>
          </p:nvSpPr>
          <p:spPr>
            <a:xfrm>
              <a:off x="-475625" y="4193675"/>
              <a:ext cx="327900" cy="85325"/>
            </a:xfrm>
            <a:custGeom>
              <a:avLst/>
              <a:gdLst/>
              <a:ahLst/>
              <a:cxnLst/>
              <a:rect l="l" t="t" r="r" b="b"/>
              <a:pathLst>
                <a:path w="13116" h="3413" extrusionOk="0">
                  <a:moveTo>
                    <a:pt x="171" y="1"/>
                  </a:moveTo>
                  <a:lnTo>
                    <a:pt x="114" y="20"/>
                  </a:lnTo>
                  <a:lnTo>
                    <a:pt x="76" y="39"/>
                  </a:lnTo>
                  <a:lnTo>
                    <a:pt x="38" y="77"/>
                  </a:lnTo>
                  <a:lnTo>
                    <a:pt x="19" y="133"/>
                  </a:lnTo>
                  <a:lnTo>
                    <a:pt x="0" y="399"/>
                  </a:lnTo>
                  <a:lnTo>
                    <a:pt x="0" y="645"/>
                  </a:lnTo>
                  <a:lnTo>
                    <a:pt x="19" y="892"/>
                  </a:lnTo>
                  <a:lnTo>
                    <a:pt x="76" y="1119"/>
                  </a:lnTo>
                  <a:lnTo>
                    <a:pt x="152" y="1328"/>
                  </a:lnTo>
                  <a:lnTo>
                    <a:pt x="265" y="1517"/>
                  </a:lnTo>
                  <a:lnTo>
                    <a:pt x="379" y="1707"/>
                  </a:lnTo>
                  <a:lnTo>
                    <a:pt x="512" y="1877"/>
                  </a:lnTo>
                  <a:lnTo>
                    <a:pt x="682" y="2029"/>
                  </a:lnTo>
                  <a:lnTo>
                    <a:pt x="853" y="2180"/>
                  </a:lnTo>
                  <a:lnTo>
                    <a:pt x="1062" y="2313"/>
                  </a:lnTo>
                  <a:lnTo>
                    <a:pt x="1270" y="2427"/>
                  </a:lnTo>
                  <a:lnTo>
                    <a:pt x="1479" y="2560"/>
                  </a:lnTo>
                  <a:lnTo>
                    <a:pt x="1725" y="2654"/>
                  </a:lnTo>
                  <a:lnTo>
                    <a:pt x="1952" y="2749"/>
                  </a:lnTo>
                  <a:lnTo>
                    <a:pt x="2218" y="2844"/>
                  </a:lnTo>
                  <a:lnTo>
                    <a:pt x="2729" y="2995"/>
                  </a:lnTo>
                  <a:lnTo>
                    <a:pt x="3260" y="3109"/>
                  </a:lnTo>
                  <a:lnTo>
                    <a:pt x="3810" y="3204"/>
                  </a:lnTo>
                  <a:lnTo>
                    <a:pt x="4340" y="3280"/>
                  </a:lnTo>
                  <a:lnTo>
                    <a:pt x="4852" y="3337"/>
                  </a:lnTo>
                  <a:lnTo>
                    <a:pt x="5345" y="3375"/>
                  </a:lnTo>
                  <a:lnTo>
                    <a:pt x="6179" y="3412"/>
                  </a:lnTo>
                  <a:lnTo>
                    <a:pt x="6558" y="3412"/>
                  </a:lnTo>
                  <a:lnTo>
                    <a:pt x="7108" y="3393"/>
                  </a:lnTo>
                  <a:lnTo>
                    <a:pt x="7657" y="3356"/>
                  </a:lnTo>
                  <a:lnTo>
                    <a:pt x="8207" y="3299"/>
                  </a:lnTo>
                  <a:lnTo>
                    <a:pt x="8738" y="3223"/>
                  </a:lnTo>
                  <a:lnTo>
                    <a:pt x="9287" y="3109"/>
                  </a:lnTo>
                  <a:lnTo>
                    <a:pt x="9818" y="2976"/>
                  </a:lnTo>
                  <a:lnTo>
                    <a:pt x="10349" y="2825"/>
                  </a:lnTo>
                  <a:lnTo>
                    <a:pt x="10860" y="2654"/>
                  </a:lnTo>
                  <a:lnTo>
                    <a:pt x="11258" y="2503"/>
                  </a:lnTo>
                  <a:lnTo>
                    <a:pt x="11675" y="2332"/>
                  </a:lnTo>
                  <a:lnTo>
                    <a:pt x="12073" y="2124"/>
                  </a:lnTo>
                  <a:lnTo>
                    <a:pt x="12263" y="2010"/>
                  </a:lnTo>
                  <a:lnTo>
                    <a:pt x="12434" y="1877"/>
                  </a:lnTo>
                  <a:lnTo>
                    <a:pt x="12585" y="1745"/>
                  </a:lnTo>
                  <a:lnTo>
                    <a:pt x="12737" y="1593"/>
                  </a:lnTo>
                  <a:lnTo>
                    <a:pt x="12870" y="1422"/>
                  </a:lnTo>
                  <a:lnTo>
                    <a:pt x="12964" y="1252"/>
                  </a:lnTo>
                  <a:lnTo>
                    <a:pt x="13059" y="1062"/>
                  </a:lnTo>
                  <a:lnTo>
                    <a:pt x="13097" y="854"/>
                  </a:lnTo>
                  <a:lnTo>
                    <a:pt x="13116" y="626"/>
                  </a:lnTo>
                  <a:lnTo>
                    <a:pt x="13116" y="399"/>
                  </a:lnTo>
                  <a:lnTo>
                    <a:pt x="13078" y="323"/>
                  </a:lnTo>
                  <a:lnTo>
                    <a:pt x="13040" y="266"/>
                  </a:lnTo>
                  <a:lnTo>
                    <a:pt x="12983" y="228"/>
                  </a:lnTo>
                  <a:lnTo>
                    <a:pt x="12851" y="228"/>
                  </a:lnTo>
                  <a:lnTo>
                    <a:pt x="12794" y="266"/>
                  </a:lnTo>
                  <a:lnTo>
                    <a:pt x="12756" y="323"/>
                  </a:lnTo>
                  <a:lnTo>
                    <a:pt x="12756" y="399"/>
                  </a:lnTo>
                  <a:lnTo>
                    <a:pt x="12775" y="513"/>
                  </a:lnTo>
                  <a:lnTo>
                    <a:pt x="12775" y="645"/>
                  </a:lnTo>
                  <a:lnTo>
                    <a:pt x="12756" y="759"/>
                  </a:lnTo>
                  <a:lnTo>
                    <a:pt x="12737" y="873"/>
                  </a:lnTo>
                  <a:lnTo>
                    <a:pt x="12661" y="1081"/>
                  </a:lnTo>
                  <a:lnTo>
                    <a:pt x="12528" y="1271"/>
                  </a:lnTo>
                  <a:lnTo>
                    <a:pt x="12396" y="1460"/>
                  </a:lnTo>
                  <a:lnTo>
                    <a:pt x="12206" y="1612"/>
                  </a:lnTo>
                  <a:lnTo>
                    <a:pt x="12017" y="1763"/>
                  </a:lnTo>
                  <a:lnTo>
                    <a:pt x="11789" y="1896"/>
                  </a:lnTo>
                  <a:lnTo>
                    <a:pt x="11562" y="2010"/>
                  </a:lnTo>
                  <a:lnTo>
                    <a:pt x="11315" y="2124"/>
                  </a:lnTo>
                  <a:lnTo>
                    <a:pt x="10823" y="2313"/>
                  </a:lnTo>
                  <a:lnTo>
                    <a:pt x="10349" y="2465"/>
                  </a:lnTo>
                  <a:lnTo>
                    <a:pt x="9932" y="2597"/>
                  </a:lnTo>
                  <a:lnTo>
                    <a:pt x="9515" y="2711"/>
                  </a:lnTo>
                  <a:lnTo>
                    <a:pt x="9079" y="2806"/>
                  </a:lnTo>
                  <a:lnTo>
                    <a:pt x="8643" y="2882"/>
                  </a:lnTo>
                  <a:lnTo>
                    <a:pt x="8226" y="2939"/>
                  </a:lnTo>
                  <a:lnTo>
                    <a:pt x="7790" y="2995"/>
                  </a:lnTo>
                  <a:lnTo>
                    <a:pt x="7354" y="3033"/>
                  </a:lnTo>
                  <a:lnTo>
                    <a:pt x="6918" y="3052"/>
                  </a:lnTo>
                  <a:lnTo>
                    <a:pt x="6331" y="3052"/>
                  </a:lnTo>
                  <a:lnTo>
                    <a:pt x="5553" y="3033"/>
                  </a:lnTo>
                  <a:lnTo>
                    <a:pt x="5099" y="3014"/>
                  </a:lnTo>
                  <a:lnTo>
                    <a:pt x="4606" y="2976"/>
                  </a:lnTo>
                  <a:lnTo>
                    <a:pt x="4075" y="2901"/>
                  </a:lnTo>
                  <a:lnTo>
                    <a:pt x="3563" y="2825"/>
                  </a:lnTo>
                  <a:lnTo>
                    <a:pt x="3033" y="2711"/>
                  </a:lnTo>
                  <a:lnTo>
                    <a:pt x="2540" y="2578"/>
                  </a:lnTo>
                  <a:lnTo>
                    <a:pt x="2047" y="2427"/>
                  </a:lnTo>
                  <a:lnTo>
                    <a:pt x="1820" y="2332"/>
                  </a:lnTo>
                  <a:lnTo>
                    <a:pt x="1611" y="2218"/>
                  </a:lnTo>
                  <a:lnTo>
                    <a:pt x="1403" y="2124"/>
                  </a:lnTo>
                  <a:lnTo>
                    <a:pt x="1213" y="1991"/>
                  </a:lnTo>
                  <a:lnTo>
                    <a:pt x="1043" y="1877"/>
                  </a:lnTo>
                  <a:lnTo>
                    <a:pt x="872" y="1726"/>
                  </a:lnTo>
                  <a:lnTo>
                    <a:pt x="739" y="1574"/>
                  </a:lnTo>
                  <a:lnTo>
                    <a:pt x="607" y="1422"/>
                  </a:lnTo>
                  <a:lnTo>
                    <a:pt x="512" y="1252"/>
                  </a:lnTo>
                  <a:lnTo>
                    <a:pt x="436" y="1062"/>
                  </a:lnTo>
                  <a:lnTo>
                    <a:pt x="379" y="873"/>
                  </a:lnTo>
                  <a:lnTo>
                    <a:pt x="341" y="664"/>
                  </a:lnTo>
                  <a:lnTo>
                    <a:pt x="341" y="456"/>
                  </a:lnTo>
                  <a:lnTo>
                    <a:pt x="360" y="228"/>
                  </a:lnTo>
                  <a:lnTo>
                    <a:pt x="360" y="171"/>
                  </a:lnTo>
                  <a:lnTo>
                    <a:pt x="360" y="133"/>
                  </a:lnTo>
                  <a:lnTo>
                    <a:pt x="303" y="58"/>
                  </a:lnTo>
                  <a:lnTo>
                    <a:pt x="247" y="20"/>
                  </a:lnTo>
                  <a:lnTo>
                    <a:pt x="171" y="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5" name="Google Shape;7545;p59"/>
            <p:cNvSpPr/>
            <p:nvPr/>
          </p:nvSpPr>
          <p:spPr>
            <a:xfrm>
              <a:off x="-475625" y="4193675"/>
              <a:ext cx="327900" cy="85325"/>
            </a:xfrm>
            <a:custGeom>
              <a:avLst/>
              <a:gdLst/>
              <a:ahLst/>
              <a:cxnLst/>
              <a:rect l="l" t="t" r="r" b="b"/>
              <a:pathLst>
                <a:path w="13116" h="3413" fill="none" extrusionOk="0">
                  <a:moveTo>
                    <a:pt x="171" y="1"/>
                  </a:moveTo>
                  <a:lnTo>
                    <a:pt x="171" y="1"/>
                  </a:lnTo>
                  <a:lnTo>
                    <a:pt x="114" y="20"/>
                  </a:lnTo>
                  <a:lnTo>
                    <a:pt x="76" y="39"/>
                  </a:lnTo>
                  <a:lnTo>
                    <a:pt x="38" y="77"/>
                  </a:lnTo>
                  <a:lnTo>
                    <a:pt x="19" y="133"/>
                  </a:lnTo>
                  <a:lnTo>
                    <a:pt x="19" y="133"/>
                  </a:lnTo>
                  <a:lnTo>
                    <a:pt x="0" y="399"/>
                  </a:lnTo>
                  <a:lnTo>
                    <a:pt x="0" y="645"/>
                  </a:lnTo>
                  <a:lnTo>
                    <a:pt x="19" y="892"/>
                  </a:lnTo>
                  <a:lnTo>
                    <a:pt x="76" y="1119"/>
                  </a:lnTo>
                  <a:lnTo>
                    <a:pt x="152" y="1328"/>
                  </a:lnTo>
                  <a:lnTo>
                    <a:pt x="265" y="1517"/>
                  </a:lnTo>
                  <a:lnTo>
                    <a:pt x="379" y="1707"/>
                  </a:lnTo>
                  <a:lnTo>
                    <a:pt x="512" y="1877"/>
                  </a:lnTo>
                  <a:lnTo>
                    <a:pt x="682" y="2029"/>
                  </a:lnTo>
                  <a:lnTo>
                    <a:pt x="853" y="2180"/>
                  </a:lnTo>
                  <a:lnTo>
                    <a:pt x="1062" y="2313"/>
                  </a:lnTo>
                  <a:lnTo>
                    <a:pt x="1270" y="2427"/>
                  </a:lnTo>
                  <a:lnTo>
                    <a:pt x="1479" y="2560"/>
                  </a:lnTo>
                  <a:lnTo>
                    <a:pt x="1725" y="2654"/>
                  </a:lnTo>
                  <a:lnTo>
                    <a:pt x="1952" y="2749"/>
                  </a:lnTo>
                  <a:lnTo>
                    <a:pt x="2218" y="2844"/>
                  </a:lnTo>
                  <a:lnTo>
                    <a:pt x="2729" y="2995"/>
                  </a:lnTo>
                  <a:lnTo>
                    <a:pt x="3260" y="3109"/>
                  </a:lnTo>
                  <a:lnTo>
                    <a:pt x="3810" y="3204"/>
                  </a:lnTo>
                  <a:lnTo>
                    <a:pt x="4340" y="3280"/>
                  </a:lnTo>
                  <a:lnTo>
                    <a:pt x="4852" y="3337"/>
                  </a:lnTo>
                  <a:lnTo>
                    <a:pt x="5345" y="3375"/>
                  </a:lnTo>
                  <a:lnTo>
                    <a:pt x="6179" y="3412"/>
                  </a:lnTo>
                  <a:lnTo>
                    <a:pt x="6179" y="3412"/>
                  </a:lnTo>
                  <a:lnTo>
                    <a:pt x="6558" y="3412"/>
                  </a:lnTo>
                  <a:lnTo>
                    <a:pt x="6558" y="3412"/>
                  </a:lnTo>
                  <a:lnTo>
                    <a:pt x="7108" y="3393"/>
                  </a:lnTo>
                  <a:lnTo>
                    <a:pt x="7657" y="3356"/>
                  </a:lnTo>
                  <a:lnTo>
                    <a:pt x="8207" y="3299"/>
                  </a:lnTo>
                  <a:lnTo>
                    <a:pt x="8738" y="3223"/>
                  </a:lnTo>
                  <a:lnTo>
                    <a:pt x="9287" y="3109"/>
                  </a:lnTo>
                  <a:lnTo>
                    <a:pt x="9818" y="2976"/>
                  </a:lnTo>
                  <a:lnTo>
                    <a:pt x="10349" y="2825"/>
                  </a:lnTo>
                  <a:lnTo>
                    <a:pt x="10860" y="2654"/>
                  </a:lnTo>
                  <a:lnTo>
                    <a:pt x="10860" y="2654"/>
                  </a:lnTo>
                  <a:lnTo>
                    <a:pt x="11258" y="2503"/>
                  </a:lnTo>
                  <a:lnTo>
                    <a:pt x="11675" y="2332"/>
                  </a:lnTo>
                  <a:lnTo>
                    <a:pt x="12073" y="2124"/>
                  </a:lnTo>
                  <a:lnTo>
                    <a:pt x="12263" y="2010"/>
                  </a:lnTo>
                  <a:lnTo>
                    <a:pt x="12434" y="1877"/>
                  </a:lnTo>
                  <a:lnTo>
                    <a:pt x="12585" y="1745"/>
                  </a:lnTo>
                  <a:lnTo>
                    <a:pt x="12737" y="1593"/>
                  </a:lnTo>
                  <a:lnTo>
                    <a:pt x="12870" y="1422"/>
                  </a:lnTo>
                  <a:lnTo>
                    <a:pt x="12964" y="1252"/>
                  </a:lnTo>
                  <a:lnTo>
                    <a:pt x="13059" y="1062"/>
                  </a:lnTo>
                  <a:lnTo>
                    <a:pt x="13097" y="854"/>
                  </a:lnTo>
                  <a:lnTo>
                    <a:pt x="13116" y="626"/>
                  </a:lnTo>
                  <a:lnTo>
                    <a:pt x="13116" y="399"/>
                  </a:lnTo>
                  <a:lnTo>
                    <a:pt x="13116" y="399"/>
                  </a:lnTo>
                  <a:lnTo>
                    <a:pt x="13078" y="323"/>
                  </a:lnTo>
                  <a:lnTo>
                    <a:pt x="13040" y="266"/>
                  </a:lnTo>
                  <a:lnTo>
                    <a:pt x="12983" y="228"/>
                  </a:lnTo>
                  <a:lnTo>
                    <a:pt x="12907" y="228"/>
                  </a:lnTo>
                  <a:lnTo>
                    <a:pt x="12907" y="228"/>
                  </a:lnTo>
                  <a:lnTo>
                    <a:pt x="12851" y="228"/>
                  </a:lnTo>
                  <a:lnTo>
                    <a:pt x="12794" y="266"/>
                  </a:lnTo>
                  <a:lnTo>
                    <a:pt x="12756" y="323"/>
                  </a:lnTo>
                  <a:lnTo>
                    <a:pt x="12756" y="399"/>
                  </a:lnTo>
                  <a:lnTo>
                    <a:pt x="12756" y="399"/>
                  </a:lnTo>
                  <a:lnTo>
                    <a:pt x="12775" y="513"/>
                  </a:lnTo>
                  <a:lnTo>
                    <a:pt x="12775" y="645"/>
                  </a:lnTo>
                  <a:lnTo>
                    <a:pt x="12756" y="759"/>
                  </a:lnTo>
                  <a:lnTo>
                    <a:pt x="12737" y="873"/>
                  </a:lnTo>
                  <a:lnTo>
                    <a:pt x="12661" y="1081"/>
                  </a:lnTo>
                  <a:lnTo>
                    <a:pt x="12528" y="1271"/>
                  </a:lnTo>
                  <a:lnTo>
                    <a:pt x="12396" y="1460"/>
                  </a:lnTo>
                  <a:lnTo>
                    <a:pt x="12206" y="1612"/>
                  </a:lnTo>
                  <a:lnTo>
                    <a:pt x="12017" y="1763"/>
                  </a:lnTo>
                  <a:lnTo>
                    <a:pt x="11789" y="1896"/>
                  </a:lnTo>
                  <a:lnTo>
                    <a:pt x="11562" y="2010"/>
                  </a:lnTo>
                  <a:lnTo>
                    <a:pt x="11315" y="2124"/>
                  </a:lnTo>
                  <a:lnTo>
                    <a:pt x="10823" y="2313"/>
                  </a:lnTo>
                  <a:lnTo>
                    <a:pt x="10349" y="2465"/>
                  </a:lnTo>
                  <a:lnTo>
                    <a:pt x="9932" y="2597"/>
                  </a:lnTo>
                  <a:lnTo>
                    <a:pt x="9932" y="2597"/>
                  </a:lnTo>
                  <a:lnTo>
                    <a:pt x="9515" y="2711"/>
                  </a:lnTo>
                  <a:lnTo>
                    <a:pt x="9079" y="2806"/>
                  </a:lnTo>
                  <a:lnTo>
                    <a:pt x="8643" y="2882"/>
                  </a:lnTo>
                  <a:lnTo>
                    <a:pt x="8226" y="2939"/>
                  </a:lnTo>
                  <a:lnTo>
                    <a:pt x="7790" y="2995"/>
                  </a:lnTo>
                  <a:lnTo>
                    <a:pt x="7354" y="3033"/>
                  </a:lnTo>
                  <a:lnTo>
                    <a:pt x="6918" y="3052"/>
                  </a:lnTo>
                  <a:lnTo>
                    <a:pt x="6482" y="3052"/>
                  </a:lnTo>
                  <a:lnTo>
                    <a:pt x="6482" y="3052"/>
                  </a:lnTo>
                  <a:lnTo>
                    <a:pt x="6331" y="3052"/>
                  </a:lnTo>
                  <a:lnTo>
                    <a:pt x="6331" y="3052"/>
                  </a:lnTo>
                  <a:lnTo>
                    <a:pt x="5553" y="3033"/>
                  </a:lnTo>
                  <a:lnTo>
                    <a:pt x="5099" y="3014"/>
                  </a:lnTo>
                  <a:lnTo>
                    <a:pt x="4606" y="2976"/>
                  </a:lnTo>
                  <a:lnTo>
                    <a:pt x="4075" y="2901"/>
                  </a:lnTo>
                  <a:lnTo>
                    <a:pt x="3563" y="2825"/>
                  </a:lnTo>
                  <a:lnTo>
                    <a:pt x="3033" y="2711"/>
                  </a:lnTo>
                  <a:lnTo>
                    <a:pt x="2540" y="2578"/>
                  </a:lnTo>
                  <a:lnTo>
                    <a:pt x="2047" y="2427"/>
                  </a:lnTo>
                  <a:lnTo>
                    <a:pt x="1820" y="2332"/>
                  </a:lnTo>
                  <a:lnTo>
                    <a:pt x="1611" y="2218"/>
                  </a:lnTo>
                  <a:lnTo>
                    <a:pt x="1403" y="2124"/>
                  </a:lnTo>
                  <a:lnTo>
                    <a:pt x="1213" y="1991"/>
                  </a:lnTo>
                  <a:lnTo>
                    <a:pt x="1043" y="1877"/>
                  </a:lnTo>
                  <a:lnTo>
                    <a:pt x="872" y="1726"/>
                  </a:lnTo>
                  <a:lnTo>
                    <a:pt x="739" y="1574"/>
                  </a:lnTo>
                  <a:lnTo>
                    <a:pt x="607" y="1422"/>
                  </a:lnTo>
                  <a:lnTo>
                    <a:pt x="512" y="1252"/>
                  </a:lnTo>
                  <a:lnTo>
                    <a:pt x="436" y="1062"/>
                  </a:lnTo>
                  <a:lnTo>
                    <a:pt x="379" y="873"/>
                  </a:lnTo>
                  <a:lnTo>
                    <a:pt x="341" y="664"/>
                  </a:lnTo>
                  <a:lnTo>
                    <a:pt x="341" y="456"/>
                  </a:lnTo>
                  <a:lnTo>
                    <a:pt x="360" y="228"/>
                  </a:lnTo>
                  <a:lnTo>
                    <a:pt x="360" y="228"/>
                  </a:lnTo>
                  <a:lnTo>
                    <a:pt x="360" y="171"/>
                  </a:lnTo>
                  <a:lnTo>
                    <a:pt x="360" y="133"/>
                  </a:lnTo>
                  <a:lnTo>
                    <a:pt x="303" y="58"/>
                  </a:lnTo>
                  <a:lnTo>
                    <a:pt x="247" y="20"/>
                  </a:lnTo>
                  <a:lnTo>
                    <a:pt x="171" y="1"/>
                  </a:lnTo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6" name="Google Shape;7546;p59"/>
            <p:cNvSpPr/>
            <p:nvPr/>
          </p:nvSpPr>
          <p:spPr>
            <a:xfrm>
              <a:off x="-277575" y="3989450"/>
              <a:ext cx="17550" cy="13300"/>
            </a:xfrm>
            <a:custGeom>
              <a:avLst/>
              <a:gdLst/>
              <a:ahLst/>
              <a:cxnLst/>
              <a:rect l="l" t="t" r="r" b="b"/>
              <a:pathLst>
                <a:path w="702" h="532" extrusionOk="0">
                  <a:moveTo>
                    <a:pt x="171" y="1"/>
                  </a:moveTo>
                  <a:lnTo>
                    <a:pt x="114" y="20"/>
                  </a:lnTo>
                  <a:lnTo>
                    <a:pt x="58" y="58"/>
                  </a:lnTo>
                  <a:lnTo>
                    <a:pt x="20" y="115"/>
                  </a:lnTo>
                  <a:lnTo>
                    <a:pt x="1" y="171"/>
                  </a:lnTo>
                  <a:lnTo>
                    <a:pt x="20" y="247"/>
                  </a:lnTo>
                  <a:lnTo>
                    <a:pt x="58" y="304"/>
                  </a:lnTo>
                  <a:lnTo>
                    <a:pt x="114" y="342"/>
                  </a:lnTo>
                  <a:lnTo>
                    <a:pt x="190" y="361"/>
                  </a:lnTo>
                  <a:lnTo>
                    <a:pt x="247" y="361"/>
                  </a:lnTo>
                  <a:lnTo>
                    <a:pt x="304" y="399"/>
                  </a:lnTo>
                  <a:lnTo>
                    <a:pt x="418" y="475"/>
                  </a:lnTo>
                  <a:lnTo>
                    <a:pt x="475" y="513"/>
                  </a:lnTo>
                  <a:lnTo>
                    <a:pt x="531" y="532"/>
                  </a:lnTo>
                  <a:lnTo>
                    <a:pt x="569" y="513"/>
                  </a:lnTo>
                  <a:lnTo>
                    <a:pt x="626" y="494"/>
                  </a:lnTo>
                  <a:lnTo>
                    <a:pt x="664" y="456"/>
                  </a:lnTo>
                  <a:lnTo>
                    <a:pt x="683" y="418"/>
                  </a:lnTo>
                  <a:lnTo>
                    <a:pt x="702" y="380"/>
                  </a:lnTo>
                  <a:lnTo>
                    <a:pt x="702" y="323"/>
                  </a:lnTo>
                  <a:lnTo>
                    <a:pt x="683" y="266"/>
                  </a:lnTo>
                  <a:lnTo>
                    <a:pt x="664" y="228"/>
                  </a:lnTo>
                  <a:lnTo>
                    <a:pt x="550" y="133"/>
                  </a:lnTo>
                  <a:lnTo>
                    <a:pt x="437" y="77"/>
                  </a:lnTo>
                  <a:lnTo>
                    <a:pt x="323" y="20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7" name="Google Shape;7547;p59"/>
            <p:cNvSpPr/>
            <p:nvPr/>
          </p:nvSpPr>
          <p:spPr>
            <a:xfrm>
              <a:off x="-277575" y="3989450"/>
              <a:ext cx="17550" cy="13300"/>
            </a:xfrm>
            <a:custGeom>
              <a:avLst/>
              <a:gdLst/>
              <a:ahLst/>
              <a:cxnLst/>
              <a:rect l="l" t="t" r="r" b="b"/>
              <a:pathLst>
                <a:path w="702" h="532" fill="none" extrusionOk="0">
                  <a:moveTo>
                    <a:pt x="171" y="1"/>
                  </a:moveTo>
                  <a:lnTo>
                    <a:pt x="171" y="1"/>
                  </a:lnTo>
                  <a:lnTo>
                    <a:pt x="114" y="20"/>
                  </a:lnTo>
                  <a:lnTo>
                    <a:pt x="58" y="58"/>
                  </a:lnTo>
                  <a:lnTo>
                    <a:pt x="20" y="115"/>
                  </a:lnTo>
                  <a:lnTo>
                    <a:pt x="1" y="171"/>
                  </a:lnTo>
                  <a:lnTo>
                    <a:pt x="1" y="171"/>
                  </a:lnTo>
                  <a:lnTo>
                    <a:pt x="20" y="247"/>
                  </a:lnTo>
                  <a:lnTo>
                    <a:pt x="58" y="304"/>
                  </a:lnTo>
                  <a:lnTo>
                    <a:pt x="114" y="342"/>
                  </a:lnTo>
                  <a:lnTo>
                    <a:pt x="190" y="361"/>
                  </a:lnTo>
                  <a:lnTo>
                    <a:pt x="190" y="361"/>
                  </a:lnTo>
                  <a:lnTo>
                    <a:pt x="247" y="361"/>
                  </a:lnTo>
                  <a:lnTo>
                    <a:pt x="304" y="399"/>
                  </a:lnTo>
                  <a:lnTo>
                    <a:pt x="418" y="475"/>
                  </a:lnTo>
                  <a:lnTo>
                    <a:pt x="418" y="475"/>
                  </a:lnTo>
                  <a:lnTo>
                    <a:pt x="475" y="513"/>
                  </a:lnTo>
                  <a:lnTo>
                    <a:pt x="531" y="532"/>
                  </a:lnTo>
                  <a:lnTo>
                    <a:pt x="531" y="532"/>
                  </a:lnTo>
                  <a:lnTo>
                    <a:pt x="569" y="513"/>
                  </a:lnTo>
                  <a:lnTo>
                    <a:pt x="626" y="494"/>
                  </a:lnTo>
                  <a:lnTo>
                    <a:pt x="664" y="456"/>
                  </a:lnTo>
                  <a:lnTo>
                    <a:pt x="683" y="418"/>
                  </a:lnTo>
                  <a:lnTo>
                    <a:pt x="702" y="380"/>
                  </a:lnTo>
                  <a:lnTo>
                    <a:pt x="702" y="323"/>
                  </a:lnTo>
                  <a:lnTo>
                    <a:pt x="683" y="266"/>
                  </a:lnTo>
                  <a:lnTo>
                    <a:pt x="664" y="228"/>
                  </a:lnTo>
                  <a:lnTo>
                    <a:pt x="664" y="228"/>
                  </a:lnTo>
                  <a:lnTo>
                    <a:pt x="550" y="133"/>
                  </a:lnTo>
                  <a:lnTo>
                    <a:pt x="437" y="77"/>
                  </a:lnTo>
                  <a:lnTo>
                    <a:pt x="323" y="20"/>
                  </a:lnTo>
                  <a:lnTo>
                    <a:pt x="190" y="1"/>
                  </a:lnTo>
                  <a:lnTo>
                    <a:pt x="190" y="1"/>
                  </a:lnTo>
                  <a:lnTo>
                    <a:pt x="171" y="1"/>
                  </a:lnTo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8" name="Google Shape;7548;p59"/>
            <p:cNvSpPr/>
            <p:nvPr/>
          </p:nvSpPr>
          <p:spPr>
            <a:xfrm>
              <a:off x="-255300" y="4043000"/>
              <a:ext cx="19925" cy="10450"/>
            </a:xfrm>
            <a:custGeom>
              <a:avLst/>
              <a:gdLst/>
              <a:ahLst/>
              <a:cxnLst/>
              <a:rect l="l" t="t" r="r" b="b"/>
              <a:pathLst>
                <a:path w="797" h="418" extrusionOk="0">
                  <a:moveTo>
                    <a:pt x="171" y="1"/>
                  </a:moveTo>
                  <a:lnTo>
                    <a:pt x="114" y="20"/>
                  </a:lnTo>
                  <a:lnTo>
                    <a:pt x="57" y="38"/>
                  </a:lnTo>
                  <a:lnTo>
                    <a:pt x="19" y="76"/>
                  </a:lnTo>
                  <a:lnTo>
                    <a:pt x="0" y="133"/>
                  </a:lnTo>
                  <a:lnTo>
                    <a:pt x="0" y="190"/>
                  </a:lnTo>
                  <a:lnTo>
                    <a:pt x="19" y="266"/>
                  </a:lnTo>
                  <a:lnTo>
                    <a:pt x="57" y="323"/>
                  </a:lnTo>
                  <a:lnTo>
                    <a:pt x="114" y="342"/>
                  </a:lnTo>
                  <a:lnTo>
                    <a:pt x="588" y="418"/>
                  </a:lnTo>
                  <a:lnTo>
                    <a:pt x="683" y="418"/>
                  </a:lnTo>
                  <a:lnTo>
                    <a:pt x="740" y="399"/>
                  </a:lnTo>
                  <a:lnTo>
                    <a:pt x="778" y="361"/>
                  </a:lnTo>
                  <a:lnTo>
                    <a:pt x="797" y="304"/>
                  </a:lnTo>
                  <a:lnTo>
                    <a:pt x="797" y="228"/>
                  </a:lnTo>
                  <a:lnTo>
                    <a:pt x="778" y="171"/>
                  </a:lnTo>
                  <a:lnTo>
                    <a:pt x="740" y="114"/>
                  </a:lnTo>
                  <a:lnTo>
                    <a:pt x="683" y="76"/>
                  </a:lnTo>
                  <a:lnTo>
                    <a:pt x="209" y="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49" name="Google Shape;7549;p59"/>
            <p:cNvSpPr/>
            <p:nvPr/>
          </p:nvSpPr>
          <p:spPr>
            <a:xfrm>
              <a:off x="-255300" y="4043000"/>
              <a:ext cx="19925" cy="10450"/>
            </a:xfrm>
            <a:custGeom>
              <a:avLst/>
              <a:gdLst/>
              <a:ahLst/>
              <a:cxnLst/>
              <a:rect l="l" t="t" r="r" b="b"/>
              <a:pathLst>
                <a:path w="797" h="418" fill="none" extrusionOk="0">
                  <a:moveTo>
                    <a:pt x="171" y="1"/>
                  </a:moveTo>
                  <a:lnTo>
                    <a:pt x="171" y="1"/>
                  </a:lnTo>
                  <a:lnTo>
                    <a:pt x="114" y="20"/>
                  </a:lnTo>
                  <a:lnTo>
                    <a:pt x="57" y="38"/>
                  </a:lnTo>
                  <a:lnTo>
                    <a:pt x="19" y="76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0" y="190"/>
                  </a:lnTo>
                  <a:lnTo>
                    <a:pt x="19" y="266"/>
                  </a:lnTo>
                  <a:lnTo>
                    <a:pt x="57" y="323"/>
                  </a:lnTo>
                  <a:lnTo>
                    <a:pt x="114" y="342"/>
                  </a:lnTo>
                  <a:lnTo>
                    <a:pt x="114" y="342"/>
                  </a:lnTo>
                  <a:lnTo>
                    <a:pt x="588" y="418"/>
                  </a:lnTo>
                  <a:lnTo>
                    <a:pt x="588" y="418"/>
                  </a:lnTo>
                  <a:lnTo>
                    <a:pt x="626" y="418"/>
                  </a:lnTo>
                  <a:lnTo>
                    <a:pt x="626" y="418"/>
                  </a:lnTo>
                  <a:lnTo>
                    <a:pt x="683" y="418"/>
                  </a:lnTo>
                  <a:lnTo>
                    <a:pt x="740" y="399"/>
                  </a:lnTo>
                  <a:lnTo>
                    <a:pt x="778" y="361"/>
                  </a:lnTo>
                  <a:lnTo>
                    <a:pt x="797" y="304"/>
                  </a:lnTo>
                  <a:lnTo>
                    <a:pt x="797" y="304"/>
                  </a:lnTo>
                  <a:lnTo>
                    <a:pt x="797" y="228"/>
                  </a:lnTo>
                  <a:lnTo>
                    <a:pt x="778" y="171"/>
                  </a:lnTo>
                  <a:lnTo>
                    <a:pt x="740" y="114"/>
                  </a:lnTo>
                  <a:lnTo>
                    <a:pt x="683" y="76"/>
                  </a:lnTo>
                  <a:lnTo>
                    <a:pt x="683" y="76"/>
                  </a:lnTo>
                  <a:lnTo>
                    <a:pt x="209" y="1"/>
                  </a:lnTo>
                  <a:lnTo>
                    <a:pt x="209" y="1"/>
                  </a:lnTo>
                  <a:lnTo>
                    <a:pt x="171" y="1"/>
                  </a:lnTo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50" name="Google Shape;7550;p59"/>
            <p:cNvSpPr/>
            <p:nvPr/>
          </p:nvSpPr>
          <p:spPr>
            <a:xfrm>
              <a:off x="-223550" y="4008400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133" y="1"/>
                  </a:moveTo>
                  <a:lnTo>
                    <a:pt x="95" y="20"/>
                  </a:lnTo>
                  <a:lnTo>
                    <a:pt x="57" y="58"/>
                  </a:lnTo>
                  <a:lnTo>
                    <a:pt x="19" y="96"/>
                  </a:lnTo>
                  <a:lnTo>
                    <a:pt x="0" y="153"/>
                  </a:lnTo>
                  <a:lnTo>
                    <a:pt x="0" y="190"/>
                  </a:lnTo>
                  <a:lnTo>
                    <a:pt x="19" y="247"/>
                  </a:lnTo>
                  <a:lnTo>
                    <a:pt x="57" y="304"/>
                  </a:lnTo>
                  <a:lnTo>
                    <a:pt x="171" y="418"/>
                  </a:lnTo>
                  <a:lnTo>
                    <a:pt x="228" y="456"/>
                  </a:lnTo>
                  <a:lnTo>
                    <a:pt x="342" y="456"/>
                  </a:lnTo>
                  <a:lnTo>
                    <a:pt x="379" y="437"/>
                  </a:lnTo>
                  <a:lnTo>
                    <a:pt x="417" y="399"/>
                  </a:lnTo>
                  <a:lnTo>
                    <a:pt x="455" y="361"/>
                  </a:lnTo>
                  <a:lnTo>
                    <a:pt x="455" y="323"/>
                  </a:lnTo>
                  <a:lnTo>
                    <a:pt x="474" y="266"/>
                  </a:lnTo>
                  <a:lnTo>
                    <a:pt x="455" y="209"/>
                  </a:lnTo>
                  <a:lnTo>
                    <a:pt x="417" y="172"/>
                  </a:lnTo>
                  <a:lnTo>
                    <a:pt x="304" y="58"/>
                  </a:lnTo>
                  <a:lnTo>
                    <a:pt x="247" y="1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51" name="Google Shape;7551;p59"/>
            <p:cNvSpPr/>
            <p:nvPr/>
          </p:nvSpPr>
          <p:spPr>
            <a:xfrm>
              <a:off x="-223550" y="4008400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fill="none" extrusionOk="0">
                  <a:moveTo>
                    <a:pt x="190" y="1"/>
                  </a:moveTo>
                  <a:lnTo>
                    <a:pt x="190" y="1"/>
                  </a:lnTo>
                  <a:lnTo>
                    <a:pt x="133" y="1"/>
                  </a:lnTo>
                  <a:lnTo>
                    <a:pt x="95" y="20"/>
                  </a:lnTo>
                  <a:lnTo>
                    <a:pt x="57" y="58"/>
                  </a:lnTo>
                  <a:lnTo>
                    <a:pt x="19" y="96"/>
                  </a:lnTo>
                  <a:lnTo>
                    <a:pt x="0" y="153"/>
                  </a:lnTo>
                  <a:lnTo>
                    <a:pt x="0" y="190"/>
                  </a:lnTo>
                  <a:lnTo>
                    <a:pt x="19" y="247"/>
                  </a:lnTo>
                  <a:lnTo>
                    <a:pt x="57" y="304"/>
                  </a:lnTo>
                  <a:lnTo>
                    <a:pt x="57" y="304"/>
                  </a:lnTo>
                  <a:lnTo>
                    <a:pt x="171" y="418"/>
                  </a:lnTo>
                  <a:lnTo>
                    <a:pt x="171" y="418"/>
                  </a:lnTo>
                  <a:lnTo>
                    <a:pt x="228" y="456"/>
                  </a:lnTo>
                  <a:lnTo>
                    <a:pt x="285" y="456"/>
                  </a:lnTo>
                  <a:lnTo>
                    <a:pt x="285" y="456"/>
                  </a:lnTo>
                  <a:lnTo>
                    <a:pt x="342" y="456"/>
                  </a:lnTo>
                  <a:lnTo>
                    <a:pt x="379" y="437"/>
                  </a:lnTo>
                  <a:lnTo>
                    <a:pt x="417" y="399"/>
                  </a:lnTo>
                  <a:lnTo>
                    <a:pt x="455" y="361"/>
                  </a:lnTo>
                  <a:lnTo>
                    <a:pt x="455" y="323"/>
                  </a:lnTo>
                  <a:lnTo>
                    <a:pt x="474" y="266"/>
                  </a:lnTo>
                  <a:lnTo>
                    <a:pt x="455" y="209"/>
                  </a:lnTo>
                  <a:lnTo>
                    <a:pt x="417" y="172"/>
                  </a:lnTo>
                  <a:lnTo>
                    <a:pt x="417" y="172"/>
                  </a:lnTo>
                  <a:lnTo>
                    <a:pt x="304" y="58"/>
                  </a:lnTo>
                  <a:lnTo>
                    <a:pt x="304" y="58"/>
                  </a:lnTo>
                  <a:lnTo>
                    <a:pt x="247" y="1"/>
                  </a:lnTo>
                  <a:lnTo>
                    <a:pt x="190" y="1"/>
                  </a:lnTo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7552" name="Google Shape;7552;p59"/>
          <p:cNvGrpSpPr/>
          <p:nvPr/>
        </p:nvGrpSpPr>
        <p:grpSpPr>
          <a:xfrm>
            <a:off x="1398890" y="1172168"/>
            <a:ext cx="633308" cy="867064"/>
            <a:chOff x="1060100" y="3348113"/>
            <a:chExt cx="349225" cy="478125"/>
          </a:xfrm>
        </p:grpSpPr>
        <p:sp>
          <p:nvSpPr>
            <p:cNvPr id="7553" name="Google Shape;7553;p59"/>
            <p:cNvSpPr/>
            <p:nvPr/>
          </p:nvSpPr>
          <p:spPr>
            <a:xfrm>
              <a:off x="1060100" y="3348113"/>
              <a:ext cx="349225" cy="478125"/>
            </a:xfrm>
            <a:custGeom>
              <a:avLst/>
              <a:gdLst/>
              <a:ahLst/>
              <a:cxnLst/>
              <a:rect l="l" t="t" r="r" b="b"/>
              <a:pathLst>
                <a:path w="13969" h="19125" extrusionOk="0">
                  <a:moveTo>
                    <a:pt x="7657" y="417"/>
                  </a:moveTo>
                  <a:lnTo>
                    <a:pt x="8188" y="834"/>
                  </a:lnTo>
                  <a:lnTo>
                    <a:pt x="8017" y="1005"/>
                  </a:lnTo>
                  <a:lnTo>
                    <a:pt x="7809" y="1176"/>
                  </a:lnTo>
                  <a:lnTo>
                    <a:pt x="7771" y="1213"/>
                  </a:lnTo>
                  <a:lnTo>
                    <a:pt x="7714" y="1232"/>
                  </a:lnTo>
                  <a:lnTo>
                    <a:pt x="7581" y="1251"/>
                  </a:lnTo>
                  <a:lnTo>
                    <a:pt x="7411" y="1232"/>
                  </a:lnTo>
                  <a:lnTo>
                    <a:pt x="7259" y="1195"/>
                  </a:lnTo>
                  <a:lnTo>
                    <a:pt x="6937" y="1100"/>
                  </a:lnTo>
                  <a:lnTo>
                    <a:pt x="7657" y="417"/>
                  </a:lnTo>
                  <a:close/>
                  <a:moveTo>
                    <a:pt x="10500" y="342"/>
                  </a:moveTo>
                  <a:lnTo>
                    <a:pt x="10614" y="361"/>
                  </a:lnTo>
                  <a:lnTo>
                    <a:pt x="10747" y="380"/>
                  </a:lnTo>
                  <a:lnTo>
                    <a:pt x="10823" y="398"/>
                  </a:lnTo>
                  <a:lnTo>
                    <a:pt x="10898" y="436"/>
                  </a:lnTo>
                  <a:lnTo>
                    <a:pt x="10955" y="474"/>
                  </a:lnTo>
                  <a:lnTo>
                    <a:pt x="10993" y="512"/>
                  </a:lnTo>
                  <a:lnTo>
                    <a:pt x="11069" y="626"/>
                  </a:lnTo>
                  <a:lnTo>
                    <a:pt x="11107" y="759"/>
                  </a:lnTo>
                  <a:lnTo>
                    <a:pt x="11126" y="910"/>
                  </a:lnTo>
                  <a:lnTo>
                    <a:pt x="11126" y="1043"/>
                  </a:lnTo>
                  <a:lnTo>
                    <a:pt x="11145" y="1346"/>
                  </a:lnTo>
                  <a:lnTo>
                    <a:pt x="11221" y="1725"/>
                  </a:lnTo>
                  <a:lnTo>
                    <a:pt x="11221" y="1725"/>
                  </a:lnTo>
                  <a:lnTo>
                    <a:pt x="11069" y="1630"/>
                  </a:lnTo>
                  <a:lnTo>
                    <a:pt x="10917" y="1536"/>
                  </a:lnTo>
                  <a:lnTo>
                    <a:pt x="10747" y="1441"/>
                  </a:lnTo>
                  <a:lnTo>
                    <a:pt x="10652" y="1422"/>
                  </a:lnTo>
                  <a:lnTo>
                    <a:pt x="10576" y="1403"/>
                  </a:lnTo>
                  <a:lnTo>
                    <a:pt x="10424" y="342"/>
                  </a:lnTo>
                  <a:close/>
                  <a:moveTo>
                    <a:pt x="10121" y="493"/>
                  </a:moveTo>
                  <a:lnTo>
                    <a:pt x="10254" y="1479"/>
                  </a:lnTo>
                  <a:lnTo>
                    <a:pt x="10102" y="1555"/>
                  </a:lnTo>
                  <a:lnTo>
                    <a:pt x="9932" y="1649"/>
                  </a:lnTo>
                  <a:lnTo>
                    <a:pt x="9628" y="1858"/>
                  </a:lnTo>
                  <a:lnTo>
                    <a:pt x="9553" y="1706"/>
                  </a:lnTo>
                  <a:lnTo>
                    <a:pt x="9496" y="1536"/>
                  </a:lnTo>
                  <a:lnTo>
                    <a:pt x="9515" y="1517"/>
                  </a:lnTo>
                  <a:lnTo>
                    <a:pt x="9534" y="1460"/>
                  </a:lnTo>
                  <a:lnTo>
                    <a:pt x="9553" y="1422"/>
                  </a:lnTo>
                  <a:lnTo>
                    <a:pt x="9553" y="1365"/>
                  </a:lnTo>
                  <a:lnTo>
                    <a:pt x="9534" y="1327"/>
                  </a:lnTo>
                  <a:lnTo>
                    <a:pt x="9496" y="1289"/>
                  </a:lnTo>
                  <a:lnTo>
                    <a:pt x="9458" y="1270"/>
                  </a:lnTo>
                  <a:lnTo>
                    <a:pt x="9401" y="1251"/>
                  </a:lnTo>
                  <a:lnTo>
                    <a:pt x="9401" y="1157"/>
                  </a:lnTo>
                  <a:lnTo>
                    <a:pt x="9401" y="1062"/>
                  </a:lnTo>
                  <a:lnTo>
                    <a:pt x="9420" y="986"/>
                  </a:lnTo>
                  <a:lnTo>
                    <a:pt x="9458" y="910"/>
                  </a:lnTo>
                  <a:lnTo>
                    <a:pt x="9515" y="834"/>
                  </a:lnTo>
                  <a:lnTo>
                    <a:pt x="9591" y="778"/>
                  </a:lnTo>
                  <a:lnTo>
                    <a:pt x="9685" y="721"/>
                  </a:lnTo>
                  <a:lnTo>
                    <a:pt x="9799" y="683"/>
                  </a:lnTo>
                  <a:lnTo>
                    <a:pt x="9894" y="645"/>
                  </a:lnTo>
                  <a:lnTo>
                    <a:pt x="10008" y="588"/>
                  </a:lnTo>
                  <a:lnTo>
                    <a:pt x="10121" y="493"/>
                  </a:lnTo>
                  <a:close/>
                  <a:moveTo>
                    <a:pt x="4966" y="1574"/>
                  </a:moveTo>
                  <a:lnTo>
                    <a:pt x="5099" y="1593"/>
                  </a:lnTo>
                  <a:lnTo>
                    <a:pt x="5364" y="1649"/>
                  </a:lnTo>
                  <a:lnTo>
                    <a:pt x="4852" y="2464"/>
                  </a:lnTo>
                  <a:lnTo>
                    <a:pt x="4682" y="2370"/>
                  </a:lnTo>
                  <a:lnTo>
                    <a:pt x="4511" y="2275"/>
                  </a:lnTo>
                  <a:lnTo>
                    <a:pt x="4321" y="2218"/>
                  </a:lnTo>
                  <a:lnTo>
                    <a:pt x="4132" y="2142"/>
                  </a:lnTo>
                  <a:lnTo>
                    <a:pt x="4189" y="2010"/>
                  </a:lnTo>
                  <a:lnTo>
                    <a:pt x="4246" y="1896"/>
                  </a:lnTo>
                  <a:lnTo>
                    <a:pt x="4359" y="1763"/>
                  </a:lnTo>
                  <a:lnTo>
                    <a:pt x="4492" y="1668"/>
                  </a:lnTo>
                  <a:lnTo>
                    <a:pt x="4568" y="1612"/>
                  </a:lnTo>
                  <a:lnTo>
                    <a:pt x="4663" y="1593"/>
                  </a:lnTo>
                  <a:lnTo>
                    <a:pt x="4738" y="1574"/>
                  </a:lnTo>
                  <a:close/>
                  <a:moveTo>
                    <a:pt x="10576" y="1782"/>
                  </a:moveTo>
                  <a:lnTo>
                    <a:pt x="10652" y="1801"/>
                  </a:lnTo>
                  <a:lnTo>
                    <a:pt x="10728" y="1820"/>
                  </a:lnTo>
                  <a:lnTo>
                    <a:pt x="11145" y="2066"/>
                  </a:lnTo>
                  <a:lnTo>
                    <a:pt x="11164" y="2085"/>
                  </a:lnTo>
                  <a:lnTo>
                    <a:pt x="11164" y="2123"/>
                  </a:lnTo>
                  <a:lnTo>
                    <a:pt x="11126" y="2180"/>
                  </a:lnTo>
                  <a:lnTo>
                    <a:pt x="11050" y="2275"/>
                  </a:lnTo>
                  <a:lnTo>
                    <a:pt x="10974" y="2351"/>
                  </a:lnTo>
                  <a:lnTo>
                    <a:pt x="10785" y="2521"/>
                  </a:lnTo>
                  <a:lnTo>
                    <a:pt x="10690" y="2597"/>
                  </a:lnTo>
                  <a:lnTo>
                    <a:pt x="10671" y="2616"/>
                  </a:lnTo>
                  <a:lnTo>
                    <a:pt x="10273" y="2389"/>
                  </a:lnTo>
                  <a:lnTo>
                    <a:pt x="10026" y="2256"/>
                  </a:lnTo>
                  <a:lnTo>
                    <a:pt x="9894" y="2199"/>
                  </a:lnTo>
                  <a:lnTo>
                    <a:pt x="9761" y="2161"/>
                  </a:lnTo>
                  <a:lnTo>
                    <a:pt x="10026" y="1972"/>
                  </a:lnTo>
                  <a:lnTo>
                    <a:pt x="10178" y="1877"/>
                  </a:lnTo>
                  <a:lnTo>
                    <a:pt x="10330" y="1820"/>
                  </a:lnTo>
                  <a:lnTo>
                    <a:pt x="10368" y="1839"/>
                  </a:lnTo>
                  <a:lnTo>
                    <a:pt x="10424" y="1858"/>
                  </a:lnTo>
                  <a:lnTo>
                    <a:pt x="10519" y="1839"/>
                  </a:lnTo>
                  <a:lnTo>
                    <a:pt x="10576" y="1782"/>
                  </a:lnTo>
                  <a:close/>
                  <a:moveTo>
                    <a:pt x="6842" y="1422"/>
                  </a:moveTo>
                  <a:lnTo>
                    <a:pt x="7164" y="1517"/>
                  </a:lnTo>
                  <a:lnTo>
                    <a:pt x="7316" y="1555"/>
                  </a:lnTo>
                  <a:lnTo>
                    <a:pt x="7468" y="1574"/>
                  </a:lnTo>
                  <a:lnTo>
                    <a:pt x="7619" y="2332"/>
                  </a:lnTo>
                  <a:lnTo>
                    <a:pt x="7714" y="2749"/>
                  </a:lnTo>
                  <a:lnTo>
                    <a:pt x="7752" y="2843"/>
                  </a:lnTo>
                  <a:lnTo>
                    <a:pt x="7506" y="2862"/>
                  </a:lnTo>
                  <a:lnTo>
                    <a:pt x="7430" y="2881"/>
                  </a:lnTo>
                  <a:lnTo>
                    <a:pt x="7392" y="2938"/>
                  </a:lnTo>
                  <a:lnTo>
                    <a:pt x="7316" y="2938"/>
                  </a:lnTo>
                  <a:lnTo>
                    <a:pt x="7335" y="2900"/>
                  </a:lnTo>
                  <a:lnTo>
                    <a:pt x="7335" y="2843"/>
                  </a:lnTo>
                  <a:lnTo>
                    <a:pt x="7316" y="2654"/>
                  </a:lnTo>
                  <a:lnTo>
                    <a:pt x="7259" y="2483"/>
                  </a:lnTo>
                  <a:lnTo>
                    <a:pt x="7183" y="2294"/>
                  </a:lnTo>
                  <a:lnTo>
                    <a:pt x="7108" y="2123"/>
                  </a:lnTo>
                  <a:lnTo>
                    <a:pt x="7013" y="1953"/>
                  </a:lnTo>
                  <a:lnTo>
                    <a:pt x="6937" y="1763"/>
                  </a:lnTo>
                  <a:lnTo>
                    <a:pt x="6880" y="1593"/>
                  </a:lnTo>
                  <a:lnTo>
                    <a:pt x="6842" y="1422"/>
                  </a:lnTo>
                  <a:close/>
                  <a:moveTo>
                    <a:pt x="6558" y="2066"/>
                  </a:moveTo>
                  <a:lnTo>
                    <a:pt x="6766" y="2085"/>
                  </a:lnTo>
                  <a:lnTo>
                    <a:pt x="6842" y="2275"/>
                  </a:lnTo>
                  <a:lnTo>
                    <a:pt x="6918" y="2464"/>
                  </a:lnTo>
                  <a:lnTo>
                    <a:pt x="6975" y="2654"/>
                  </a:lnTo>
                  <a:lnTo>
                    <a:pt x="7013" y="2843"/>
                  </a:lnTo>
                  <a:lnTo>
                    <a:pt x="7013" y="2900"/>
                  </a:lnTo>
                  <a:lnTo>
                    <a:pt x="7032" y="2938"/>
                  </a:lnTo>
                  <a:lnTo>
                    <a:pt x="7070" y="2976"/>
                  </a:lnTo>
                  <a:lnTo>
                    <a:pt x="7108" y="2995"/>
                  </a:lnTo>
                  <a:lnTo>
                    <a:pt x="6501" y="3128"/>
                  </a:lnTo>
                  <a:lnTo>
                    <a:pt x="6368" y="2616"/>
                  </a:lnTo>
                  <a:lnTo>
                    <a:pt x="6236" y="2104"/>
                  </a:lnTo>
                  <a:lnTo>
                    <a:pt x="6406" y="2085"/>
                  </a:lnTo>
                  <a:lnTo>
                    <a:pt x="6558" y="2066"/>
                  </a:lnTo>
                  <a:close/>
                  <a:moveTo>
                    <a:pt x="8321" y="1176"/>
                  </a:moveTo>
                  <a:lnTo>
                    <a:pt x="8643" y="2218"/>
                  </a:lnTo>
                  <a:lnTo>
                    <a:pt x="8927" y="3260"/>
                  </a:lnTo>
                  <a:lnTo>
                    <a:pt x="8851" y="3147"/>
                  </a:lnTo>
                  <a:lnTo>
                    <a:pt x="8776" y="3033"/>
                  </a:lnTo>
                  <a:lnTo>
                    <a:pt x="8719" y="2976"/>
                  </a:lnTo>
                  <a:lnTo>
                    <a:pt x="8643" y="2938"/>
                  </a:lnTo>
                  <a:lnTo>
                    <a:pt x="8472" y="2862"/>
                  </a:lnTo>
                  <a:lnTo>
                    <a:pt x="8302" y="2843"/>
                  </a:lnTo>
                  <a:lnTo>
                    <a:pt x="8112" y="2825"/>
                  </a:lnTo>
                  <a:lnTo>
                    <a:pt x="8093" y="2825"/>
                  </a:lnTo>
                  <a:lnTo>
                    <a:pt x="8093" y="2806"/>
                  </a:lnTo>
                  <a:lnTo>
                    <a:pt x="8036" y="2673"/>
                  </a:lnTo>
                  <a:lnTo>
                    <a:pt x="7979" y="2502"/>
                  </a:lnTo>
                  <a:lnTo>
                    <a:pt x="7904" y="2180"/>
                  </a:lnTo>
                  <a:lnTo>
                    <a:pt x="7790" y="1536"/>
                  </a:lnTo>
                  <a:lnTo>
                    <a:pt x="7942" y="1460"/>
                  </a:lnTo>
                  <a:lnTo>
                    <a:pt x="8074" y="1384"/>
                  </a:lnTo>
                  <a:lnTo>
                    <a:pt x="8207" y="1270"/>
                  </a:lnTo>
                  <a:lnTo>
                    <a:pt x="8321" y="1176"/>
                  </a:lnTo>
                  <a:close/>
                  <a:moveTo>
                    <a:pt x="9155" y="1574"/>
                  </a:moveTo>
                  <a:lnTo>
                    <a:pt x="9249" y="1839"/>
                  </a:lnTo>
                  <a:lnTo>
                    <a:pt x="9382" y="2085"/>
                  </a:lnTo>
                  <a:lnTo>
                    <a:pt x="9420" y="2142"/>
                  </a:lnTo>
                  <a:lnTo>
                    <a:pt x="9458" y="2161"/>
                  </a:lnTo>
                  <a:lnTo>
                    <a:pt x="9401" y="2199"/>
                  </a:lnTo>
                  <a:lnTo>
                    <a:pt x="9363" y="2256"/>
                  </a:lnTo>
                  <a:lnTo>
                    <a:pt x="9325" y="2351"/>
                  </a:lnTo>
                  <a:lnTo>
                    <a:pt x="9287" y="2483"/>
                  </a:lnTo>
                  <a:lnTo>
                    <a:pt x="9287" y="2616"/>
                  </a:lnTo>
                  <a:lnTo>
                    <a:pt x="9306" y="2768"/>
                  </a:lnTo>
                  <a:lnTo>
                    <a:pt x="9325" y="3071"/>
                  </a:lnTo>
                  <a:lnTo>
                    <a:pt x="9344" y="3317"/>
                  </a:lnTo>
                  <a:lnTo>
                    <a:pt x="9363" y="3658"/>
                  </a:lnTo>
                  <a:lnTo>
                    <a:pt x="9363" y="3658"/>
                  </a:lnTo>
                  <a:lnTo>
                    <a:pt x="9098" y="2616"/>
                  </a:lnTo>
                  <a:lnTo>
                    <a:pt x="8794" y="1574"/>
                  </a:lnTo>
                  <a:close/>
                  <a:moveTo>
                    <a:pt x="12320" y="1915"/>
                  </a:moveTo>
                  <a:lnTo>
                    <a:pt x="12490" y="1972"/>
                  </a:lnTo>
                  <a:lnTo>
                    <a:pt x="12642" y="2028"/>
                  </a:lnTo>
                  <a:lnTo>
                    <a:pt x="12794" y="2123"/>
                  </a:lnTo>
                  <a:lnTo>
                    <a:pt x="12718" y="2256"/>
                  </a:lnTo>
                  <a:lnTo>
                    <a:pt x="12642" y="2389"/>
                  </a:lnTo>
                  <a:lnTo>
                    <a:pt x="12528" y="2692"/>
                  </a:lnTo>
                  <a:lnTo>
                    <a:pt x="12377" y="3071"/>
                  </a:lnTo>
                  <a:lnTo>
                    <a:pt x="12206" y="3431"/>
                  </a:lnTo>
                  <a:lnTo>
                    <a:pt x="12017" y="3810"/>
                  </a:lnTo>
                  <a:lnTo>
                    <a:pt x="11827" y="4170"/>
                  </a:lnTo>
                  <a:lnTo>
                    <a:pt x="11808" y="3848"/>
                  </a:lnTo>
                  <a:lnTo>
                    <a:pt x="11808" y="3526"/>
                  </a:lnTo>
                  <a:lnTo>
                    <a:pt x="11789" y="3185"/>
                  </a:lnTo>
                  <a:lnTo>
                    <a:pt x="11770" y="2843"/>
                  </a:lnTo>
                  <a:lnTo>
                    <a:pt x="11808" y="2843"/>
                  </a:lnTo>
                  <a:lnTo>
                    <a:pt x="11846" y="2825"/>
                  </a:lnTo>
                  <a:lnTo>
                    <a:pt x="11865" y="2787"/>
                  </a:lnTo>
                  <a:lnTo>
                    <a:pt x="11903" y="2768"/>
                  </a:lnTo>
                  <a:lnTo>
                    <a:pt x="11922" y="2730"/>
                  </a:lnTo>
                  <a:lnTo>
                    <a:pt x="12017" y="2313"/>
                  </a:lnTo>
                  <a:lnTo>
                    <a:pt x="12149" y="1915"/>
                  </a:lnTo>
                  <a:close/>
                  <a:moveTo>
                    <a:pt x="5686" y="1725"/>
                  </a:moveTo>
                  <a:lnTo>
                    <a:pt x="5838" y="1744"/>
                  </a:lnTo>
                  <a:lnTo>
                    <a:pt x="5989" y="2483"/>
                  </a:lnTo>
                  <a:lnTo>
                    <a:pt x="6179" y="3204"/>
                  </a:lnTo>
                  <a:lnTo>
                    <a:pt x="6122" y="3242"/>
                  </a:lnTo>
                  <a:lnTo>
                    <a:pt x="6103" y="3279"/>
                  </a:lnTo>
                  <a:lnTo>
                    <a:pt x="6084" y="3336"/>
                  </a:lnTo>
                  <a:lnTo>
                    <a:pt x="6084" y="3393"/>
                  </a:lnTo>
                  <a:lnTo>
                    <a:pt x="6122" y="3640"/>
                  </a:lnTo>
                  <a:lnTo>
                    <a:pt x="6198" y="3886"/>
                  </a:lnTo>
                  <a:lnTo>
                    <a:pt x="6350" y="4341"/>
                  </a:lnTo>
                  <a:lnTo>
                    <a:pt x="5762" y="4227"/>
                  </a:lnTo>
                  <a:lnTo>
                    <a:pt x="5705" y="4227"/>
                  </a:lnTo>
                  <a:lnTo>
                    <a:pt x="5061" y="2749"/>
                  </a:lnTo>
                  <a:lnTo>
                    <a:pt x="5667" y="1782"/>
                  </a:lnTo>
                  <a:lnTo>
                    <a:pt x="5686" y="1725"/>
                  </a:lnTo>
                  <a:close/>
                  <a:moveTo>
                    <a:pt x="9060" y="3848"/>
                  </a:moveTo>
                  <a:lnTo>
                    <a:pt x="9230" y="4530"/>
                  </a:lnTo>
                  <a:lnTo>
                    <a:pt x="9136" y="4265"/>
                  </a:lnTo>
                  <a:lnTo>
                    <a:pt x="9098" y="4057"/>
                  </a:lnTo>
                  <a:lnTo>
                    <a:pt x="9060" y="3848"/>
                  </a:lnTo>
                  <a:close/>
                  <a:moveTo>
                    <a:pt x="2199" y="4682"/>
                  </a:moveTo>
                  <a:lnTo>
                    <a:pt x="2331" y="5307"/>
                  </a:lnTo>
                  <a:lnTo>
                    <a:pt x="2293" y="5307"/>
                  </a:lnTo>
                  <a:lnTo>
                    <a:pt x="2104" y="5383"/>
                  </a:lnTo>
                  <a:lnTo>
                    <a:pt x="2047" y="5232"/>
                  </a:lnTo>
                  <a:lnTo>
                    <a:pt x="1971" y="5080"/>
                  </a:lnTo>
                  <a:lnTo>
                    <a:pt x="1876" y="4947"/>
                  </a:lnTo>
                  <a:lnTo>
                    <a:pt x="1782" y="4815"/>
                  </a:lnTo>
                  <a:lnTo>
                    <a:pt x="2066" y="4777"/>
                  </a:lnTo>
                  <a:lnTo>
                    <a:pt x="2123" y="4758"/>
                  </a:lnTo>
                  <a:lnTo>
                    <a:pt x="2161" y="4739"/>
                  </a:lnTo>
                  <a:lnTo>
                    <a:pt x="2199" y="4682"/>
                  </a:lnTo>
                  <a:close/>
                  <a:moveTo>
                    <a:pt x="13286" y="2427"/>
                  </a:moveTo>
                  <a:lnTo>
                    <a:pt x="13381" y="2464"/>
                  </a:lnTo>
                  <a:lnTo>
                    <a:pt x="13495" y="2540"/>
                  </a:lnTo>
                  <a:lnTo>
                    <a:pt x="13533" y="2578"/>
                  </a:lnTo>
                  <a:lnTo>
                    <a:pt x="13552" y="2635"/>
                  </a:lnTo>
                  <a:lnTo>
                    <a:pt x="13552" y="2711"/>
                  </a:lnTo>
                  <a:lnTo>
                    <a:pt x="13533" y="2806"/>
                  </a:lnTo>
                  <a:lnTo>
                    <a:pt x="13476" y="2900"/>
                  </a:lnTo>
                  <a:lnTo>
                    <a:pt x="13419" y="2995"/>
                  </a:lnTo>
                  <a:lnTo>
                    <a:pt x="13343" y="3090"/>
                  </a:lnTo>
                  <a:lnTo>
                    <a:pt x="13268" y="3204"/>
                  </a:lnTo>
                  <a:lnTo>
                    <a:pt x="13078" y="3602"/>
                  </a:lnTo>
                  <a:lnTo>
                    <a:pt x="12926" y="4000"/>
                  </a:lnTo>
                  <a:lnTo>
                    <a:pt x="12775" y="4417"/>
                  </a:lnTo>
                  <a:lnTo>
                    <a:pt x="12623" y="4853"/>
                  </a:lnTo>
                  <a:lnTo>
                    <a:pt x="12377" y="5724"/>
                  </a:lnTo>
                  <a:lnTo>
                    <a:pt x="12149" y="6577"/>
                  </a:lnTo>
                  <a:lnTo>
                    <a:pt x="12130" y="6577"/>
                  </a:lnTo>
                  <a:lnTo>
                    <a:pt x="12092" y="6350"/>
                  </a:lnTo>
                  <a:lnTo>
                    <a:pt x="12073" y="6103"/>
                  </a:lnTo>
                  <a:lnTo>
                    <a:pt x="12036" y="5611"/>
                  </a:lnTo>
                  <a:lnTo>
                    <a:pt x="11998" y="5137"/>
                  </a:lnTo>
                  <a:lnTo>
                    <a:pt x="11979" y="4890"/>
                  </a:lnTo>
                  <a:lnTo>
                    <a:pt x="11922" y="4644"/>
                  </a:lnTo>
                  <a:lnTo>
                    <a:pt x="11960" y="4606"/>
                  </a:lnTo>
                  <a:lnTo>
                    <a:pt x="12168" y="4227"/>
                  </a:lnTo>
                  <a:lnTo>
                    <a:pt x="12358" y="3848"/>
                  </a:lnTo>
                  <a:lnTo>
                    <a:pt x="12547" y="3469"/>
                  </a:lnTo>
                  <a:lnTo>
                    <a:pt x="12718" y="3071"/>
                  </a:lnTo>
                  <a:lnTo>
                    <a:pt x="12794" y="2900"/>
                  </a:lnTo>
                  <a:lnTo>
                    <a:pt x="12888" y="2692"/>
                  </a:lnTo>
                  <a:lnTo>
                    <a:pt x="12945" y="2578"/>
                  </a:lnTo>
                  <a:lnTo>
                    <a:pt x="13021" y="2502"/>
                  </a:lnTo>
                  <a:lnTo>
                    <a:pt x="13116" y="2445"/>
                  </a:lnTo>
                  <a:lnTo>
                    <a:pt x="13211" y="2427"/>
                  </a:lnTo>
                  <a:close/>
                  <a:moveTo>
                    <a:pt x="4132" y="2483"/>
                  </a:moveTo>
                  <a:lnTo>
                    <a:pt x="4303" y="2559"/>
                  </a:lnTo>
                  <a:lnTo>
                    <a:pt x="4454" y="2616"/>
                  </a:lnTo>
                  <a:lnTo>
                    <a:pt x="4625" y="2711"/>
                  </a:lnTo>
                  <a:lnTo>
                    <a:pt x="4776" y="2806"/>
                  </a:lnTo>
                  <a:lnTo>
                    <a:pt x="4757" y="2862"/>
                  </a:lnTo>
                  <a:lnTo>
                    <a:pt x="4776" y="2919"/>
                  </a:lnTo>
                  <a:lnTo>
                    <a:pt x="5535" y="4644"/>
                  </a:lnTo>
                  <a:lnTo>
                    <a:pt x="5535" y="4663"/>
                  </a:lnTo>
                  <a:lnTo>
                    <a:pt x="5497" y="5232"/>
                  </a:lnTo>
                  <a:lnTo>
                    <a:pt x="5440" y="5781"/>
                  </a:lnTo>
                  <a:lnTo>
                    <a:pt x="5364" y="6331"/>
                  </a:lnTo>
                  <a:lnTo>
                    <a:pt x="5269" y="6900"/>
                  </a:lnTo>
                  <a:lnTo>
                    <a:pt x="5193" y="5914"/>
                  </a:lnTo>
                  <a:lnTo>
                    <a:pt x="5099" y="4947"/>
                  </a:lnTo>
                  <a:lnTo>
                    <a:pt x="5061" y="4379"/>
                  </a:lnTo>
                  <a:lnTo>
                    <a:pt x="5042" y="4208"/>
                  </a:lnTo>
                  <a:lnTo>
                    <a:pt x="5023" y="4075"/>
                  </a:lnTo>
                  <a:lnTo>
                    <a:pt x="4985" y="3943"/>
                  </a:lnTo>
                  <a:lnTo>
                    <a:pt x="4928" y="3867"/>
                  </a:lnTo>
                  <a:lnTo>
                    <a:pt x="4814" y="3772"/>
                  </a:lnTo>
                  <a:lnTo>
                    <a:pt x="4663" y="3696"/>
                  </a:lnTo>
                  <a:lnTo>
                    <a:pt x="4682" y="3621"/>
                  </a:lnTo>
                  <a:lnTo>
                    <a:pt x="4663" y="3583"/>
                  </a:lnTo>
                  <a:lnTo>
                    <a:pt x="4644" y="3545"/>
                  </a:lnTo>
                  <a:lnTo>
                    <a:pt x="4473" y="3317"/>
                  </a:lnTo>
                  <a:lnTo>
                    <a:pt x="4321" y="3052"/>
                  </a:lnTo>
                  <a:lnTo>
                    <a:pt x="4189" y="2768"/>
                  </a:lnTo>
                  <a:lnTo>
                    <a:pt x="4151" y="2635"/>
                  </a:lnTo>
                  <a:lnTo>
                    <a:pt x="4132" y="2483"/>
                  </a:lnTo>
                  <a:close/>
                  <a:moveTo>
                    <a:pt x="11315" y="2502"/>
                  </a:moveTo>
                  <a:lnTo>
                    <a:pt x="11334" y="2521"/>
                  </a:lnTo>
                  <a:lnTo>
                    <a:pt x="11372" y="2597"/>
                  </a:lnTo>
                  <a:lnTo>
                    <a:pt x="11391" y="2711"/>
                  </a:lnTo>
                  <a:lnTo>
                    <a:pt x="11372" y="2768"/>
                  </a:lnTo>
                  <a:lnTo>
                    <a:pt x="11372" y="2806"/>
                  </a:lnTo>
                  <a:lnTo>
                    <a:pt x="11391" y="2862"/>
                  </a:lnTo>
                  <a:lnTo>
                    <a:pt x="11429" y="2900"/>
                  </a:lnTo>
                  <a:lnTo>
                    <a:pt x="11448" y="3185"/>
                  </a:lnTo>
                  <a:lnTo>
                    <a:pt x="11448" y="3469"/>
                  </a:lnTo>
                  <a:lnTo>
                    <a:pt x="11448" y="3943"/>
                  </a:lnTo>
                  <a:lnTo>
                    <a:pt x="11467" y="4170"/>
                  </a:lnTo>
                  <a:lnTo>
                    <a:pt x="11524" y="4398"/>
                  </a:lnTo>
                  <a:lnTo>
                    <a:pt x="11638" y="4834"/>
                  </a:lnTo>
                  <a:lnTo>
                    <a:pt x="11694" y="5080"/>
                  </a:lnTo>
                  <a:lnTo>
                    <a:pt x="11732" y="5307"/>
                  </a:lnTo>
                  <a:lnTo>
                    <a:pt x="11751" y="5781"/>
                  </a:lnTo>
                  <a:lnTo>
                    <a:pt x="11770" y="6236"/>
                  </a:lnTo>
                  <a:lnTo>
                    <a:pt x="11789" y="6483"/>
                  </a:lnTo>
                  <a:lnTo>
                    <a:pt x="11808" y="6710"/>
                  </a:lnTo>
                  <a:lnTo>
                    <a:pt x="10898" y="7070"/>
                  </a:lnTo>
                  <a:lnTo>
                    <a:pt x="10785" y="2919"/>
                  </a:lnTo>
                  <a:lnTo>
                    <a:pt x="10823" y="2900"/>
                  </a:lnTo>
                  <a:lnTo>
                    <a:pt x="10860" y="2881"/>
                  </a:lnTo>
                  <a:lnTo>
                    <a:pt x="11069" y="2711"/>
                  </a:lnTo>
                  <a:lnTo>
                    <a:pt x="11202" y="2616"/>
                  </a:lnTo>
                  <a:lnTo>
                    <a:pt x="11315" y="2502"/>
                  </a:lnTo>
                  <a:close/>
                  <a:moveTo>
                    <a:pt x="9856" y="2616"/>
                  </a:moveTo>
                  <a:lnTo>
                    <a:pt x="9970" y="2654"/>
                  </a:lnTo>
                  <a:lnTo>
                    <a:pt x="10083" y="2711"/>
                  </a:lnTo>
                  <a:lnTo>
                    <a:pt x="10197" y="2768"/>
                  </a:lnTo>
                  <a:lnTo>
                    <a:pt x="10292" y="2843"/>
                  </a:lnTo>
                  <a:lnTo>
                    <a:pt x="10368" y="2919"/>
                  </a:lnTo>
                  <a:lnTo>
                    <a:pt x="10424" y="2995"/>
                  </a:lnTo>
                  <a:lnTo>
                    <a:pt x="10443" y="3071"/>
                  </a:lnTo>
                  <a:lnTo>
                    <a:pt x="10557" y="7089"/>
                  </a:lnTo>
                  <a:lnTo>
                    <a:pt x="10576" y="7146"/>
                  </a:lnTo>
                  <a:lnTo>
                    <a:pt x="10595" y="7184"/>
                  </a:lnTo>
                  <a:lnTo>
                    <a:pt x="10026" y="7373"/>
                  </a:lnTo>
                  <a:lnTo>
                    <a:pt x="9989" y="7108"/>
                  </a:lnTo>
                  <a:lnTo>
                    <a:pt x="9951" y="6824"/>
                  </a:lnTo>
                  <a:lnTo>
                    <a:pt x="9875" y="6558"/>
                  </a:lnTo>
                  <a:lnTo>
                    <a:pt x="9837" y="6312"/>
                  </a:lnTo>
                  <a:lnTo>
                    <a:pt x="9799" y="6122"/>
                  </a:lnTo>
                  <a:lnTo>
                    <a:pt x="9761" y="5952"/>
                  </a:lnTo>
                  <a:lnTo>
                    <a:pt x="9628" y="5592"/>
                  </a:lnTo>
                  <a:lnTo>
                    <a:pt x="9685" y="5573"/>
                  </a:lnTo>
                  <a:lnTo>
                    <a:pt x="9723" y="5535"/>
                  </a:lnTo>
                  <a:lnTo>
                    <a:pt x="9742" y="5497"/>
                  </a:lnTo>
                  <a:lnTo>
                    <a:pt x="9742" y="5440"/>
                  </a:lnTo>
                  <a:lnTo>
                    <a:pt x="9685" y="3621"/>
                  </a:lnTo>
                  <a:lnTo>
                    <a:pt x="9666" y="2711"/>
                  </a:lnTo>
                  <a:lnTo>
                    <a:pt x="9666" y="2654"/>
                  </a:lnTo>
                  <a:lnTo>
                    <a:pt x="9685" y="2635"/>
                  </a:lnTo>
                  <a:lnTo>
                    <a:pt x="9723" y="2616"/>
                  </a:lnTo>
                  <a:close/>
                  <a:moveTo>
                    <a:pt x="7998" y="3185"/>
                  </a:moveTo>
                  <a:lnTo>
                    <a:pt x="8112" y="3204"/>
                  </a:lnTo>
                  <a:lnTo>
                    <a:pt x="8226" y="3223"/>
                  </a:lnTo>
                  <a:lnTo>
                    <a:pt x="8340" y="3279"/>
                  </a:lnTo>
                  <a:lnTo>
                    <a:pt x="8434" y="3317"/>
                  </a:lnTo>
                  <a:lnTo>
                    <a:pt x="8510" y="3393"/>
                  </a:lnTo>
                  <a:lnTo>
                    <a:pt x="8586" y="3488"/>
                  </a:lnTo>
                  <a:lnTo>
                    <a:pt x="8643" y="3621"/>
                  </a:lnTo>
                  <a:lnTo>
                    <a:pt x="8700" y="3772"/>
                  </a:lnTo>
                  <a:lnTo>
                    <a:pt x="8870" y="4492"/>
                  </a:lnTo>
                  <a:lnTo>
                    <a:pt x="8965" y="4853"/>
                  </a:lnTo>
                  <a:lnTo>
                    <a:pt x="9079" y="5194"/>
                  </a:lnTo>
                  <a:lnTo>
                    <a:pt x="9174" y="5440"/>
                  </a:lnTo>
                  <a:lnTo>
                    <a:pt x="9287" y="5668"/>
                  </a:lnTo>
                  <a:lnTo>
                    <a:pt x="9401" y="5914"/>
                  </a:lnTo>
                  <a:lnTo>
                    <a:pt x="9477" y="6160"/>
                  </a:lnTo>
                  <a:lnTo>
                    <a:pt x="9553" y="6445"/>
                  </a:lnTo>
                  <a:lnTo>
                    <a:pt x="9628" y="6786"/>
                  </a:lnTo>
                  <a:lnTo>
                    <a:pt x="9685" y="7165"/>
                  </a:lnTo>
                  <a:lnTo>
                    <a:pt x="9685" y="7335"/>
                  </a:lnTo>
                  <a:lnTo>
                    <a:pt x="9685" y="7487"/>
                  </a:lnTo>
                  <a:lnTo>
                    <a:pt x="8776" y="7733"/>
                  </a:lnTo>
                  <a:lnTo>
                    <a:pt x="8776" y="7677"/>
                  </a:lnTo>
                  <a:lnTo>
                    <a:pt x="8757" y="7620"/>
                  </a:lnTo>
                  <a:lnTo>
                    <a:pt x="8624" y="6672"/>
                  </a:lnTo>
                  <a:lnTo>
                    <a:pt x="8548" y="6198"/>
                  </a:lnTo>
                  <a:lnTo>
                    <a:pt x="8453" y="5724"/>
                  </a:lnTo>
                  <a:lnTo>
                    <a:pt x="8359" y="5402"/>
                  </a:lnTo>
                  <a:lnTo>
                    <a:pt x="8264" y="5080"/>
                  </a:lnTo>
                  <a:lnTo>
                    <a:pt x="8036" y="4455"/>
                  </a:lnTo>
                  <a:lnTo>
                    <a:pt x="7923" y="4151"/>
                  </a:lnTo>
                  <a:lnTo>
                    <a:pt x="7809" y="3829"/>
                  </a:lnTo>
                  <a:lnTo>
                    <a:pt x="7733" y="3507"/>
                  </a:lnTo>
                  <a:lnTo>
                    <a:pt x="7676" y="3185"/>
                  </a:lnTo>
                  <a:lnTo>
                    <a:pt x="7809" y="3185"/>
                  </a:lnTo>
                  <a:lnTo>
                    <a:pt x="7847" y="3204"/>
                  </a:lnTo>
                  <a:lnTo>
                    <a:pt x="7885" y="3223"/>
                  </a:lnTo>
                  <a:lnTo>
                    <a:pt x="7904" y="3223"/>
                  </a:lnTo>
                  <a:lnTo>
                    <a:pt x="7998" y="3185"/>
                  </a:lnTo>
                  <a:close/>
                  <a:moveTo>
                    <a:pt x="7354" y="3279"/>
                  </a:moveTo>
                  <a:lnTo>
                    <a:pt x="7430" y="3715"/>
                  </a:lnTo>
                  <a:lnTo>
                    <a:pt x="7563" y="4132"/>
                  </a:lnTo>
                  <a:lnTo>
                    <a:pt x="7714" y="4568"/>
                  </a:lnTo>
                  <a:lnTo>
                    <a:pt x="7866" y="4985"/>
                  </a:lnTo>
                  <a:lnTo>
                    <a:pt x="7979" y="5307"/>
                  </a:lnTo>
                  <a:lnTo>
                    <a:pt x="8074" y="5611"/>
                  </a:lnTo>
                  <a:lnTo>
                    <a:pt x="8150" y="5933"/>
                  </a:lnTo>
                  <a:lnTo>
                    <a:pt x="8226" y="6255"/>
                  </a:lnTo>
                  <a:lnTo>
                    <a:pt x="8321" y="6918"/>
                  </a:lnTo>
                  <a:lnTo>
                    <a:pt x="8415" y="7563"/>
                  </a:lnTo>
                  <a:lnTo>
                    <a:pt x="8396" y="7601"/>
                  </a:lnTo>
                  <a:lnTo>
                    <a:pt x="8396" y="7639"/>
                  </a:lnTo>
                  <a:lnTo>
                    <a:pt x="8396" y="7677"/>
                  </a:lnTo>
                  <a:lnTo>
                    <a:pt x="8415" y="7733"/>
                  </a:lnTo>
                  <a:lnTo>
                    <a:pt x="8434" y="7809"/>
                  </a:lnTo>
                  <a:lnTo>
                    <a:pt x="8453" y="7828"/>
                  </a:lnTo>
                  <a:lnTo>
                    <a:pt x="7714" y="7999"/>
                  </a:lnTo>
                  <a:lnTo>
                    <a:pt x="7714" y="7961"/>
                  </a:lnTo>
                  <a:lnTo>
                    <a:pt x="7714" y="7904"/>
                  </a:lnTo>
                  <a:lnTo>
                    <a:pt x="7506" y="7335"/>
                  </a:lnTo>
                  <a:lnTo>
                    <a:pt x="7335" y="6767"/>
                  </a:lnTo>
                  <a:lnTo>
                    <a:pt x="7183" y="6179"/>
                  </a:lnTo>
                  <a:lnTo>
                    <a:pt x="7051" y="5592"/>
                  </a:lnTo>
                  <a:lnTo>
                    <a:pt x="6994" y="5326"/>
                  </a:lnTo>
                  <a:lnTo>
                    <a:pt x="6937" y="5061"/>
                  </a:lnTo>
                  <a:lnTo>
                    <a:pt x="6918" y="4872"/>
                  </a:lnTo>
                  <a:lnTo>
                    <a:pt x="6880" y="4720"/>
                  </a:lnTo>
                  <a:lnTo>
                    <a:pt x="6823" y="4587"/>
                  </a:lnTo>
                  <a:lnTo>
                    <a:pt x="6748" y="4492"/>
                  </a:lnTo>
                  <a:lnTo>
                    <a:pt x="6577" y="4000"/>
                  </a:lnTo>
                  <a:lnTo>
                    <a:pt x="6501" y="3734"/>
                  </a:lnTo>
                  <a:lnTo>
                    <a:pt x="6425" y="3488"/>
                  </a:lnTo>
                  <a:lnTo>
                    <a:pt x="7354" y="3279"/>
                  </a:lnTo>
                  <a:close/>
                  <a:moveTo>
                    <a:pt x="6842" y="6066"/>
                  </a:moveTo>
                  <a:lnTo>
                    <a:pt x="7089" y="7032"/>
                  </a:lnTo>
                  <a:lnTo>
                    <a:pt x="7240" y="7525"/>
                  </a:lnTo>
                  <a:lnTo>
                    <a:pt x="7392" y="7999"/>
                  </a:lnTo>
                  <a:lnTo>
                    <a:pt x="7430" y="8056"/>
                  </a:lnTo>
                  <a:lnTo>
                    <a:pt x="6880" y="8169"/>
                  </a:lnTo>
                  <a:lnTo>
                    <a:pt x="6350" y="8264"/>
                  </a:lnTo>
                  <a:lnTo>
                    <a:pt x="6501" y="7715"/>
                  </a:lnTo>
                  <a:lnTo>
                    <a:pt x="6634" y="7165"/>
                  </a:lnTo>
                  <a:lnTo>
                    <a:pt x="6748" y="6615"/>
                  </a:lnTo>
                  <a:lnTo>
                    <a:pt x="6842" y="6066"/>
                  </a:lnTo>
                  <a:close/>
                  <a:moveTo>
                    <a:pt x="5876" y="4587"/>
                  </a:moveTo>
                  <a:lnTo>
                    <a:pt x="6482" y="4720"/>
                  </a:lnTo>
                  <a:lnTo>
                    <a:pt x="6615" y="5156"/>
                  </a:lnTo>
                  <a:lnTo>
                    <a:pt x="6596" y="5516"/>
                  </a:lnTo>
                  <a:lnTo>
                    <a:pt x="6558" y="5762"/>
                  </a:lnTo>
                  <a:lnTo>
                    <a:pt x="6520" y="6085"/>
                  </a:lnTo>
                  <a:lnTo>
                    <a:pt x="6463" y="6407"/>
                  </a:lnTo>
                  <a:lnTo>
                    <a:pt x="6350" y="7051"/>
                  </a:lnTo>
                  <a:lnTo>
                    <a:pt x="6179" y="7696"/>
                  </a:lnTo>
                  <a:lnTo>
                    <a:pt x="5970" y="8321"/>
                  </a:lnTo>
                  <a:lnTo>
                    <a:pt x="5819" y="8340"/>
                  </a:lnTo>
                  <a:lnTo>
                    <a:pt x="5743" y="8359"/>
                  </a:lnTo>
                  <a:lnTo>
                    <a:pt x="5705" y="8416"/>
                  </a:lnTo>
                  <a:lnTo>
                    <a:pt x="5535" y="8397"/>
                  </a:lnTo>
                  <a:lnTo>
                    <a:pt x="5364" y="8378"/>
                  </a:lnTo>
                  <a:lnTo>
                    <a:pt x="5345" y="8378"/>
                  </a:lnTo>
                  <a:lnTo>
                    <a:pt x="5516" y="7449"/>
                  </a:lnTo>
                  <a:lnTo>
                    <a:pt x="5667" y="6502"/>
                  </a:lnTo>
                  <a:lnTo>
                    <a:pt x="5800" y="5554"/>
                  </a:lnTo>
                  <a:lnTo>
                    <a:pt x="5838" y="5061"/>
                  </a:lnTo>
                  <a:lnTo>
                    <a:pt x="5876" y="4587"/>
                  </a:lnTo>
                  <a:close/>
                  <a:moveTo>
                    <a:pt x="3886" y="3829"/>
                  </a:moveTo>
                  <a:lnTo>
                    <a:pt x="4132" y="3886"/>
                  </a:lnTo>
                  <a:lnTo>
                    <a:pt x="4246" y="3924"/>
                  </a:lnTo>
                  <a:lnTo>
                    <a:pt x="4378" y="3962"/>
                  </a:lnTo>
                  <a:lnTo>
                    <a:pt x="4492" y="4038"/>
                  </a:lnTo>
                  <a:lnTo>
                    <a:pt x="4587" y="4113"/>
                  </a:lnTo>
                  <a:lnTo>
                    <a:pt x="4644" y="4227"/>
                  </a:lnTo>
                  <a:lnTo>
                    <a:pt x="4701" y="4341"/>
                  </a:lnTo>
                  <a:lnTo>
                    <a:pt x="4795" y="5137"/>
                  </a:lnTo>
                  <a:lnTo>
                    <a:pt x="4871" y="5914"/>
                  </a:lnTo>
                  <a:lnTo>
                    <a:pt x="4928" y="6539"/>
                  </a:lnTo>
                  <a:lnTo>
                    <a:pt x="4966" y="7165"/>
                  </a:lnTo>
                  <a:lnTo>
                    <a:pt x="5004" y="8397"/>
                  </a:lnTo>
                  <a:lnTo>
                    <a:pt x="4473" y="8454"/>
                  </a:lnTo>
                  <a:lnTo>
                    <a:pt x="4397" y="8473"/>
                  </a:lnTo>
                  <a:lnTo>
                    <a:pt x="4340" y="7298"/>
                  </a:lnTo>
                  <a:lnTo>
                    <a:pt x="4227" y="6141"/>
                  </a:lnTo>
                  <a:lnTo>
                    <a:pt x="4075" y="4985"/>
                  </a:lnTo>
                  <a:lnTo>
                    <a:pt x="3886" y="3829"/>
                  </a:lnTo>
                  <a:close/>
                  <a:moveTo>
                    <a:pt x="3184" y="3962"/>
                  </a:moveTo>
                  <a:lnTo>
                    <a:pt x="3336" y="3981"/>
                  </a:lnTo>
                  <a:lnTo>
                    <a:pt x="3469" y="4019"/>
                  </a:lnTo>
                  <a:lnTo>
                    <a:pt x="3525" y="4057"/>
                  </a:lnTo>
                  <a:lnTo>
                    <a:pt x="3563" y="4094"/>
                  </a:lnTo>
                  <a:lnTo>
                    <a:pt x="3601" y="4151"/>
                  </a:lnTo>
                  <a:lnTo>
                    <a:pt x="3620" y="4208"/>
                  </a:lnTo>
                  <a:lnTo>
                    <a:pt x="3753" y="4966"/>
                  </a:lnTo>
                  <a:lnTo>
                    <a:pt x="3848" y="5743"/>
                  </a:lnTo>
                  <a:lnTo>
                    <a:pt x="3942" y="6426"/>
                  </a:lnTo>
                  <a:lnTo>
                    <a:pt x="3999" y="7108"/>
                  </a:lnTo>
                  <a:lnTo>
                    <a:pt x="4037" y="7809"/>
                  </a:lnTo>
                  <a:lnTo>
                    <a:pt x="4075" y="8492"/>
                  </a:lnTo>
                  <a:lnTo>
                    <a:pt x="3715" y="8511"/>
                  </a:lnTo>
                  <a:lnTo>
                    <a:pt x="3677" y="8321"/>
                  </a:lnTo>
                  <a:lnTo>
                    <a:pt x="3639" y="8132"/>
                  </a:lnTo>
                  <a:lnTo>
                    <a:pt x="3525" y="7752"/>
                  </a:lnTo>
                  <a:lnTo>
                    <a:pt x="3393" y="7392"/>
                  </a:lnTo>
                  <a:lnTo>
                    <a:pt x="3222" y="7013"/>
                  </a:lnTo>
                  <a:lnTo>
                    <a:pt x="3090" y="6691"/>
                  </a:lnTo>
                  <a:lnTo>
                    <a:pt x="2957" y="6369"/>
                  </a:lnTo>
                  <a:lnTo>
                    <a:pt x="2843" y="6047"/>
                  </a:lnTo>
                  <a:lnTo>
                    <a:pt x="2748" y="5705"/>
                  </a:lnTo>
                  <a:lnTo>
                    <a:pt x="2673" y="5383"/>
                  </a:lnTo>
                  <a:lnTo>
                    <a:pt x="2597" y="5042"/>
                  </a:lnTo>
                  <a:lnTo>
                    <a:pt x="2483" y="4360"/>
                  </a:lnTo>
                  <a:lnTo>
                    <a:pt x="2502" y="4284"/>
                  </a:lnTo>
                  <a:lnTo>
                    <a:pt x="2540" y="4208"/>
                  </a:lnTo>
                  <a:lnTo>
                    <a:pt x="2616" y="4132"/>
                  </a:lnTo>
                  <a:lnTo>
                    <a:pt x="2710" y="4075"/>
                  </a:lnTo>
                  <a:lnTo>
                    <a:pt x="2805" y="4019"/>
                  </a:lnTo>
                  <a:lnTo>
                    <a:pt x="2938" y="3981"/>
                  </a:lnTo>
                  <a:lnTo>
                    <a:pt x="3071" y="3962"/>
                  </a:lnTo>
                  <a:close/>
                  <a:moveTo>
                    <a:pt x="2388" y="5630"/>
                  </a:moveTo>
                  <a:lnTo>
                    <a:pt x="2521" y="6066"/>
                  </a:lnTo>
                  <a:lnTo>
                    <a:pt x="2616" y="6388"/>
                  </a:lnTo>
                  <a:lnTo>
                    <a:pt x="2748" y="6691"/>
                  </a:lnTo>
                  <a:lnTo>
                    <a:pt x="3014" y="7298"/>
                  </a:lnTo>
                  <a:lnTo>
                    <a:pt x="3127" y="7601"/>
                  </a:lnTo>
                  <a:lnTo>
                    <a:pt x="3241" y="7904"/>
                  </a:lnTo>
                  <a:lnTo>
                    <a:pt x="3336" y="8226"/>
                  </a:lnTo>
                  <a:lnTo>
                    <a:pt x="3374" y="8548"/>
                  </a:lnTo>
                  <a:lnTo>
                    <a:pt x="3014" y="8567"/>
                  </a:lnTo>
                  <a:lnTo>
                    <a:pt x="2995" y="8416"/>
                  </a:lnTo>
                  <a:lnTo>
                    <a:pt x="2957" y="8245"/>
                  </a:lnTo>
                  <a:lnTo>
                    <a:pt x="2900" y="8075"/>
                  </a:lnTo>
                  <a:lnTo>
                    <a:pt x="2824" y="7904"/>
                  </a:lnTo>
                  <a:lnTo>
                    <a:pt x="2597" y="7373"/>
                  </a:lnTo>
                  <a:lnTo>
                    <a:pt x="2445" y="6975"/>
                  </a:lnTo>
                  <a:lnTo>
                    <a:pt x="2293" y="6577"/>
                  </a:lnTo>
                  <a:lnTo>
                    <a:pt x="2199" y="6388"/>
                  </a:lnTo>
                  <a:lnTo>
                    <a:pt x="2104" y="6198"/>
                  </a:lnTo>
                  <a:lnTo>
                    <a:pt x="1990" y="6028"/>
                  </a:lnTo>
                  <a:lnTo>
                    <a:pt x="1839" y="5876"/>
                  </a:lnTo>
                  <a:lnTo>
                    <a:pt x="2104" y="5743"/>
                  </a:lnTo>
                  <a:lnTo>
                    <a:pt x="2388" y="5630"/>
                  </a:lnTo>
                  <a:close/>
                  <a:moveTo>
                    <a:pt x="1403" y="4853"/>
                  </a:moveTo>
                  <a:lnTo>
                    <a:pt x="1422" y="4872"/>
                  </a:lnTo>
                  <a:lnTo>
                    <a:pt x="1535" y="5023"/>
                  </a:lnTo>
                  <a:lnTo>
                    <a:pt x="1630" y="5156"/>
                  </a:lnTo>
                  <a:lnTo>
                    <a:pt x="1725" y="5326"/>
                  </a:lnTo>
                  <a:lnTo>
                    <a:pt x="1782" y="5478"/>
                  </a:lnTo>
                  <a:lnTo>
                    <a:pt x="1820" y="5516"/>
                  </a:lnTo>
                  <a:lnTo>
                    <a:pt x="1649" y="5611"/>
                  </a:lnTo>
                  <a:lnTo>
                    <a:pt x="1478" y="5724"/>
                  </a:lnTo>
                  <a:lnTo>
                    <a:pt x="1422" y="5781"/>
                  </a:lnTo>
                  <a:lnTo>
                    <a:pt x="1403" y="5857"/>
                  </a:lnTo>
                  <a:lnTo>
                    <a:pt x="1422" y="5933"/>
                  </a:lnTo>
                  <a:lnTo>
                    <a:pt x="1478" y="6009"/>
                  </a:lnTo>
                  <a:lnTo>
                    <a:pt x="1630" y="6122"/>
                  </a:lnTo>
                  <a:lnTo>
                    <a:pt x="1744" y="6255"/>
                  </a:lnTo>
                  <a:lnTo>
                    <a:pt x="1839" y="6407"/>
                  </a:lnTo>
                  <a:lnTo>
                    <a:pt x="1933" y="6558"/>
                  </a:lnTo>
                  <a:lnTo>
                    <a:pt x="2066" y="6881"/>
                  </a:lnTo>
                  <a:lnTo>
                    <a:pt x="2180" y="7222"/>
                  </a:lnTo>
                  <a:lnTo>
                    <a:pt x="2445" y="7923"/>
                  </a:lnTo>
                  <a:lnTo>
                    <a:pt x="2616" y="8359"/>
                  </a:lnTo>
                  <a:lnTo>
                    <a:pt x="2691" y="8548"/>
                  </a:lnTo>
                  <a:lnTo>
                    <a:pt x="2635" y="8605"/>
                  </a:lnTo>
                  <a:lnTo>
                    <a:pt x="2369" y="8624"/>
                  </a:lnTo>
                  <a:lnTo>
                    <a:pt x="2350" y="8530"/>
                  </a:lnTo>
                  <a:lnTo>
                    <a:pt x="2312" y="8454"/>
                  </a:lnTo>
                  <a:lnTo>
                    <a:pt x="2199" y="8283"/>
                  </a:lnTo>
                  <a:lnTo>
                    <a:pt x="1725" y="7563"/>
                  </a:lnTo>
                  <a:lnTo>
                    <a:pt x="1270" y="6843"/>
                  </a:lnTo>
                  <a:lnTo>
                    <a:pt x="853" y="6103"/>
                  </a:lnTo>
                  <a:lnTo>
                    <a:pt x="455" y="5345"/>
                  </a:lnTo>
                  <a:lnTo>
                    <a:pt x="436" y="5288"/>
                  </a:lnTo>
                  <a:lnTo>
                    <a:pt x="436" y="5251"/>
                  </a:lnTo>
                  <a:lnTo>
                    <a:pt x="455" y="5213"/>
                  </a:lnTo>
                  <a:lnTo>
                    <a:pt x="474" y="5175"/>
                  </a:lnTo>
                  <a:lnTo>
                    <a:pt x="569" y="5099"/>
                  </a:lnTo>
                  <a:lnTo>
                    <a:pt x="682" y="5042"/>
                  </a:lnTo>
                  <a:lnTo>
                    <a:pt x="853" y="4985"/>
                  </a:lnTo>
                  <a:lnTo>
                    <a:pt x="1024" y="4928"/>
                  </a:lnTo>
                  <a:lnTo>
                    <a:pt x="1403" y="4853"/>
                  </a:lnTo>
                  <a:close/>
                  <a:moveTo>
                    <a:pt x="12320" y="6862"/>
                  </a:moveTo>
                  <a:lnTo>
                    <a:pt x="12490" y="8738"/>
                  </a:lnTo>
                  <a:lnTo>
                    <a:pt x="12623" y="10614"/>
                  </a:lnTo>
                  <a:lnTo>
                    <a:pt x="12737" y="12491"/>
                  </a:lnTo>
                  <a:lnTo>
                    <a:pt x="12813" y="14386"/>
                  </a:lnTo>
                  <a:lnTo>
                    <a:pt x="12851" y="16319"/>
                  </a:lnTo>
                  <a:lnTo>
                    <a:pt x="12851" y="16452"/>
                  </a:lnTo>
                  <a:lnTo>
                    <a:pt x="12832" y="16566"/>
                  </a:lnTo>
                  <a:lnTo>
                    <a:pt x="12813" y="16680"/>
                  </a:lnTo>
                  <a:lnTo>
                    <a:pt x="12775" y="16774"/>
                  </a:lnTo>
                  <a:lnTo>
                    <a:pt x="12737" y="16869"/>
                  </a:lnTo>
                  <a:lnTo>
                    <a:pt x="12680" y="16945"/>
                  </a:lnTo>
                  <a:lnTo>
                    <a:pt x="12547" y="17097"/>
                  </a:lnTo>
                  <a:lnTo>
                    <a:pt x="12377" y="17229"/>
                  </a:lnTo>
                  <a:lnTo>
                    <a:pt x="12206" y="17324"/>
                  </a:lnTo>
                  <a:lnTo>
                    <a:pt x="11789" y="17551"/>
                  </a:lnTo>
                  <a:lnTo>
                    <a:pt x="11334" y="17779"/>
                  </a:lnTo>
                  <a:lnTo>
                    <a:pt x="10879" y="17987"/>
                  </a:lnTo>
                  <a:lnTo>
                    <a:pt x="10406" y="18177"/>
                  </a:lnTo>
                  <a:lnTo>
                    <a:pt x="9932" y="18328"/>
                  </a:lnTo>
                  <a:lnTo>
                    <a:pt x="9439" y="18461"/>
                  </a:lnTo>
                  <a:lnTo>
                    <a:pt x="8965" y="18556"/>
                  </a:lnTo>
                  <a:lnTo>
                    <a:pt x="8453" y="18651"/>
                  </a:lnTo>
                  <a:lnTo>
                    <a:pt x="7961" y="18708"/>
                  </a:lnTo>
                  <a:lnTo>
                    <a:pt x="7714" y="17779"/>
                  </a:lnTo>
                  <a:lnTo>
                    <a:pt x="7487" y="16850"/>
                  </a:lnTo>
                  <a:lnTo>
                    <a:pt x="7278" y="15902"/>
                  </a:lnTo>
                  <a:lnTo>
                    <a:pt x="7089" y="14955"/>
                  </a:lnTo>
                  <a:lnTo>
                    <a:pt x="6994" y="14462"/>
                  </a:lnTo>
                  <a:lnTo>
                    <a:pt x="6918" y="13969"/>
                  </a:lnTo>
                  <a:lnTo>
                    <a:pt x="6804" y="12965"/>
                  </a:lnTo>
                  <a:lnTo>
                    <a:pt x="6691" y="11979"/>
                  </a:lnTo>
                  <a:lnTo>
                    <a:pt x="6558" y="10975"/>
                  </a:lnTo>
                  <a:lnTo>
                    <a:pt x="6501" y="10520"/>
                  </a:lnTo>
                  <a:lnTo>
                    <a:pt x="6406" y="10065"/>
                  </a:lnTo>
                  <a:lnTo>
                    <a:pt x="6312" y="9610"/>
                  </a:lnTo>
                  <a:lnTo>
                    <a:pt x="6198" y="9174"/>
                  </a:lnTo>
                  <a:lnTo>
                    <a:pt x="6122" y="8928"/>
                  </a:lnTo>
                  <a:lnTo>
                    <a:pt x="6065" y="8776"/>
                  </a:lnTo>
                  <a:lnTo>
                    <a:pt x="6008" y="8643"/>
                  </a:lnTo>
                  <a:lnTo>
                    <a:pt x="6956" y="8492"/>
                  </a:lnTo>
                  <a:lnTo>
                    <a:pt x="7904" y="8283"/>
                  </a:lnTo>
                  <a:lnTo>
                    <a:pt x="8832" y="8056"/>
                  </a:lnTo>
                  <a:lnTo>
                    <a:pt x="9761" y="7790"/>
                  </a:lnTo>
                  <a:lnTo>
                    <a:pt x="9837" y="7809"/>
                  </a:lnTo>
                  <a:lnTo>
                    <a:pt x="9894" y="7790"/>
                  </a:lnTo>
                  <a:lnTo>
                    <a:pt x="9951" y="7733"/>
                  </a:lnTo>
                  <a:lnTo>
                    <a:pt x="10557" y="7544"/>
                  </a:lnTo>
                  <a:lnTo>
                    <a:pt x="11145" y="7335"/>
                  </a:lnTo>
                  <a:lnTo>
                    <a:pt x="11713" y="7108"/>
                  </a:lnTo>
                  <a:lnTo>
                    <a:pt x="12301" y="6862"/>
                  </a:lnTo>
                  <a:close/>
                  <a:moveTo>
                    <a:pt x="10500" y="0"/>
                  </a:moveTo>
                  <a:lnTo>
                    <a:pt x="10349" y="19"/>
                  </a:lnTo>
                  <a:lnTo>
                    <a:pt x="10197" y="38"/>
                  </a:lnTo>
                  <a:lnTo>
                    <a:pt x="10083" y="95"/>
                  </a:lnTo>
                  <a:lnTo>
                    <a:pt x="9970" y="171"/>
                  </a:lnTo>
                  <a:lnTo>
                    <a:pt x="9856" y="285"/>
                  </a:lnTo>
                  <a:lnTo>
                    <a:pt x="9799" y="342"/>
                  </a:lnTo>
                  <a:lnTo>
                    <a:pt x="9723" y="380"/>
                  </a:lnTo>
                  <a:lnTo>
                    <a:pt x="9553" y="436"/>
                  </a:lnTo>
                  <a:lnTo>
                    <a:pt x="9401" y="493"/>
                  </a:lnTo>
                  <a:lnTo>
                    <a:pt x="9325" y="550"/>
                  </a:lnTo>
                  <a:lnTo>
                    <a:pt x="9268" y="607"/>
                  </a:lnTo>
                  <a:lnTo>
                    <a:pt x="9174" y="759"/>
                  </a:lnTo>
                  <a:lnTo>
                    <a:pt x="9098" y="929"/>
                  </a:lnTo>
                  <a:lnTo>
                    <a:pt x="9079" y="1081"/>
                  </a:lnTo>
                  <a:lnTo>
                    <a:pt x="9079" y="1251"/>
                  </a:lnTo>
                  <a:lnTo>
                    <a:pt x="8738" y="1251"/>
                  </a:lnTo>
                  <a:lnTo>
                    <a:pt x="8700" y="1270"/>
                  </a:lnTo>
                  <a:lnTo>
                    <a:pt x="8586" y="910"/>
                  </a:lnTo>
                  <a:lnTo>
                    <a:pt x="8624" y="853"/>
                  </a:lnTo>
                  <a:lnTo>
                    <a:pt x="8605" y="778"/>
                  </a:lnTo>
                  <a:lnTo>
                    <a:pt x="8586" y="721"/>
                  </a:lnTo>
                  <a:lnTo>
                    <a:pt x="8529" y="664"/>
                  </a:lnTo>
                  <a:lnTo>
                    <a:pt x="7714" y="57"/>
                  </a:lnTo>
                  <a:lnTo>
                    <a:pt x="7676" y="38"/>
                  </a:lnTo>
                  <a:lnTo>
                    <a:pt x="7581" y="38"/>
                  </a:lnTo>
                  <a:lnTo>
                    <a:pt x="7525" y="76"/>
                  </a:lnTo>
                  <a:lnTo>
                    <a:pt x="6615" y="948"/>
                  </a:lnTo>
                  <a:lnTo>
                    <a:pt x="6577" y="986"/>
                  </a:lnTo>
                  <a:lnTo>
                    <a:pt x="6558" y="1005"/>
                  </a:lnTo>
                  <a:lnTo>
                    <a:pt x="6558" y="1081"/>
                  </a:lnTo>
                  <a:lnTo>
                    <a:pt x="6539" y="1138"/>
                  </a:lnTo>
                  <a:lnTo>
                    <a:pt x="6520" y="1308"/>
                  </a:lnTo>
                  <a:lnTo>
                    <a:pt x="6539" y="1460"/>
                  </a:lnTo>
                  <a:lnTo>
                    <a:pt x="6558" y="1612"/>
                  </a:lnTo>
                  <a:lnTo>
                    <a:pt x="6615" y="1744"/>
                  </a:lnTo>
                  <a:lnTo>
                    <a:pt x="6539" y="1744"/>
                  </a:lnTo>
                  <a:lnTo>
                    <a:pt x="6368" y="1763"/>
                  </a:lnTo>
                  <a:lnTo>
                    <a:pt x="6179" y="1782"/>
                  </a:lnTo>
                  <a:lnTo>
                    <a:pt x="6122" y="1536"/>
                  </a:lnTo>
                  <a:lnTo>
                    <a:pt x="6103" y="1479"/>
                  </a:lnTo>
                  <a:lnTo>
                    <a:pt x="6065" y="1441"/>
                  </a:lnTo>
                  <a:lnTo>
                    <a:pt x="6027" y="1422"/>
                  </a:lnTo>
                  <a:lnTo>
                    <a:pt x="5970" y="1403"/>
                  </a:lnTo>
                  <a:lnTo>
                    <a:pt x="5876" y="1422"/>
                  </a:lnTo>
                  <a:lnTo>
                    <a:pt x="5591" y="1384"/>
                  </a:lnTo>
                  <a:lnTo>
                    <a:pt x="5307" y="1346"/>
                  </a:lnTo>
                  <a:lnTo>
                    <a:pt x="5023" y="1289"/>
                  </a:lnTo>
                  <a:lnTo>
                    <a:pt x="4738" y="1270"/>
                  </a:lnTo>
                  <a:lnTo>
                    <a:pt x="4511" y="1289"/>
                  </a:lnTo>
                  <a:lnTo>
                    <a:pt x="4416" y="1327"/>
                  </a:lnTo>
                  <a:lnTo>
                    <a:pt x="4321" y="1365"/>
                  </a:lnTo>
                  <a:lnTo>
                    <a:pt x="4227" y="1422"/>
                  </a:lnTo>
                  <a:lnTo>
                    <a:pt x="4132" y="1498"/>
                  </a:lnTo>
                  <a:lnTo>
                    <a:pt x="4056" y="1593"/>
                  </a:lnTo>
                  <a:lnTo>
                    <a:pt x="3961" y="1706"/>
                  </a:lnTo>
                  <a:lnTo>
                    <a:pt x="3905" y="1820"/>
                  </a:lnTo>
                  <a:lnTo>
                    <a:pt x="3848" y="1934"/>
                  </a:lnTo>
                  <a:lnTo>
                    <a:pt x="3829" y="2047"/>
                  </a:lnTo>
                  <a:lnTo>
                    <a:pt x="3791" y="2180"/>
                  </a:lnTo>
                  <a:lnTo>
                    <a:pt x="3791" y="2294"/>
                  </a:lnTo>
                  <a:lnTo>
                    <a:pt x="3791" y="2408"/>
                  </a:lnTo>
                  <a:lnTo>
                    <a:pt x="3829" y="2654"/>
                  </a:lnTo>
                  <a:lnTo>
                    <a:pt x="3886" y="2900"/>
                  </a:lnTo>
                  <a:lnTo>
                    <a:pt x="3999" y="3128"/>
                  </a:lnTo>
                  <a:lnTo>
                    <a:pt x="4113" y="3355"/>
                  </a:lnTo>
                  <a:lnTo>
                    <a:pt x="4246" y="3564"/>
                  </a:lnTo>
                  <a:lnTo>
                    <a:pt x="4246" y="3564"/>
                  </a:lnTo>
                  <a:lnTo>
                    <a:pt x="3942" y="3507"/>
                  </a:lnTo>
                  <a:lnTo>
                    <a:pt x="3905" y="3488"/>
                  </a:lnTo>
                  <a:lnTo>
                    <a:pt x="3829" y="3507"/>
                  </a:lnTo>
                  <a:lnTo>
                    <a:pt x="3772" y="3564"/>
                  </a:lnTo>
                  <a:lnTo>
                    <a:pt x="3734" y="3621"/>
                  </a:lnTo>
                  <a:lnTo>
                    <a:pt x="3734" y="3677"/>
                  </a:lnTo>
                  <a:lnTo>
                    <a:pt x="3469" y="3677"/>
                  </a:lnTo>
                  <a:lnTo>
                    <a:pt x="3165" y="3696"/>
                  </a:lnTo>
                  <a:lnTo>
                    <a:pt x="2862" y="3734"/>
                  </a:lnTo>
                  <a:lnTo>
                    <a:pt x="2559" y="3810"/>
                  </a:lnTo>
                  <a:lnTo>
                    <a:pt x="2256" y="3905"/>
                  </a:lnTo>
                  <a:lnTo>
                    <a:pt x="2199" y="3943"/>
                  </a:lnTo>
                  <a:lnTo>
                    <a:pt x="2161" y="3981"/>
                  </a:lnTo>
                  <a:lnTo>
                    <a:pt x="2142" y="4019"/>
                  </a:lnTo>
                  <a:lnTo>
                    <a:pt x="2123" y="4075"/>
                  </a:lnTo>
                  <a:lnTo>
                    <a:pt x="2180" y="4492"/>
                  </a:lnTo>
                  <a:lnTo>
                    <a:pt x="2142" y="4455"/>
                  </a:lnTo>
                  <a:lnTo>
                    <a:pt x="2066" y="4455"/>
                  </a:lnTo>
                  <a:lnTo>
                    <a:pt x="1554" y="4492"/>
                  </a:lnTo>
                  <a:lnTo>
                    <a:pt x="1289" y="4530"/>
                  </a:lnTo>
                  <a:lnTo>
                    <a:pt x="1005" y="4568"/>
                  </a:lnTo>
                  <a:lnTo>
                    <a:pt x="739" y="4625"/>
                  </a:lnTo>
                  <a:lnTo>
                    <a:pt x="493" y="4720"/>
                  </a:lnTo>
                  <a:lnTo>
                    <a:pt x="246" y="4834"/>
                  </a:lnTo>
                  <a:lnTo>
                    <a:pt x="57" y="4966"/>
                  </a:lnTo>
                  <a:lnTo>
                    <a:pt x="19" y="5004"/>
                  </a:lnTo>
                  <a:lnTo>
                    <a:pt x="0" y="5042"/>
                  </a:lnTo>
                  <a:lnTo>
                    <a:pt x="0" y="5118"/>
                  </a:lnTo>
                  <a:lnTo>
                    <a:pt x="76" y="5345"/>
                  </a:lnTo>
                  <a:lnTo>
                    <a:pt x="152" y="5554"/>
                  </a:lnTo>
                  <a:lnTo>
                    <a:pt x="246" y="5762"/>
                  </a:lnTo>
                  <a:lnTo>
                    <a:pt x="360" y="5971"/>
                  </a:lnTo>
                  <a:lnTo>
                    <a:pt x="853" y="6767"/>
                  </a:lnTo>
                  <a:lnTo>
                    <a:pt x="1043" y="7146"/>
                  </a:lnTo>
                  <a:lnTo>
                    <a:pt x="1346" y="7696"/>
                  </a:lnTo>
                  <a:lnTo>
                    <a:pt x="1516" y="7980"/>
                  </a:lnTo>
                  <a:lnTo>
                    <a:pt x="1706" y="8207"/>
                  </a:lnTo>
                  <a:lnTo>
                    <a:pt x="1782" y="8321"/>
                  </a:lnTo>
                  <a:lnTo>
                    <a:pt x="1876" y="8397"/>
                  </a:lnTo>
                  <a:lnTo>
                    <a:pt x="1952" y="8454"/>
                  </a:lnTo>
                  <a:lnTo>
                    <a:pt x="2047" y="8492"/>
                  </a:lnTo>
                  <a:lnTo>
                    <a:pt x="2009" y="8530"/>
                  </a:lnTo>
                  <a:lnTo>
                    <a:pt x="2009" y="8605"/>
                  </a:lnTo>
                  <a:lnTo>
                    <a:pt x="2009" y="8681"/>
                  </a:lnTo>
                  <a:lnTo>
                    <a:pt x="2028" y="8738"/>
                  </a:lnTo>
                  <a:lnTo>
                    <a:pt x="2066" y="8776"/>
                  </a:lnTo>
                  <a:lnTo>
                    <a:pt x="2123" y="8814"/>
                  </a:lnTo>
                  <a:lnTo>
                    <a:pt x="2142" y="8871"/>
                  </a:lnTo>
                  <a:lnTo>
                    <a:pt x="2161" y="8909"/>
                  </a:lnTo>
                  <a:lnTo>
                    <a:pt x="2218" y="8947"/>
                  </a:lnTo>
                  <a:lnTo>
                    <a:pt x="2275" y="8965"/>
                  </a:lnTo>
                  <a:lnTo>
                    <a:pt x="2293" y="8965"/>
                  </a:lnTo>
                  <a:lnTo>
                    <a:pt x="3848" y="8833"/>
                  </a:lnTo>
                  <a:lnTo>
                    <a:pt x="4378" y="8757"/>
                  </a:lnTo>
                  <a:lnTo>
                    <a:pt x="4738" y="8719"/>
                  </a:lnTo>
                  <a:lnTo>
                    <a:pt x="5099" y="8700"/>
                  </a:lnTo>
                  <a:lnTo>
                    <a:pt x="5326" y="8719"/>
                  </a:lnTo>
                  <a:lnTo>
                    <a:pt x="5535" y="8757"/>
                  </a:lnTo>
                  <a:lnTo>
                    <a:pt x="5610" y="8795"/>
                  </a:lnTo>
                  <a:lnTo>
                    <a:pt x="5686" y="8833"/>
                  </a:lnTo>
                  <a:lnTo>
                    <a:pt x="5743" y="8890"/>
                  </a:lnTo>
                  <a:lnTo>
                    <a:pt x="5781" y="8965"/>
                  </a:lnTo>
                  <a:lnTo>
                    <a:pt x="5933" y="9382"/>
                  </a:lnTo>
                  <a:lnTo>
                    <a:pt x="6046" y="9818"/>
                  </a:lnTo>
                  <a:lnTo>
                    <a:pt x="6141" y="10273"/>
                  </a:lnTo>
                  <a:lnTo>
                    <a:pt x="6217" y="10728"/>
                  </a:lnTo>
                  <a:lnTo>
                    <a:pt x="6293" y="11183"/>
                  </a:lnTo>
                  <a:lnTo>
                    <a:pt x="6331" y="11657"/>
                  </a:lnTo>
                  <a:lnTo>
                    <a:pt x="6425" y="12548"/>
                  </a:lnTo>
                  <a:lnTo>
                    <a:pt x="6520" y="13344"/>
                  </a:lnTo>
                  <a:lnTo>
                    <a:pt x="6634" y="14121"/>
                  </a:lnTo>
                  <a:lnTo>
                    <a:pt x="6766" y="14879"/>
                  </a:lnTo>
                  <a:lnTo>
                    <a:pt x="6918" y="15656"/>
                  </a:lnTo>
                  <a:lnTo>
                    <a:pt x="7070" y="16414"/>
                  </a:lnTo>
                  <a:lnTo>
                    <a:pt x="7240" y="17191"/>
                  </a:lnTo>
                  <a:lnTo>
                    <a:pt x="7619" y="18708"/>
                  </a:lnTo>
                  <a:lnTo>
                    <a:pt x="6350" y="18328"/>
                  </a:lnTo>
                  <a:lnTo>
                    <a:pt x="6103" y="18234"/>
                  </a:lnTo>
                  <a:lnTo>
                    <a:pt x="5914" y="18158"/>
                  </a:lnTo>
                  <a:lnTo>
                    <a:pt x="5743" y="18082"/>
                  </a:lnTo>
                  <a:lnTo>
                    <a:pt x="5610" y="17968"/>
                  </a:lnTo>
                  <a:lnTo>
                    <a:pt x="5497" y="17836"/>
                  </a:lnTo>
                  <a:lnTo>
                    <a:pt x="5383" y="17684"/>
                  </a:lnTo>
                  <a:lnTo>
                    <a:pt x="5288" y="17495"/>
                  </a:lnTo>
                  <a:lnTo>
                    <a:pt x="5193" y="17267"/>
                  </a:lnTo>
                  <a:lnTo>
                    <a:pt x="4663" y="15789"/>
                  </a:lnTo>
                  <a:lnTo>
                    <a:pt x="4094" y="14329"/>
                  </a:lnTo>
                  <a:lnTo>
                    <a:pt x="3506" y="12870"/>
                  </a:lnTo>
                  <a:lnTo>
                    <a:pt x="2881" y="11410"/>
                  </a:lnTo>
                  <a:lnTo>
                    <a:pt x="2256" y="9970"/>
                  </a:lnTo>
                  <a:lnTo>
                    <a:pt x="1611" y="8530"/>
                  </a:lnTo>
                  <a:lnTo>
                    <a:pt x="1573" y="8492"/>
                  </a:lnTo>
                  <a:lnTo>
                    <a:pt x="1554" y="8454"/>
                  </a:lnTo>
                  <a:lnTo>
                    <a:pt x="1478" y="8435"/>
                  </a:lnTo>
                  <a:lnTo>
                    <a:pt x="1403" y="8454"/>
                  </a:lnTo>
                  <a:lnTo>
                    <a:pt x="1346" y="8511"/>
                  </a:lnTo>
                  <a:lnTo>
                    <a:pt x="1327" y="8548"/>
                  </a:lnTo>
                  <a:lnTo>
                    <a:pt x="1308" y="8586"/>
                  </a:lnTo>
                  <a:lnTo>
                    <a:pt x="1308" y="8643"/>
                  </a:lnTo>
                  <a:lnTo>
                    <a:pt x="1327" y="8681"/>
                  </a:lnTo>
                  <a:lnTo>
                    <a:pt x="2047" y="10330"/>
                  </a:lnTo>
                  <a:lnTo>
                    <a:pt x="2767" y="11979"/>
                  </a:lnTo>
                  <a:lnTo>
                    <a:pt x="3450" y="13628"/>
                  </a:lnTo>
                  <a:lnTo>
                    <a:pt x="4113" y="15296"/>
                  </a:lnTo>
                  <a:lnTo>
                    <a:pt x="4663" y="16755"/>
                  </a:lnTo>
                  <a:lnTo>
                    <a:pt x="4795" y="17134"/>
                  </a:lnTo>
                  <a:lnTo>
                    <a:pt x="4909" y="17532"/>
                  </a:lnTo>
                  <a:lnTo>
                    <a:pt x="5042" y="17930"/>
                  </a:lnTo>
                  <a:lnTo>
                    <a:pt x="5136" y="18101"/>
                  </a:lnTo>
                  <a:lnTo>
                    <a:pt x="5212" y="18272"/>
                  </a:lnTo>
                  <a:lnTo>
                    <a:pt x="5269" y="18347"/>
                  </a:lnTo>
                  <a:lnTo>
                    <a:pt x="5345" y="18385"/>
                  </a:lnTo>
                  <a:lnTo>
                    <a:pt x="5440" y="18423"/>
                  </a:lnTo>
                  <a:lnTo>
                    <a:pt x="5553" y="18461"/>
                  </a:lnTo>
                  <a:lnTo>
                    <a:pt x="5762" y="18499"/>
                  </a:lnTo>
                  <a:lnTo>
                    <a:pt x="5933" y="18537"/>
                  </a:lnTo>
                  <a:lnTo>
                    <a:pt x="7809" y="19125"/>
                  </a:lnTo>
                  <a:lnTo>
                    <a:pt x="7904" y="19125"/>
                  </a:lnTo>
                  <a:lnTo>
                    <a:pt x="7942" y="19087"/>
                  </a:lnTo>
                  <a:lnTo>
                    <a:pt x="7979" y="19068"/>
                  </a:lnTo>
                  <a:lnTo>
                    <a:pt x="7998" y="19030"/>
                  </a:lnTo>
                  <a:lnTo>
                    <a:pt x="8415" y="18973"/>
                  </a:lnTo>
                  <a:lnTo>
                    <a:pt x="8832" y="18916"/>
                  </a:lnTo>
                  <a:lnTo>
                    <a:pt x="9230" y="18840"/>
                  </a:lnTo>
                  <a:lnTo>
                    <a:pt x="9647" y="18745"/>
                  </a:lnTo>
                  <a:lnTo>
                    <a:pt x="10045" y="18632"/>
                  </a:lnTo>
                  <a:lnTo>
                    <a:pt x="10443" y="18518"/>
                  </a:lnTo>
                  <a:lnTo>
                    <a:pt x="10823" y="18366"/>
                  </a:lnTo>
                  <a:lnTo>
                    <a:pt x="11221" y="18196"/>
                  </a:lnTo>
                  <a:lnTo>
                    <a:pt x="11656" y="17987"/>
                  </a:lnTo>
                  <a:lnTo>
                    <a:pt x="12073" y="17779"/>
                  </a:lnTo>
                  <a:lnTo>
                    <a:pt x="12490" y="17532"/>
                  </a:lnTo>
                  <a:lnTo>
                    <a:pt x="12888" y="17267"/>
                  </a:lnTo>
                  <a:lnTo>
                    <a:pt x="13040" y="17153"/>
                  </a:lnTo>
                  <a:lnTo>
                    <a:pt x="13135" y="17021"/>
                  </a:lnTo>
                  <a:lnTo>
                    <a:pt x="13192" y="16869"/>
                  </a:lnTo>
                  <a:lnTo>
                    <a:pt x="13211" y="16717"/>
                  </a:lnTo>
                  <a:lnTo>
                    <a:pt x="13211" y="16566"/>
                  </a:lnTo>
                  <a:lnTo>
                    <a:pt x="13211" y="16395"/>
                  </a:lnTo>
                  <a:lnTo>
                    <a:pt x="13173" y="15997"/>
                  </a:lnTo>
                  <a:lnTo>
                    <a:pt x="13154" y="14822"/>
                  </a:lnTo>
                  <a:lnTo>
                    <a:pt x="13116" y="13647"/>
                  </a:lnTo>
                  <a:lnTo>
                    <a:pt x="13059" y="12472"/>
                  </a:lnTo>
                  <a:lnTo>
                    <a:pt x="13002" y="11316"/>
                  </a:lnTo>
                  <a:lnTo>
                    <a:pt x="12926" y="10141"/>
                  </a:lnTo>
                  <a:lnTo>
                    <a:pt x="12832" y="8965"/>
                  </a:lnTo>
                  <a:lnTo>
                    <a:pt x="12737" y="7790"/>
                  </a:lnTo>
                  <a:lnTo>
                    <a:pt x="12623" y="6634"/>
                  </a:lnTo>
                  <a:lnTo>
                    <a:pt x="12604" y="6577"/>
                  </a:lnTo>
                  <a:lnTo>
                    <a:pt x="12585" y="6539"/>
                  </a:lnTo>
                  <a:lnTo>
                    <a:pt x="12566" y="6502"/>
                  </a:lnTo>
                  <a:lnTo>
                    <a:pt x="12528" y="6483"/>
                  </a:lnTo>
                  <a:lnTo>
                    <a:pt x="12718" y="5800"/>
                  </a:lnTo>
                  <a:lnTo>
                    <a:pt x="12945" y="5118"/>
                  </a:lnTo>
                  <a:lnTo>
                    <a:pt x="13419" y="3772"/>
                  </a:lnTo>
                  <a:lnTo>
                    <a:pt x="13457" y="3640"/>
                  </a:lnTo>
                  <a:lnTo>
                    <a:pt x="13533" y="3507"/>
                  </a:lnTo>
                  <a:lnTo>
                    <a:pt x="13684" y="3260"/>
                  </a:lnTo>
                  <a:lnTo>
                    <a:pt x="13836" y="3014"/>
                  </a:lnTo>
                  <a:lnTo>
                    <a:pt x="13893" y="2881"/>
                  </a:lnTo>
                  <a:lnTo>
                    <a:pt x="13950" y="2749"/>
                  </a:lnTo>
                  <a:lnTo>
                    <a:pt x="13969" y="2654"/>
                  </a:lnTo>
                  <a:lnTo>
                    <a:pt x="13969" y="2559"/>
                  </a:lnTo>
                  <a:lnTo>
                    <a:pt x="13931" y="2445"/>
                  </a:lnTo>
                  <a:lnTo>
                    <a:pt x="13912" y="2408"/>
                  </a:lnTo>
                  <a:lnTo>
                    <a:pt x="13874" y="2370"/>
                  </a:lnTo>
                  <a:lnTo>
                    <a:pt x="13741" y="2275"/>
                  </a:lnTo>
                  <a:lnTo>
                    <a:pt x="13533" y="2161"/>
                  </a:lnTo>
                  <a:lnTo>
                    <a:pt x="13305" y="2047"/>
                  </a:lnTo>
                  <a:lnTo>
                    <a:pt x="13192" y="2010"/>
                  </a:lnTo>
                  <a:lnTo>
                    <a:pt x="13097" y="1991"/>
                  </a:lnTo>
                  <a:lnTo>
                    <a:pt x="13078" y="1934"/>
                  </a:lnTo>
                  <a:lnTo>
                    <a:pt x="13040" y="1896"/>
                  </a:lnTo>
                  <a:lnTo>
                    <a:pt x="12832" y="1763"/>
                  </a:lnTo>
                  <a:lnTo>
                    <a:pt x="12623" y="1668"/>
                  </a:lnTo>
                  <a:lnTo>
                    <a:pt x="12377" y="1593"/>
                  </a:lnTo>
                  <a:lnTo>
                    <a:pt x="12149" y="1574"/>
                  </a:lnTo>
                  <a:lnTo>
                    <a:pt x="12036" y="1574"/>
                  </a:lnTo>
                  <a:lnTo>
                    <a:pt x="11979" y="1593"/>
                  </a:lnTo>
                  <a:lnTo>
                    <a:pt x="11941" y="1612"/>
                  </a:lnTo>
                  <a:lnTo>
                    <a:pt x="11903" y="1649"/>
                  </a:lnTo>
                  <a:lnTo>
                    <a:pt x="11884" y="1706"/>
                  </a:lnTo>
                  <a:lnTo>
                    <a:pt x="11770" y="1991"/>
                  </a:lnTo>
                  <a:lnTo>
                    <a:pt x="11694" y="2275"/>
                  </a:lnTo>
                  <a:lnTo>
                    <a:pt x="11581" y="1858"/>
                  </a:lnTo>
                  <a:lnTo>
                    <a:pt x="11505" y="1422"/>
                  </a:lnTo>
                  <a:lnTo>
                    <a:pt x="11467" y="1176"/>
                  </a:lnTo>
                  <a:lnTo>
                    <a:pt x="11467" y="910"/>
                  </a:lnTo>
                  <a:lnTo>
                    <a:pt x="11448" y="645"/>
                  </a:lnTo>
                  <a:lnTo>
                    <a:pt x="11410" y="512"/>
                  </a:lnTo>
                  <a:lnTo>
                    <a:pt x="11372" y="398"/>
                  </a:lnTo>
                  <a:lnTo>
                    <a:pt x="11315" y="304"/>
                  </a:lnTo>
                  <a:lnTo>
                    <a:pt x="11239" y="228"/>
                  </a:lnTo>
                  <a:lnTo>
                    <a:pt x="11126" y="152"/>
                  </a:lnTo>
                  <a:lnTo>
                    <a:pt x="11012" y="95"/>
                  </a:lnTo>
                  <a:lnTo>
                    <a:pt x="10898" y="57"/>
                  </a:lnTo>
                  <a:lnTo>
                    <a:pt x="10766" y="19"/>
                  </a:lnTo>
                  <a:lnTo>
                    <a:pt x="10633" y="0"/>
                  </a:lnTo>
                  <a:close/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54" name="Google Shape;7554;p59"/>
            <p:cNvSpPr/>
            <p:nvPr/>
          </p:nvSpPr>
          <p:spPr>
            <a:xfrm>
              <a:off x="1060100" y="3348113"/>
              <a:ext cx="349225" cy="478125"/>
            </a:xfrm>
            <a:custGeom>
              <a:avLst/>
              <a:gdLst/>
              <a:ahLst/>
              <a:cxnLst/>
              <a:rect l="l" t="t" r="r" b="b"/>
              <a:pathLst>
                <a:path w="13969" h="19125" fill="none" extrusionOk="0">
                  <a:moveTo>
                    <a:pt x="10500" y="0"/>
                  </a:moveTo>
                  <a:lnTo>
                    <a:pt x="10500" y="0"/>
                  </a:lnTo>
                  <a:lnTo>
                    <a:pt x="10349" y="19"/>
                  </a:lnTo>
                  <a:lnTo>
                    <a:pt x="10349" y="19"/>
                  </a:lnTo>
                  <a:lnTo>
                    <a:pt x="10197" y="38"/>
                  </a:lnTo>
                  <a:lnTo>
                    <a:pt x="10083" y="95"/>
                  </a:lnTo>
                  <a:lnTo>
                    <a:pt x="9970" y="171"/>
                  </a:lnTo>
                  <a:lnTo>
                    <a:pt x="9856" y="285"/>
                  </a:lnTo>
                  <a:lnTo>
                    <a:pt x="9856" y="285"/>
                  </a:lnTo>
                  <a:lnTo>
                    <a:pt x="9799" y="342"/>
                  </a:lnTo>
                  <a:lnTo>
                    <a:pt x="9723" y="380"/>
                  </a:lnTo>
                  <a:lnTo>
                    <a:pt x="9553" y="436"/>
                  </a:lnTo>
                  <a:lnTo>
                    <a:pt x="9401" y="493"/>
                  </a:lnTo>
                  <a:lnTo>
                    <a:pt x="9325" y="550"/>
                  </a:lnTo>
                  <a:lnTo>
                    <a:pt x="9268" y="607"/>
                  </a:lnTo>
                  <a:lnTo>
                    <a:pt x="9268" y="607"/>
                  </a:lnTo>
                  <a:lnTo>
                    <a:pt x="9174" y="759"/>
                  </a:lnTo>
                  <a:lnTo>
                    <a:pt x="9098" y="929"/>
                  </a:lnTo>
                  <a:lnTo>
                    <a:pt x="9079" y="1081"/>
                  </a:lnTo>
                  <a:lnTo>
                    <a:pt x="9079" y="1251"/>
                  </a:lnTo>
                  <a:lnTo>
                    <a:pt x="8794" y="1251"/>
                  </a:lnTo>
                  <a:lnTo>
                    <a:pt x="8794" y="1251"/>
                  </a:lnTo>
                  <a:lnTo>
                    <a:pt x="8738" y="1251"/>
                  </a:lnTo>
                  <a:lnTo>
                    <a:pt x="8700" y="1270"/>
                  </a:lnTo>
                  <a:lnTo>
                    <a:pt x="8700" y="1270"/>
                  </a:lnTo>
                  <a:lnTo>
                    <a:pt x="8586" y="910"/>
                  </a:lnTo>
                  <a:lnTo>
                    <a:pt x="8586" y="910"/>
                  </a:lnTo>
                  <a:lnTo>
                    <a:pt x="8624" y="853"/>
                  </a:lnTo>
                  <a:lnTo>
                    <a:pt x="8605" y="778"/>
                  </a:lnTo>
                  <a:lnTo>
                    <a:pt x="8586" y="721"/>
                  </a:lnTo>
                  <a:lnTo>
                    <a:pt x="8529" y="664"/>
                  </a:lnTo>
                  <a:lnTo>
                    <a:pt x="8529" y="664"/>
                  </a:lnTo>
                  <a:lnTo>
                    <a:pt x="7714" y="57"/>
                  </a:lnTo>
                  <a:lnTo>
                    <a:pt x="7714" y="57"/>
                  </a:lnTo>
                  <a:lnTo>
                    <a:pt x="7676" y="38"/>
                  </a:lnTo>
                  <a:lnTo>
                    <a:pt x="7638" y="38"/>
                  </a:lnTo>
                  <a:lnTo>
                    <a:pt x="7638" y="38"/>
                  </a:lnTo>
                  <a:lnTo>
                    <a:pt x="7581" y="38"/>
                  </a:lnTo>
                  <a:lnTo>
                    <a:pt x="7525" y="76"/>
                  </a:lnTo>
                  <a:lnTo>
                    <a:pt x="7525" y="76"/>
                  </a:lnTo>
                  <a:lnTo>
                    <a:pt x="6615" y="948"/>
                  </a:lnTo>
                  <a:lnTo>
                    <a:pt x="6615" y="948"/>
                  </a:lnTo>
                  <a:lnTo>
                    <a:pt x="6577" y="986"/>
                  </a:lnTo>
                  <a:lnTo>
                    <a:pt x="6558" y="1005"/>
                  </a:lnTo>
                  <a:lnTo>
                    <a:pt x="6558" y="1081"/>
                  </a:lnTo>
                  <a:lnTo>
                    <a:pt x="6558" y="1081"/>
                  </a:lnTo>
                  <a:lnTo>
                    <a:pt x="6539" y="1138"/>
                  </a:lnTo>
                  <a:lnTo>
                    <a:pt x="6539" y="1138"/>
                  </a:lnTo>
                  <a:lnTo>
                    <a:pt x="6520" y="1308"/>
                  </a:lnTo>
                  <a:lnTo>
                    <a:pt x="6539" y="1460"/>
                  </a:lnTo>
                  <a:lnTo>
                    <a:pt x="6558" y="1612"/>
                  </a:lnTo>
                  <a:lnTo>
                    <a:pt x="6615" y="1744"/>
                  </a:lnTo>
                  <a:lnTo>
                    <a:pt x="6615" y="1744"/>
                  </a:lnTo>
                  <a:lnTo>
                    <a:pt x="6539" y="1744"/>
                  </a:lnTo>
                  <a:lnTo>
                    <a:pt x="6539" y="1744"/>
                  </a:lnTo>
                  <a:lnTo>
                    <a:pt x="6368" y="1763"/>
                  </a:lnTo>
                  <a:lnTo>
                    <a:pt x="6179" y="1782"/>
                  </a:lnTo>
                  <a:lnTo>
                    <a:pt x="6179" y="1782"/>
                  </a:lnTo>
                  <a:lnTo>
                    <a:pt x="6122" y="1536"/>
                  </a:lnTo>
                  <a:lnTo>
                    <a:pt x="6122" y="1536"/>
                  </a:lnTo>
                  <a:lnTo>
                    <a:pt x="6103" y="1479"/>
                  </a:lnTo>
                  <a:lnTo>
                    <a:pt x="6065" y="1441"/>
                  </a:lnTo>
                  <a:lnTo>
                    <a:pt x="6027" y="1422"/>
                  </a:lnTo>
                  <a:lnTo>
                    <a:pt x="5970" y="1403"/>
                  </a:lnTo>
                  <a:lnTo>
                    <a:pt x="5970" y="1403"/>
                  </a:lnTo>
                  <a:lnTo>
                    <a:pt x="5970" y="1403"/>
                  </a:lnTo>
                  <a:lnTo>
                    <a:pt x="5970" y="1403"/>
                  </a:lnTo>
                  <a:lnTo>
                    <a:pt x="5876" y="1422"/>
                  </a:lnTo>
                  <a:lnTo>
                    <a:pt x="5876" y="1422"/>
                  </a:lnTo>
                  <a:lnTo>
                    <a:pt x="5591" y="1384"/>
                  </a:lnTo>
                  <a:lnTo>
                    <a:pt x="5307" y="1346"/>
                  </a:lnTo>
                  <a:lnTo>
                    <a:pt x="5307" y="1346"/>
                  </a:lnTo>
                  <a:lnTo>
                    <a:pt x="5023" y="1289"/>
                  </a:lnTo>
                  <a:lnTo>
                    <a:pt x="4738" y="1270"/>
                  </a:lnTo>
                  <a:lnTo>
                    <a:pt x="4738" y="1270"/>
                  </a:lnTo>
                  <a:lnTo>
                    <a:pt x="4511" y="1289"/>
                  </a:lnTo>
                  <a:lnTo>
                    <a:pt x="4416" y="1327"/>
                  </a:lnTo>
                  <a:lnTo>
                    <a:pt x="4321" y="1365"/>
                  </a:lnTo>
                  <a:lnTo>
                    <a:pt x="4227" y="1422"/>
                  </a:lnTo>
                  <a:lnTo>
                    <a:pt x="4132" y="1498"/>
                  </a:lnTo>
                  <a:lnTo>
                    <a:pt x="4056" y="1593"/>
                  </a:lnTo>
                  <a:lnTo>
                    <a:pt x="3961" y="1706"/>
                  </a:lnTo>
                  <a:lnTo>
                    <a:pt x="3961" y="1706"/>
                  </a:lnTo>
                  <a:lnTo>
                    <a:pt x="3905" y="1820"/>
                  </a:lnTo>
                  <a:lnTo>
                    <a:pt x="3848" y="1934"/>
                  </a:lnTo>
                  <a:lnTo>
                    <a:pt x="3829" y="2047"/>
                  </a:lnTo>
                  <a:lnTo>
                    <a:pt x="3791" y="2180"/>
                  </a:lnTo>
                  <a:lnTo>
                    <a:pt x="3791" y="2294"/>
                  </a:lnTo>
                  <a:lnTo>
                    <a:pt x="3791" y="2408"/>
                  </a:lnTo>
                  <a:lnTo>
                    <a:pt x="3829" y="2654"/>
                  </a:lnTo>
                  <a:lnTo>
                    <a:pt x="3886" y="2900"/>
                  </a:lnTo>
                  <a:lnTo>
                    <a:pt x="3999" y="3128"/>
                  </a:lnTo>
                  <a:lnTo>
                    <a:pt x="4113" y="3355"/>
                  </a:lnTo>
                  <a:lnTo>
                    <a:pt x="4246" y="3564"/>
                  </a:lnTo>
                  <a:lnTo>
                    <a:pt x="4246" y="3564"/>
                  </a:lnTo>
                  <a:lnTo>
                    <a:pt x="3942" y="3507"/>
                  </a:lnTo>
                  <a:lnTo>
                    <a:pt x="3942" y="3507"/>
                  </a:lnTo>
                  <a:lnTo>
                    <a:pt x="3905" y="3488"/>
                  </a:lnTo>
                  <a:lnTo>
                    <a:pt x="3905" y="3488"/>
                  </a:lnTo>
                  <a:lnTo>
                    <a:pt x="3829" y="3507"/>
                  </a:lnTo>
                  <a:lnTo>
                    <a:pt x="3772" y="3564"/>
                  </a:lnTo>
                  <a:lnTo>
                    <a:pt x="3734" y="3621"/>
                  </a:lnTo>
                  <a:lnTo>
                    <a:pt x="3734" y="3677"/>
                  </a:lnTo>
                  <a:lnTo>
                    <a:pt x="3715" y="3677"/>
                  </a:lnTo>
                  <a:lnTo>
                    <a:pt x="3715" y="3677"/>
                  </a:lnTo>
                  <a:lnTo>
                    <a:pt x="3469" y="3677"/>
                  </a:lnTo>
                  <a:lnTo>
                    <a:pt x="3469" y="3677"/>
                  </a:lnTo>
                  <a:lnTo>
                    <a:pt x="3165" y="3696"/>
                  </a:lnTo>
                  <a:lnTo>
                    <a:pt x="2862" y="3734"/>
                  </a:lnTo>
                  <a:lnTo>
                    <a:pt x="2559" y="3810"/>
                  </a:lnTo>
                  <a:lnTo>
                    <a:pt x="2256" y="3905"/>
                  </a:lnTo>
                  <a:lnTo>
                    <a:pt x="2256" y="3905"/>
                  </a:lnTo>
                  <a:lnTo>
                    <a:pt x="2199" y="3943"/>
                  </a:lnTo>
                  <a:lnTo>
                    <a:pt x="2161" y="3981"/>
                  </a:lnTo>
                  <a:lnTo>
                    <a:pt x="2142" y="4019"/>
                  </a:lnTo>
                  <a:lnTo>
                    <a:pt x="2123" y="4075"/>
                  </a:lnTo>
                  <a:lnTo>
                    <a:pt x="2123" y="4075"/>
                  </a:lnTo>
                  <a:lnTo>
                    <a:pt x="2180" y="4492"/>
                  </a:lnTo>
                  <a:lnTo>
                    <a:pt x="2180" y="4492"/>
                  </a:lnTo>
                  <a:lnTo>
                    <a:pt x="2142" y="4455"/>
                  </a:lnTo>
                  <a:lnTo>
                    <a:pt x="2085" y="4455"/>
                  </a:lnTo>
                  <a:lnTo>
                    <a:pt x="2085" y="4455"/>
                  </a:lnTo>
                  <a:lnTo>
                    <a:pt x="2066" y="4455"/>
                  </a:lnTo>
                  <a:lnTo>
                    <a:pt x="2066" y="4455"/>
                  </a:lnTo>
                  <a:lnTo>
                    <a:pt x="1554" y="4492"/>
                  </a:lnTo>
                  <a:lnTo>
                    <a:pt x="1289" y="4530"/>
                  </a:lnTo>
                  <a:lnTo>
                    <a:pt x="1005" y="4568"/>
                  </a:lnTo>
                  <a:lnTo>
                    <a:pt x="739" y="4625"/>
                  </a:lnTo>
                  <a:lnTo>
                    <a:pt x="493" y="4720"/>
                  </a:lnTo>
                  <a:lnTo>
                    <a:pt x="246" y="4834"/>
                  </a:lnTo>
                  <a:lnTo>
                    <a:pt x="57" y="4966"/>
                  </a:lnTo>
                  <a:lnTo>
                    <a:pt x="57" y="4966"/>
                  </a:lnTo>
                  <a:lnTo>
                    <a:pt x="19" y="5004"/>
                  </a:lnTo>
                  <a:lnTo>
                    <a:pt x="0" y="5042"/>
                  </a:lnTo>
                  <a:lnTo>
                    <a:pt x="0" y="5118"/>
                  </a:lnTo>
                  <a:lnTo>
                    <a:pt x="0" y="5118"/>
                  </a:lnTo>
                  <a:lnTo>
                    <a:pt x="76" y="5345"/>
                  </a:lnTo>
                  <a:lnTo>
                    <a:pt x="152" y="5554"/>
                  </a:lnTo>
                  <a:lnTo>
                    <a:pt x="246" y="5762"/>
                  </a:lnTo>
                  <a:lnTo>
                    <a:pt x="360" y="5971"/>
                  </a:lnTo>
                  <a:lnTo>
                    <a:pt x="853" y="6767"/>
                  </a:lnTo>
                  <a:lnTo>
                    <a:pt x="853" y="6767"/>
                  </a:lnTo>
                  <a:lnTo>
                    <a:pt x="1043" y="7146"/>
                  </a:lnTo>
                  <a:lnTo>
                    <a:pt x="1346" y="7696"/>
                  </a:lnTo>
                  <a:lnTo>
                    <a:pt x="1516" y="7980"/>
                  </a:lnTo>
                  <a:lnTo>
                    <a:pt x="1706" y="8207"/>
                  </a:lnTo>
                  <a:lnTo>
                    <a:pt x="1782" y="8321"/>
                  </a:lnTo>
                  <a:lnTo>
                    <a:pt x="1876" y="8397"/>
                  </a:lnTo>
                  <a:lnTo>
                    <a:pt x="1952" y="8454"/>
                  </a:lnTo>
                  <a:lnTo>
                    <a:pt x="2047" y="8492"/>
                  </a:lnTo>
                  <a:lnTo>
                    <a:pt x="2047" y="8492"/>
                  </a:lnTo>
                  <a:lnTo>
                    <a:pt x="2009" y="8530"/>
                  </a:lnTo>
                  <a:lnTo>
                    <a:pt x="2009" y="8605"/>
                  </a:lnTo>
                  <a:lnTo>
                    <a:pt x="2009" y="8605"/>
                  </a:lnTo>
                  <a:lnTo>
                    <a:pt x="2009" y="8681"/>
                  </a:lnTo>
                  <a:lnTo>
                    <a:pt x="2028" y="8738"/>
                  </a:lnTo>
                  <a:lnTo>
                    <a:pt x="2066" y="8776"/>
                  </a:lnTo>
                  <a:lnTo>
                    <a:pt x="2123" y="8814"/>
                  </a:lnTo>
                  <a:lnTo>
                    <a:pt x="2123" y="8814"/>
                  </a:lnTo>
                  <a:lnTo>
                    <a:pt x="2142" y="8871"/>
                  </a:lnTo>
                  <a:lnTo>
                    <a:pt x="2161" y="8909"/>
                  </a:lnTo>
                  <a:lnTo>
                    <a:pt x="2218" y="8947"/>
                  </a:lnTo>
                  <a:lnTo>
                    <a:pt x="2275" y="8965"/>
                  </a:lnTo>
                  <a:lnTo>
                    <a:pt x="2275" y="8965"/>
                  </a:lnTo>
                  <a:lnTo>
                    <a:pt x="2293" y="8965"/>
                  </a:lnTo>
                  <a:lnTo>
                    <a:pt x="2293" y="8965"/>
                  </a:lnTo>
                  <a:lnTo>
                    <a:pt x="3848" y="8833"/>
                  </a:lnTo>
                  <a:lnTo>
                    <a:pt x="3848" y="8833"/>
                  </a:lnTo>
                  <a:lnTo>
                    <a:pt x="4378" y="8757"/>
                  </a:lnTo>
                  <a:lnTo>
                    <a:pt x="4738" y="8719"/>
                  </a:lnTo>
                  <a:lnTo>
                    <a:pt x="5099" y="8700"/>
                  </a:lnTo>
                  <a:lnTo>
                    <a:pt x="5099" y="8700"/>
                  </a:lnTo>
                  <a:lnTo>
                    <a:pt x="5326" y="8719"/>
                  </a:lnTo>
                  <a:lnTo>
                    <a:pt x="5535" y="8757"/>
                  </a:lnTo>
                  <a:lnTo>
                    <a:pt x="5610" y="8795"/>
                  </a:lnTo>
                  <a:lnTo>
                    <a:pt x="5686" y="8833"/>
                  </a:lnTo>
                  <a:lnTo>
                    <a:pt x="5743" y="8890"/>
                  </a:lnTo>
                  <a:lnTo>
                    <a:pt x="5781" y="8965"/>
                  </a:lnTo>
                  <a:lnTo>
                    <a:pt x="5781" y="8965"/>
                  </a:lnTo>
                  <a:lnTo>
                    <a:pt x="5933" y="9382"/>
                  </a:lnTo>
                  <a:lnTo>
                    <a:pt x="6046" y="9818"/>
                  </a:lnTo>
                  <a:lnTo>
                    <a:pt x="6141" y="10273"/>
                  </a:lnTo>
                  <a:lnTo>
                    <a:pt x="6217" y="10728"/>
                  </a:lnTo>
                  <a:lnTo>
                    <a:pt x="6293" y="11183"/>
                  </a:lnTo>
                  <a:lnTo>
                    <a:pt x="6331" y="11657"/>
                  </a:lnTo>
                  <a:lnTo>
                    <a:pt x="6425" y="12548"/>
                  </a:lnTo>
                  <a:lnTo>
                    <a:pt x="6425" y="12548"/>
                  </a:lnTo>
                  <a:lnTo>
                    <a:pt x="6520" y="13344"/>
                  </a:lnTo>
                  <a:lnTo>
                    <a:pt x="6634" y="14121"/>
                  </a:lnTo>
                  <a:lnTo>
                    <a:pt x="6766" y="14879"/>
                  </a:lnTo>
                  <a:lnTo>
                    <a:pt x="6918" y="15656"/>
                  </a:lnTo>
                  <a:lnTo>
                    <a:pt x="7070" y="16414"/>
                  </a:lnTo>
                  <a:lnTo>
                    <a:pt x="7240" y="17191"/>
                  </a:lnTo>
                  <a:lnTo>
                    <a:pt x="7619" y="18708"/>
                  </a:lnTo>
                  <a:lnTo>
                    <a:pt x="7619" y="18708"/>
                  </a:lnTo>
                  <a:lnTo>
                    <a:pt x="6350" y="18328"/>
                  </a:lnTo>
                  <a:lnTo>
                    <a:pt x="6350" y="18328"/>
                  </a:lnTo>
                  <a:lnTo>
                    <a:pt x="6103" y="18234"/>
                  </a:lnTo>
                  <a:lnTo>
                    <a:pt x="5914" y="18158"/>
                  </a:lnTo>
                  <a:lnTo>
                    <a:pt x="5743" y="18082"/>
                  </a:lnTo>
                  <a:lnTo>
                    <a:pt x="5610" y="17968"/>
                  </a:lnTo>
                  <a:lnTo>
                    <a:pt x="5497" y="17836"/>
                  </a:lnTo>
                  <a:lnTo>
                    <a:pt x="5383" y="17684"/>
                  </a:lnTo>
                  <a:lnTo>
                    <a:pt x="5288" y="17495"/>
                  </a:lnTo>
                  <a:lnTo>
                    <a:pt x="5193" y="17267"/>
                  </a:lnTo>
                  <a:lnTo>
                    <a:pt x="5193" y="17267"/>
                  </a:lnTo>
                  <a:lnTo>
                    <a:pt x="4663" y="15789"/>
                  </a:lnTo>
                  <a:lnTo>
                    <a:pt x="4094" y="14329"/>
                  </a:lnTo>
                  <a:lnTo>
                    <a:pt x="4094" y="14329"/>
                  </a:lnTo>
                  <a:lnTo>
                    <a:pt x="3506" y="12870"/>
                  </a:lnTo>
                  <a:lnTo>
                    <a:pt x="2881" y="11410"/>
                  </a:lnTo>
                  <a:lnTo>
                    <a:pt x="2256" y="9970"/>
                  </a:lnTo>
                  <a:lnTo>
                    <a:pt x="1611" y="8530"/>
                  </a:lnTo>
                  <a:lnTo>
                    <a:pt x="1611" y="8530"/>
                  </a:lnTo>
                  <a:lnTo>
                    <a:pt x="1573" y="8492"/>
                  </a:lnTo>
                  <a:lnTo>
                    <a:pt x="1554" y="8454"/>
                  </a:lnTo>
                  <a:lnTo>
                    <a:pt x="1478" y="8435"/>
                  </a:lnTo>
                  <a:lnTo>
                    <a:pt x="1478" y="8435"/>
                  </a:lnTo>
                  <a:lnTo>
                    <a:pt x="1403" y="8454"/>
                  </a:lnTo>
                  <a:lnTo>
                    <a:pt x="1346" y="8511"/>
                  </a:lnTo>
                  <a:lnTo>
                    <a:pt x="1327" y="8548"/>
                  </a:lnTo>
                  <a:lnTo>
                    <a:pt x="1308" y="8586"/>
                  </a:lnTo>
                  <a:lnTo>
                    <a:pt x="1308" y="8643"/>
                  </a:lnTo>
                  <a:lnTo>
                    <a:pt x="1327" y="8681"/>
                  </a:lnTo>
                  <a:lnTo>
                    <a:pt x="1327" y="8681"/>
                  </a:lnTo>
                  <a:lnTo>
                    <a:pt x="2047" y="10330"/>
                  </a:lnTo>
                  <a:lnTo>
                    <a:pt x="2767" y="11979"/>
                  </a:lnTo>
                  <a:lnTo>
                    <a:pt x="3450" y="13628"/>
                  </a:lnTo>
                  <a:lnTo>
                    <a:pt x="4113" y="15296"/>
                  </a:lnTo>
                  <a:lnTo>
                    <a:pt x="4113" y="15296"/>
                  </a:lnTo>
                  <a:lnTo>
                    <a:pt x="4663" y="16755"/>
                  </a:lnTo>
                  <a:lnTo>
                    <a:pt x="4663" y="16755"/>
                  </a:lnTo>
                  <a:lnTo>
                    <a:pt x="4795" y="17134"/>
                  </a:lnTo>
                  <a:lnTo>
                    <a:pt x="4909" y="17532"/>
                  </a:lnTo>
                  <a:lnTo>
                    <a:pt x="5042" y="17930"/>
                  </a:lnTo>
                  <a:lnTo>
                    <a:pt x="5136" y="18101"/>
                  </a:lnTo>
                  <a:lnTo>
                    <a:pt x="5212" y="18272"/>
                  </a:lnTo>
                  <a:lnTo>
                    <a:pt x="5212" y="18272"/>
                  </a:lnTo>
                  <a:lnTo>
                    <a:pt x="5269" y="18347"/>
                  </a:lnTo>
                  <a:lnTo>
                    <a:pt x="5345" y="18385"/>
                  </a:lnTo>
                  <a:lnTo>
                    <a:pt x="5440" y="18423"/>
                  </a:lnTo>
                  <a:lnTo>
                    <a:pt x="5553" y="18461"/>
                  </a:lnTo>
                  <a:lnTo>
                    <a:pt x="5762" y="18499"/>
                  </a:lnTo>
                  <a:lnTo>
                    <a:pt x="5933" y="18537"/>
                  </a:lnTo>
                  <a:lnTo>
                    <a:pt x="5933" y="18537"/>
                  </a:lnTo>
                  <a:lnTo>
                    <a:pt x="7809" y="19125"/>
                  </a:lnTo>
                  <a:lnTo>
                    <a:pt x="7809" y="19125"/>
                  </a:lnTo>
                  <a:lnTo>
                    <a:pt x="7866" y="19125"/>
                  </a:lnTo>
                  <a:lnTo>
                    <a:pt x="7866" y="19125"/>
                  </a:lnTo>
                  <a:lnTo>
                    <a:pt x="7904" y="19125"/>
                  </a:lnTo>
                  <a:lnTo>
                    <a:pt x="7942" y="19087"/>
                  </a:lnTo>
                  <a:lnTo>
                    <a:pt x="7979" y="19068"/>
                  </a:lnTo>
                  <a:lnTo>
                    <a:pt x="7998" y="19030"/>
                  </a:lnTo>
                  <a:lnTo>
                    <a:pt x="7998" y="19030"/>
                  </a:lnTo>
                  <a:lnTo>
                    <a:pt x="8415" y="18973"/>
                  </a:lnTo>
                  <a:lnTo>
                    <a:pt x="8832" y="18916"/>
                  </a:lnTo>
                  <a:lnTo>
                    <a:pt x="9230" y="18840"/>
                  </a:lnTo>
                  <a:lnTo>
                    <a:pt x="9647" y="18745"/>
                  </a:lnTo>
                  <a:lnTo>
                    <a:pt x="10045" y="18632"/>
                  </a:lnTo>
                  <a:lnTo>
                    <a:pt x="10443" y="18518"/>
                  </a:lnTo>
                  <a:lnTo>
                    <a:pt x="10823" y="18366"/>
                  </a:lnTo>
                  <a:lnTo>
                    <a:pt x="11221" y="18196"/>
                  </a:lnTo>
                  <a:lnTo>
                    <a:pt x="11221" y="18196"/>
                  </a:lnTo>
                  <a:lnTo>
                    <a:pt x="11656" y="17987"/>
                  </a:lnTo>
                  <a:lnTo>
                    <a:pt x="12073" y="17779"/>
                  </a:lnTo>
                  <a:lnTo>
                    <a:pt x="12490" y="17532"/>
                  </a:lnTo>
                  <a:lnTo>
                    <a:pt x="12888" y="17267"/>
                  </a:lnTo>
                  <a:lnTo>
                    <a:pt x="12888" y="17267"/>
                  </a:lnTo>
                  <a:lnTo>
                    <a:pt x="13040" y="17153"/>
                  </a:lnTo>
                  <a:lnTo>
                    <a:pt x="13135" y="17021"/>
                  </a:lnTo>
                  <a:lnTo>
                    <a:pt x="13192" y="16869"/>
                  </a:lnTo>
                  <a:lnTo>
                    <a:pt x="13211" y="16717"/>
                  </a:lnTo>
                  <a:lnTo>
                    <a:pt x="13211" y="16566"/>
                  </a:lnTo>
                  <a:lnTo>
                    <a:pt x="13211" y="16395"/>
                  </a:lnTo>
                  <a:lnTo>
                    <a:pt x="13173" y="15997"/>
                  </a:lnTo>
                  <a:lnTo>
                    <a:pt x="13173" y="15997"/>
                  </a:lnTo>
                  <a:lnTo>
                    <a:pt x="13154" y="14822"/>
                  </a:lnTo>
                  <a:lnTo>
                    <a:pt x="13116" y="13647"/>
                  </a:lnTo>
                  <a:lnTo>
                    <a:pt x="13059" y="12472"/>
                  </a:lnTo>
                  <a:lnTo>
                    <a:pt x="13002" y="11316"/>
                  </a:lnTo>
                  <a:lnTo>
                    <a:pt x="12926" y="10141"/>
                  </a:lnTo>
                  <a:lnTo>
                    <a:pt x="12832" y="8965"/>
                  </a:lnTo>
                  <a:lnTo>
                    <a:pt x="12737" y="7790"/>
                  </a:lnTo>
                  <a:lnTo>
                    <a:pt x="12623" y="6634"/>
                  </a:lnTo>
                  <a:lnTo>
                    <a:pt x="12623" y="6634"/>
                  </a:lnTo>
                  <a:lnTo>
                    <a:pt x="12604" y="6577"/>
                  </a:lnTo>
                  <a:lnTo>
                    <a:pt x="12585" y="6539"/>
                  </a:lnTo>
                  <a:lnTo>
                    <a:pt x="12566" y="6502"/>
                  </a:lnTo>
                  <a:lnTo>
                    <a:pt x="12528" y="6483"/>
                  </a:lnTo>
                  <a:lnTo>
                    <a:pt x="12528" y="6483"/>
                  </a:lnTo>
                  <a:lnTo>
                    <a:pt x="12718" y="5800"/>
                  </a:lnTo>
                  <a:lnTo>
                    <a:pt x="12945" y="5118"/>
                  </a:lnTo>
                  <a:lnTo>
                    <a:pt x="13419" y="3772"/>
                  </a:lnTo>
                  <a:lnTo>
                    <a:pt x="13419" y="3772"/>
                  </a:lnTo>
                  <a:lnTo>
                    <a:pt x="13457" y="3640"/>
                  </a:lnTo>
                  <a:lnTo>
                    <a:pt x="13533" y="3507"/>
                  </a:lnTo>
                  <a:lnTo>
                    <a:pt x="13684" y="3260"/>
                  </a:lnTo>
                  <a:lnTo>
                    <a:pt x="13836" y="3014"/>
                  </a:lnTo>
                  <a:lnTo>
                    <a:pt x="13893" y="2881"/>
                  </a:lnTo>
                  <a:lnTo>
                    <a:pt x="13950" y="2749"/>
                  </a:lnTo>
                  <a:lnTo>
                    <a:pt x="13950" y="2749"/>
                  </a:lnTo>
                  <a:lnTo>
                    <a:pt x="13969" y="2654"/>
                  </a:lnTo>
                  <a:lnTo>
                    <a:pt x="13969" y="2559"/>
                  </a:lnTo>
                  <a:lnTo>
                    <a:pt x="13931" y="2445"/>
                  </a:lnTo>
                  <a:lnTo>
                    <a:pt x="13912" y="2408"/>
                  </a:lnTo>
                  <a:lnTo>
                    <a:pt x="13874" y="2370"/>
                  </a:lnTo>
                  <a:lnTo>
                    <a:pt x="13874" y="2370"/>
                  </a:lnTo>
                  <a:lnTo>
                    <a:pt x="13741" y="2275"/>
                  </a:lnTo>
                  <a:lnTo>
                    <a:pt x="13533" y="2161"/>
                  </a:lnTo>
                  <a:lnTo>
                    <a:pt x="13305" y="2047"/>
                  </a:lnTo>
                  <a:lnTo>
                    <a:pt x="13192" y="2010"/>
                  </a:lnTo>
                  <a:lnTo>
                    <a:pt x="13097" y="1991"/>
                  </a:lnTo>
                  <a:lnTo>
                    <a:pt x="13097" y="1991"/>
                  </a:lnTo>
                  <a:lnTo>
                    <a:pt x="13078" y="1934"/>
                  </a:lnTo>
                  <a:lnTo>
                    <a:pt x="13040" y="1896"/>
                  </a:lnTo>
                  <a:lnTo>
                    <a:pt x="13040" y="1896"/>
                  </a:lnTo>
                  <a:lnTo>
                    <a:pt x="12832" y="1763"/>
                  </a:lnTo>
                  <a:lnTo>
                    <a:pt x="12623" y="1668"/>
                  </a:lnTo>
                  <a:lnTo>
                    <a:pt x="12377" y="1593"/>
                  </a:lnTo>
                  <a:lnTo>
                    <a:pt x="12149" y="1574"/>
                  </a:lnTo>
                  <a:lnTo>
                    <a:pt x="12149" y="1574"/>
                  </a:lnTo>
                  <a:lnTo>
                    <a:pt x="12036" y="1574"/>
                  </a:lnTo>
                  <a:lnTo>
                    <a:pt x="12036" y="1574"/>
                  </a:lnTo>
                  <a:lnTo>
                    <a:pt x="11979" y="1593"/>
                  </a:lnTo>
                  <a:lnTo>
                    <a:pt x="11941" y="1612"/>
                  </a:lnTo>
                  <a:lnTo>
                    <a:pt x="11903" y="1649"/>
                  </a:lnTo>
                  <a:lnTo>
                    <a:pt x="11884" y="1706"/>
                  </a:lnTo>
                  <a:lnTo>
                    <a:pt x="11884" y="1706"/>
                  </a:lnTo>
                  <a:lnTo>
                    <a:pt x="11770" y="1991"/>
                  </a:lnTo>
                  <a:lnTo>
                    <a:pt x="11694" y="2275"/>
                  </a:lnTo>
                  <a:lnTo>
                    <a:pt x="11694" y="2275"/>
                  </a:lnTo>
                  <a:lnTo>
                    <a:pt x="11581" y="1858"/>
                  </a:lnTo>
                  <a:lnTo>
                    <a:pt x="11505" y="1422"/>
                  </a:lnTo>
                  <a:lnTo>
                    <a:pt x="11505" y="1422"/>
                  </a:lnTo>
                  <a:lnTo>
                    <a:pt x="11467" y="1176"/>
                  </a:lnTo>
                  <a:lnTo>
                    <a:pt x="11467" y="910"/>
                  </a:lnTo>
                  <a:lnTo>
                    <a:pt x="11448" y="645"/>
                  </a:lnTo>
                  <a:lnTo>
                    <a:pt x="11410" y="512"/>
                  </a:lnTo>
                  <a:lnTo>
                    <a:pt x="11372" y="398"/>
                  </a:lnTo>
                  <a:lnTo>
                    <a:pt x="11372" y="398"/>
                  </a:lnTo>
                  <a:lnTo>
                    <a:pt x="11315" y="304"/>
                  </a:lnTo>
                  <a:lnTo>
                    <a:pt x="11239" y="228"/>
                  </a:lnTo>
                  <a:lnTo>
                    <a:pt x="11126" y="152"/>
                  </a:lnTo>
                  <a:lnTo>
                    <a:pt x="11012" y="95"/>
                  </a:lnTo>
                  <a:lnTo>
                    <a:pt x="10898" y="57"/>
                  </a:lnTo>
                  <a:lnTo>
                    <a:pt x="10766" y="19"/>
                  </a:lnTo>
                  <a:lnTo>
                    <a:pt x="10633" y="0"/>
                  </a:lnTo>
                  <a:lnTo>
                    <a:pt x="10500" y="0"/>
                  </a:lnTo>
                </a:path>
              </a:pathLst>
            </a:custGeom>
            <a:solidFill>
              <a:srgbClr val="F1C4B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5" name="Picture 4">
            <a:hlinkClick r:id="rId3" action="ppaction://hlinksldjump"/>
            <a:extLst>
              <a:ext uri="{FF2B5EF4-FFF2-40B4-BE49-F238E27FC236}">
                <a16:creationId xmlns:a16="http://schemas.microsoft.com/office/drawing/2014/main" id="{205F4F16-BC79-1F98-AE93-95FDEF1A5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765" y="1471576"/>
            <a:ext cx="2766977" cy="1918437"/>
          </a:xfrm>
          <a:prstGeom prst="rect">
            <a:avLst/>
          </a:prstGeom>
        </p:spPr>
      </p:pic>
      <p:pic>
        <p:nvPicPr>
          <p:cNvPr id="9" name="Picture 8">
            <a:hlinkClick r:id="rId5" action="ppaction://hlinksldjump"/>
            <a:extLst>
              <a:ext uri="{FF2B5EF4-FFF2-40B4-BE49-F238E27FC236}">
                <a16:creationId xmlns:a16="http://schemas.microsoft.com/office/drawing/2014/main" id="{A788F1E3-77FF-6076-6935-8F77D76A8C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885" y="3907011"/>
            <a:ext cx="3170195" cy="1902117"/>
          </a:xfrm>
          <a:prstGeom prst="rect">
            <a:avLst/>
          </a:prstGeom>
        </p:spPr>
      </p:pic>
      <p:pic>
        <p:nvPicPr>
          <p:cNvPr id="11" name="Picture 10">
            <a:hlinkClick r:id="rId7" action="ppaction://hlinksldjump"/>
            <a:extLst>
              <a:ext uri="{FF2B5EF4-FFF2-40B4-BE49-F238E27FC236}">
                <a16:creationId xmlns:a16="http://schemas.microsoft.com/office/drawing/2014/main" id="{8079B3B3-5085-E641-810C-BA4CFEE7E9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5411" y="2766164"/>
            <a:ext cx="2489275" cy="1582816"/>
          </a:xfrm>
          <a:prstGeom prst="rect">
            <a:avLst/>
          </a:prstGeom>
        </p:spPr>
      </p:pic>
      <p:sp>
        <p:nvSpPr>
          <p:cNvPr id="25" name="Arrow: Right 24">
            <a:hlinkClick r:id="rId9" action="ppaction://hlinksldjump"/>
            <a:extLst>
              <a:ext uri="{FF2B5EF4-FFF2-40B4-BE49-F238E27FC236}">
                <a16:creationId xmlns:a16="http://schemas.microsoft.com/office/drawing/2014/main" id="{9F58ABE2-DC81-82FE-0091-47E9BC78D1CA}"/>
              </a:ext>
            </a:extLst>
          </p:cNvPr>
          <p:cNvSpPr/>
          <p:nvPr/>
        </p:nvSpPr>
        <p:spPr>
          <a:xfrm rot="5400000">
            <a:off x="11482038" y="6054384"/>
            <a:ext cx="741119" cy="64500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1A43AD-6F91-86D5-626F-9F1FEC877A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3755" y="434678"/>
            <a:ext cx="4925995" cy="1182727"/>
          </a:xfrm>
          <a:prstGeom prst="rect">
            <a:avLst/>
          </a:prstGeom>
        </p:spPr>
      </p:pic>
      <p:pic>
        <p:nvPicPr>
          <p:cNvPr id="1026" name="Picture 2" descr="Smiling chefs cooking, holding cake, bakery cartoon art illustration logo.">
            <a:extLst>
              <a:ext uri="{FF2B5EF4-FFF2-40B4-BE49-F238E27FC236}">
                <a16:creationId xmlns:a16="http://schemas.microsoft.com/office/drawing/2014/main" id="{D0A42390-54AC-3E23-B694-DED47A9DD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000" b="94400" l="9585" r="89617">
                        <a14:foregroundMark x1="36422" y1="8600" x2="58786" y2="6000"/>
                        <a14:foregroundMark x1="58786" y1="6000" x2="61182" y2="6400"/>
                        <a14:foregroundMark x1="45847" y1="91200" x2="57668" y2="92600"/>
                        <a14:foregroundMark x1="47764" y1="94400" x2="56070" y2="92800"/>
                        <a14:foregroundMark x1="48562" y1="93200" x2="48562" y2="93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822" y="1573619"/>
            <a:ext cx="5330886" cy="425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A">
            <a:extLst>
              <a:ext uri="{FF2B5EF4-FFF2-40B4-BE49-F238E27FC236}">
                <a16:creationId xmlns:a16="http://schemas.microsoft.com/office/drawing/2014/main" id="{6CE35F12-4351-1A54-E37A-8FF340574C21}"/>
              </a:ext>
            </a:extLst>
          </p:cNvPr>
          <p:cNvGrpSpPr/>
          <p:nvPr/>
        </p:nvGrpSpPr>
        <p:grpSpPr>
          <a:xfrm>
            <a:off x="259063" y="2370146"/>
            <a:ext cx="5562364" cy="1891317"/>
            <a:chOff x="194297" y="1777609"/>
            <a:chExt cx="4171773" cy="1418488"/>
          </a:xfrm>
        </p:grpSpPr>
        <p:sp>
          <p:nvSpPr>
            <p:cNvPr id="88" name="Google Shape;1182;p42">
              <a:extLst>
                <a:ext uri="{FF2B5EF4-FFF2-40B4-BE49-F238E27FC236}">
                  <a16:creationId xmlns:a16="http://schemas.microsoft.com/office/drawing/2014/main" id="{CBE373D8-7958-733A-AE26-2FC2433F6ACB}"/>
                </a:ext>
              </a:extLst>
            </p:cNvPr>
            <p:cNvSpPr/>
            <p:nvPr/>
          </p:nvSpPr>
          <p:spPr>
            <a:xfrm>
              <a:off x="737521" y="1781001"/>
              <a:ext cx="3628549" cy="1198708"/>
            </a:xfrm>
            <a:custGeom>
              <a:avLst/>
              <a:gdLst/>
              <a:ahLst/>
              <a:cxnLst/>
              <a:rect l="l" t="t" r="r" b="b"/>
              <a:pathLst>
                <a:path w="42268" h="8686" extrusionOk="0">
                  <a:moveTo>
                    <a:pt x="20982" y="518"/>
                  </a:moveTo>
                  <a:lnTo>
                    <a:pt x="26076" y="608"/>
                  </a:lnTo>
                  <a:lnTo>
                    <a:pt x="31169" y="715"/>
                  </a:lnTo>
                  <a:lnTo>
                    <a:pt x="36245" y="858"/>
                  </a:lnTo>
                  <a:lnTo>
                    <a:pt x="41339" y="1037"/>
                  </a:lnTo>
                  <a:lnTo>
                    <a:pt x="40999" y="1537"/>
                  </a:lnTo>
                  <a:lnTo>
                    <a:pt x="40660" y="2002"/>
                  </a:lnTo>
                  <a:lnTo>
                    <a:pt x="40284" y="2449"/>
                  </a:lnTo>
                  <a:lnTo>
                    <a:pt x="39891" y="2895"/>
                  </a:lnTo>
                  <a:lnTo>
                    <a:pt x="39480" y="3306"/>
                  </a:lnTo>
                  <a:lnTo>
                    <a:pt x="39051" y="3700"/>
                  </a:lnTo>
                  <a:lnTo>
                    <a:pt x="38604" y="4093"/>
                  </a:lnTo>
                  <a:lnTo>
                    <a:pt x="38140" y="4486"/>
                  </a:lnTo>
                  <a:lnTo>
                    <a:pt x="38104" y="4540"/>
                  </a:lnTo>
                  <a:lnTo>
                    <a:pt x="38086" y="4593"/>
                  </a:lnTo>
                  <a:lnTo>
                    <a:pt x="38050" y="4665"/>
                  </a:lnTo>
                  <a:lnTo>
                    <a:pt x="38032" y="4736"/>
                  </a:lnTo>
                  <a:lnTo>
                    <a:pt x="38050" y="4808"/>
                  </a:lnTo>
                  <a:lnTo>
                    <a:pt x="38104" y="4879"/>
                  </a:lnTo>
                  <a:lnTo>
                    <a:pt x="38980" y="5737"/>
                  </a:lnTo>
                  <a:lnTo>
                    <a:pt x="39873" y="6595"/>
                  </a:lnTo>
                  <a:lnTo>
                    <a:pt x="40785" y="7417"/>
                  </a:lnTo>
                  <a:lnTo>
                    <a:pt x="41249" y="7828"/>
                  </a:lnTo>
                  <a:lnTo>
                    <a:pt x="41732" y="8221"/>
                  </a:lnTo>
                  <a:lnTo>
                    <a:pt x="36567" y="8257"/>
                  </a:lnTo>
                  <a:lnTo>
                    <a:pt x="26255" y="8257"/>
                  </a:lnTo>
                  <a:lnTo>
                    <a:pt x="21090" y="8239"/>
                  </a:lnTo>
                  <a:lnTo>
                    <a:pt x="18534" y="8203"/>
                  </a:lnTo>
                  <a:lnTo>
                    <a:pt x="15978" y="8150"/>
                  </a:lnTo>
                  <a:lnTo>
                    <a:pt x="10831" y="8043"/>
                  </a:lnTo>
                  <a:lnTo>
                    <a:pt x="8275" y="7989"/>
                  </a:lnTo>
                  <a:lnTo>
                    <a:pt x="5702" y="7971"/>
                  </a:lnTo>
                  <a:lnTo>
                    <a:pt x="3146" y="7971"/>
                  </a:lnTo>
                  <a:lnTo>
                    <a:pt x="1859" y="8007"/>
                  </a:lnTo>
                  <a:lnTo>
                    <a:pt x="590" y="8043"/>
                  </a:lnTo>
                  <a:lnTo>
                    <a:pt x="1002" y="7649"/>
                  </a:lnTo>
                  <a:lnTo>
                    <a:pt x="1413" y="7256"/>
                  </a:lnTo>
                  <a:lnTo>
                    <a:pt x="1788" y="6845"/>
                  </a:lnTo>
                  <a:lnTo>
                    <a:pt x="2163" y="6398"/>
                  </a:lnTo>
                  <a:lnTo>
                    <a:pt x="2503" y="5952"/>
                  </a:lnTo>
                  <a:lnTo>
                    <a:pt x="2842" y="5505"/>
                  </a:lnTo>
                  <a:lnTo>
                    <a:pt x="3182" y="5040"/>
                  </a:lnTo>
                  <a:lnTo>
                    <a:pt x="3486" y="4575"/>
                  </a:lnTo>
                  <a:lnTo>
                    <a:pt x="3504" y="4522"/>
                  </a:lnTo>
                  <a:lnTo>
                    <a:pt x="3521" y="4468"/>
                  </a:lnTo>
                  <a:lnTo>
                    <a:pt x="3557" y="4450"/>
                  </a:lnTo>
                  <a:lnTo>
                    <a:pt x="3575" y="4415"/>
                  </a:lnTo>
                  <a:lnTo>
                    <a:pt x="3575" y="4361"/>
                  </a:lnTo>
                  <a:lnTo>
                    <a:pt x="3575" y="4325"/>
                  </a:lnTo>
                  <a:lnTo>
                    <a:pt x="3271" y="3825"/>
                  </a:lnTo>
                  <a:lnTo>
                    <a:pt x="2950" y="3324"/>
                  </a:lnTo>
                  <a:lnTo>
                    <a:pt x="2610" y="2842"/>
                  </a:lnTo>
                  <a:lnTo>
                    <a:pt x="2253" y="2377"/>
                  </a:lnTo>
                  <a:lnTo>
                    <a:pt x="1877" y="1912"/>
                  </a:lnTo>
                  <a:lnTo>
                    <a:pt x="1502" y="1448"/>
                  </a:lnTo>
                  <a:lnTo>
                    <a:pt x="751" y="554"/>
                  </a:lnTo>
                  <a:lnTo>
                    <a:pt x="2002" y="590"/>
                  </a:lnTo>
                  <a:lnTo>
                    <a:pt x="3271" y="608"/>
                  </a:lnTo>
                  <a:lnTo>
                    <a:pt x="5791" y="626"/>
                  </a:lnTo>
                  <a:lnTo>
                    <a:pt x="8329" y="608"/>
                  </a:lnTo>
                  <a:lnTo>
                    <a:pt x="10867" y="590"/>
                  </a:lnTo>
                  <a:lnTo>
                    <a:pt x="15925" y="518"/>
                  </a:lnTo>
                  <a:close/>
                  <a:moveTo>
                    <a:pt x="8186" y="0"/>
                  </a:moveTo>
                  <a:lnTo>
                    <a:pt x="6899" y="18"/>
                  </a:lnTo>
                  <a:lnTo>
                    <a:pt x="5630" y="54"/>
                  </a:lnTo>
                  <a:lnTo>
                    <a:pt x="4344" y="89"/>
                  </a:lnTo>
                  <a:lnTo>
                    <a:pt x="3075" y="143"/>
                  </a:lnTo>
                  <a:lnTo>
                    <a:pt x="1806" y="197"/>
                  </a:lnTo>
                  <a:lnTo>
                    <a:pt x="537" y="286"/>
                  </a:lnTo>
                  <a:lnTo>
                    <a:pt x="483" y="286"/>
                  </a:lnTo>
                  <a:lnTo>
                    <a:pt x="465" y="304"/>
                  </a:lnTo>
                  <a:lnTo>
                    <a:pt x="412" y="375"/>
                  </a:lnTo>
                  <a:lnTo>
                    <a:pt x="358" y="393"/>
                  </a:lnTo>
                  <a:lnTo>
                    <a:pt x="322" y="429"/>
                  </a:lnTo>
                  <a:lnTo>
                    <a:pt x="269" y="465"/>
                  </a:lnTo>
                  <a:lnTo>
                    <a:pt x="233" y="501"/>
                  </a:lnTo>
                  <a:lnTo>
                    <a:pt x="215" y="554"/>
                  </a:lnTo>
                  <a:lnTo>
                    <a:pt x="215" y="608"/>
                  </a:lnTo>
                  <a:lnTo>
                    <a:pt x="233" y="679"/>
                  </a:lnTo>
                  <a:lnTo>
                    <a:pt x="251" y="733"/>
                  </a:lnTo>
                  <a:lnTo>
                    <a:pt x="948" y="1644"/>
                  </a:lnTo>
                  <a:lnTo>
                    <a:pt x="1663" y="2574"/>
                  </a:lnTo>
                  <a:lnTo>
                    <a:pt x="2038" y="3020"/>
                  </a:lnTo>
                  <a:lnTo>
                    <a:pt x="2413" y="3467"/>
                  </a:lnTo>
                  <a:lnTo>
                    <a:pt x="2807" y="3896"/>
                  </a:lnTo>
                  <a:lnTo>
                    <a:pt x="3218" y="4289"/>
                  </a:lnTo>
                  <a:lnTo>
                    <a:pt x="3182" y="4325"/>
                  </a:lnTo>
                  <a:lnTo>
                    <a:pt x="3128" y="4361"/>
                  </a:lnTo>
                  <a:lnTo>
                    <a:pt x="2789" y="4879"/>
                  </a:lnTo>
                  <a:lnTo>
                    <a:pt x="2413" y="5362"/>
                  </a:lnTo>
                  <a:lnTo>
                    <a:pt x="2038" y="5844"/>
                  </a:lnTo>
                  <a:lnTo>
                    <a:pt x="1645" y="6309"/>
                  </a:lnTo>
                  <a:lnTo>
                    <a:pt x="841" y="7238"/>
                  </a:lnTo>
                  <a:lnTo>
                    <a:pt x="19" y="8168"/>
                  </a:lnTo>
                  <a:lnTo>
                    <a:pt x="1" y="8203"/>
                  </a:lnTo>
                  <a:lnTo>
                    <a:pt x="1" y="8257"/>
                  </a:lnTo>
                  <a:lnTo>
                    <a:pt x="1" y="8293"/>
                  </a:lnTo>
                  <a:lnTo>
                    <a:pt x="19" y="8329"/>
                  </a:lnTo>
                  <a:lnTo>
                    <a:pt x="54" y="8364"/>
                  </a:lnTo>
                  <a:lnTo>
                    <a:pt x="90" y="8382"/>
                  </a:lnTo>
                  <a:lnTo>
                    <a:pt x="144" y="8382"/>
                  </a:lnTo>
                  <a:lnTo>
                    <a:pt x="179" y="8364"/>
                  </a:lnTo>
                  <a:lnTo>
                    <a:pt x="251" y="8311"/>
                  </a:lnTo>
                  <a:lnTo>
                    <a:pt x="305" y="8329"/>
                  </a:lnTo>
                  <a:lnTo>
                    <a:pt x="1591" y="8418"/>
                  </a:lnTo>
                  <a:lnTo>
                    <a:pt x="2896" y="8489"/>
                  </a:lnTo>
                  <a:lnTo>
                    <a:pt x="4183" y="8543"/>
                  </a:lnTo>
                  <a:lnTo>
                    <a:pt x="5487" y="8597"/>
                  </a:lnTo>
                  <a:lnTo>
                    <a:pt x="8097" y="8650"/>
                  </a:lnTo>
                  <a:lnTo>
                    <a:pt x="10688" y="8668"/>
                  </a:lnTo>
                  <a:lnTo>
                    <a:pt x="13297" y="8686"/>
                  </a:lnTo>
                  <a:lnTo>
                    <a:pt x="15907" y="8668"/>
                  </a:lnTo>
                  <a:lnTo>
                    <a:pt x="21090" y="8668"/>
                  </a:lnTo>
                  <a:lnTo>
                    <a:pt x="26290" y="8686"/>
                  </a:lnTo>
                  <a:lnTo>
                    <a:pt x="31491" y="8668"/>
                  </a:lnTo>
                  <a:lnTo>
                    <a:pt x="41875" y="8614"/>
                  </a:lnTo>
                  <a:lnTo>
                    <a:pt x="41946" y="8614"/>
                  </a:lnTo>
                  <a:lnTo>
                    <a:pt x="42000" y="8579"/>
                  </a:lnTo>
                  <a:lnTo>
                    <a:pt x="42036" y="8525"/>
                  </a:lnTo>
                  <a:lnTo>
                    <a:pt x="42071" y="8471"/>
                  </a:lnTo>
                  <a:lnTo>
                    <a:pt x="42107" y="8489"/>
                  </a:lnTo>
                  <a:lnTo>
                    <a:pt x="42161" y="8471"/>
                  </a:lnTo>
                  <a:lnTo>
                    <a:pt x="42197" y="8436"/>
                  </a:lnTo>
                  <a:lnTo>
                    <a:pt x="42232" y="8400"/>
                  </a:lnTo>
                  <a:lnTo>
                    <a:pt x="42250" y="8346"/>
                  </a:lnTo>
                  <a:lnTo>
                    <a:pt x="42268" y="8311"/>
                  </a:lnTo>
                  <a:lnTo>
                    <a:pt x="42250" y="8257"/>
                  </a:lnTo>
                  <a:lnTo>
                    <a:pt x="42232" y="8203"/>
                  </a:lnTo>
                  <a:lnTo>
                    <a:pt x="41803" y="7739"/>
                  </a:lnTo>
                  <a:lnTo>
                    <a:pt x="41357" y="7274"/>
                  </a:lnTo>
                  <a:lnTo>
                    <a:pt x="40910" y="6809"/>
                  </a:lnTo>
                  <a:lnTo>
                    <a:pt x="40445" y="6363"/>
                  </a:lnTo>
                  <a:lnTo>
                    <a:pt x="39498" y="5505"/>
                  </a:lnTo>
                  <a:lnTo>
                    <a:pt x="38551" y="4647"/>
                  </a:lnTo>
                  <a:lnTo>
                    <a:pt x="38801" y="4486"/>
                  </a:lnTo>
                  <a:lnTo>
                    <a:pt x="39051" y="4307"/>
                  </a:lnTo>
                  <a:lnTo>
                    <a:pt x="39516" y="3932"/>
                  </a:lnTo>
                  <a:lnTo>
                    <a:pt x="39963" y="3539"/>
                  </a:lnTo>
                  <a:lnTo>
                    <a:pt x="40391" y="3110"/>
                  </a:lnTo>
                  <a:lnTo>
                    <a:pt x="40785" y="2645"/>
                  </a:lnTo>
                  <a:lnTo>
                    <a:pt x="41160" y="2181"/>
                  </a:lnTo>
                  <a:lnTo>
                    <a:pt x="41517" y="1680"/>
                  </a:lnTo>
                  <a:lnTo>
                    <a:pt x="41821" y="1180"/>
                  </a:lnTo>
                  <a:lnTo>
                    <a:pt x="41857" y="1108"/>
                  </a:lnTo>
                  <a:lnTo>
                    <a:pt x="41857" y="1037"/>
                  </a:lnTo>
                  <a:lnTo>
                    <a:pt x="41857" y="983"/>
                  </a:lnTo>
                  <a:lnTo>
                    <a:pt x="41821" y="929"/>
                  </a:lnTo>
                  <a:lnTo>
                    <a:pt x="41785" y="894"/>
                  </a:lnTo>
                  <a:lnTo>
                    <a:pt x="41750" y="858"/>
                  </a:lnTo>
                  <a:lnTo>
                    <a:pt x="41696" y="840"/>
                  </a:lnTo>
                  <a:lnTo>
                    <a:pt x="41625" y="822"/>
                  </a:lnTo>
                  <a:lnTo>
                    <a:pt x="41607" y="733"/>
                  </a:lnTo>
                  <a:lnTo>
                    <a:pt x="41571" y="679"/>
                  </a:lnTo>
                  <a:lnTo>
                    <a:pt x="41517" y="626"/>
                  </a:lnTo>
                  <a:lnTo>
                    <a:pt x="41428" y="608"/>
                  </a:lnTo>
                  <a:lnTo>
                    <a:pt x="36317" y="411"/>
                  </a:lnTo>
                  <a:lnTo>
                    <a:pt x="31205" y="268"/>
                  </a:lnTo>
                  <a:lnTo>
                    <a:pt x="28650" y="215"/>
                  </a:lnTo>
                  <a:lnTo>
                    <a:pt x="26094" y="179"/>
                  </a:lnTo>
                  <a:lnTo>
                    <a:pt x="23538" y="143"/>
                  </a:lnTo>
                  <a:lnTo>
                    <a:pt x="20982" y="125"/>
                  </a:lnTo>
                  <a:lnTo>
                    <a:pt x="18427" y="89"/>
                  </a:lnTo>
                  <a:lnTo>
                    <a:pt x="15871" y="54"/>
                  </a:lnTo>
                  <a:lnTo>
                    <a:pt x="13315" y="18"/>
                  </a:lnTo>
                  <a:lnTo>
                    <a:pt x="10742" y="0"/>
                  </a:lnTo>
                  <a:close/>
                </a:path>
              </a:pathLst>
            </a:custGeom>
            <a:solidFill>
              <a:srgbClr val="CA3659"/>
            </a:solidFill>
            <a:ln w="19050" cap="flat" cmpd="sng">
              <a:solidFill>
                <a:srgbClr val="CA36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pic>
          <p:nvPicPr>
            <p:cNvPr id="132" name="Picture 131">
              <a:extLst>
                <a:ext uri="{FF2B5EF4-FFF2-40B4-BE49-F238E27FC236}">
                  <a16:creationId xmlns:a16="http://schemas.microsoft.com/office/drawing/2014/main" id="{441B1D75-554C-A984-AF48-1134BCF33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4297" y="1777609"/>
              <a:ext cx="1074063" cy="141848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0" name="TextBox 179">
                  <a:extLst>
                    <a:ext uri="{FF2B5EF4-FFF2-40B4-BE49-F238E27FC236}">
                      <a16:creationId xmlns:a16="http://schemas.microsoft.com/office/drawing/2014/main" id="{FC2074F1-C648-0591-217D-14105F86A1FC}"/>
                    </a:ext>
                  </a:extLst>
                </p:cNvPr>
                <p:cNvSpPr txBox="1"/>
                <p:nvPr/>
              </p:nvSpPr>
              <p:spPr>
                <a:xfrm>
                  <a:off x="1488300" y="1891737"/>
                  <a:ext cx="2209415" cy="9366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  <m:r>
                              <a:rPr lang="en-US" sz="40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a:rPr lang="en-US" sz="4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kumimoji="0" lang="en-US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180" name="TextBox 179">
                  <a:extLst>
                    <a:ext uri="{FF2B5EF4-FFF2-40B4-BE49-F238E27FC236}">
                      <a16:creationId xmlns:a16="http://schemas.microsoft.com/office/drawing/2014/main" id="{FC2074F1-C648-0591-217D-14105F86A1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8300" y="1891737"/>
                  <a:ext cx="2209415" cy="93660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A494FD56-6031-30C1-EBD3-D8BFA61ED704}"/>
              </a:ext>
            </a:extLst>
          </p:cNvPr>
          <p:cNvGrpSpPr/>
          <p:nvPr/>
        </p:nvGrpSpPr>
        <p:grpSpPr>
          <a:xfrm>
            <a:off x="193882" y="114653"/>
            <a:ext cx="11804237" cy="2167216"/>
            <a:chOff x="54123" y="23792"/>
            <a:chExt cx="8853178" cy="1625412"/>
          </a:xfrm>
        </p:grpSpPr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469D7A8D-AC90-821C-807E-ACF7EF71BEE4}"/>
                </a:ext>
              </a:extLst>
            </p:cNvPr>
            <p:cNvGrpSpPr/>
            <p:nvPr/>
          </p:nvGrpSpPr>
          <p:grpSpPr>
            <a:xfrm>
              <a:off x="54123" y="23792"/>
              <a:ext cx="8853178" cy="1625412"/>
              <a:chOff x="54123" y="23792"/>
              <a:chExt cx="8853178" cy="1625412"/>
            </a:xfrm>
          </p:grpSpPr>
          <p:sp>
            <p:nvSpPr>
              <p:cNvPr id="85" name="Google Shape;2105;p47">
                <a:extLst>
                  <a:ext uri="{FF2B5EF4-FFF2-40B4-BE49-F238E27FC236}">
                    <a16:creationId xmlns:a16="http://schemas.microsoft.com/office/drawing/2014/main" id="{DA3FBF7E-E84E-7E93-863D-5C618E6F7EFA}"/>
                  </a:ext>
                </a:extLst>
              </p:cNvPr>
              <p:cNvSpPr/>
              <p:nvPr/>
            </p:nvSpPr>
            <p:spPr>
              <a:xfrm>
                <a:off x="335021" y="23792"/>
                <a:ext cx="8572280" cy="1553496"/>
              </a:xfrm>
              <a:custGeom>
                <a:avLst/>
                <a:gdLst/>
                <a:ahLst/>
                <a:cxnLst/>
                <a:rect l="l" t="t" r="r" b="b"/>
                <a:pathLst>
                  <a:path w="54430" h="54969" extrusionOk="0">
                    <a:moveTo>
                      <a:pt x="16727" y="519"/>
                    </a:moveTo>
                    <a:lnTo>
                      <a:pt x="18344" y="540"/>
                    </a:lnTo>
                    <a:lnTo>
                      <a:pt x="17452" y="560"/>
                    </a:lnTo>
                    <a:lnTo>
                      <a:pt x="15856" y="560"/>
                    </a:lnTo>
                    <a:lnTo>
                      <a:pt x="16727" y="519"/>
                    </a:lnTo>
                    <a:close/>
                    <a:moveTo>
                      <a:pt x="1430" y="12810"/>
                    </a:moveTo>
                    <a:lnTo>
                      <a:pt x="1430" y="13432"/>
                    </a:lnTo>
                    <a:lnTo>
                      <a:pt x="1389" y="13225"/>
                    </a:lnTo>
                    <a:lnTo>
                      <a:pt x="1389" y="13142"/>
                    </a:lnTo>
                    <a:lnTo>
                      <a:pt x="1389" y="13038"/>
                    </a:lnTo>
                    <a:lnTo>
                      <a:pt x="1430" y="12810"/>
                    </a:lnTo>
                    <a:close/>
                    <a:moveTo>
                      <a:pt x="1430" y="13556"/>
                    </a:moveTo>
                    <a:lnTo>
                      <a:pt x="1410" y="13971"/>
                    </a:lnTo>
                    <a:lnTo>
                      <a:pt x="1410" y="13888"/>
                    </a:lnTo>
                    <a:lnTo>
                      <a:pt x="1430" y="13556"/>
                    </a:lnTo>
                    <a:close/>
                    <a:moveTo>
                      <a:pt x="30966" y="1"/>
                    </a:moveTo>
                    <a:lnTo>
                      <a:pt x="30303" y="21"/>
                    </a:lnTo>
                    <a:lnTo>
                      <a:pt x="29640" y="63"/>
                    </a:lnTo>
                    <a:lnTo>
                      <a:pt x="29246" y="84"/>
                    </a:lnTo>
                    <a:lnTo>
                      <a:pt x="28355" y="42"/>
                    </a:lnTo>
                    <a:lnTo>
                      <a:pt x="27816" y="21"/>
                    </a:lnTo>
                    <a:lnTo>
                      <a:pt x="26634" y="21"/>
                    </a:lnTo>
                    <a:lnTo>
                      <a:pt x="26013" y="63"/>
                    </a:lnTo>
                    <a:lnTo>
                      <a:pt x="25577" y="104"/>
                    </a:lnTo>
                    <a:lnTo>
                      <a:pt x="25163" y="146"/>
                    </a:lnTo>
                    <a:lnTo>
                      <a:pt x="24976" y="187"/>
                    </a:lnTo>
                    <a:lnTo>
                      <a:pt x="24396" y="229"/>
                    </a:lnTo>
                    <a:lnTo>
                      <a:pt x="23940" y="249"/>
                    </a:lnTo>
                    <a:lnTo>
                      <a:pt x="23214" y="270"/>
                    </a:lnTo>
                    <a:lnTo>
                      <a:pt x="22344" y="249"/>
                    </a:lnTo>
                    <a:lnTo>
                      <a:pt x="21618" y="249"/>
                    </a:lnTo>
                    <a:lnTo>
                      <a:pt x="20872" y="270"/>
                    </a:lnTo>
                    <a:lnTo>
                      <a:pt x="20748" y="229"/>
                    </a:lnTo>
                    <a:lnTo>
                      <a:pt x="20582" y="208"/>
                    </a:lnTo>
                    <a:lnTo>
                      <a:pt x="19421" y="167"/>
                    </a:lnTo>
                    <a:lnTo>
                      <a:pt x="18530" y="146"/>
                    </a:lnTo>
                    <a:lnTo>
                      <a:pt x="18136" y="125"/>
                    </a:lnTo>
                    <a:lnTo>
                      <a:pt x="17722" y="125"/>
                    </a:lnTo>
                    <a:lnTo>
                      <a:pt x="16830" y="167"/>
                    </a:lnTo>
                    <a:lnTo>
                      <a:pt x="14530" y="167"/>
                    </a:lnTo>
                    <a:lnTo>
                      <a:pt x="13929" y="146"/>
                    </a:lnTo>
                    <a:lnTo>
                      <a:pt x="13328" y="167"/>
                    </a:lnTo>
                    <a:lnTo>
                      <a:pt x="11980" y="208"/>
                    </a:lnTo>
                    <a:lnTo>
                      <a:pt x="10239" y="249"/>
                    </a:lnTo>
                    <a:lnTo>
                      <a:pt x="8519" y="249"/>
                    </a:lnTo>
                    <a:lnTo>
                      <a:pt x="7752" y="270"/>
                    </a:lnTo>
                    <a:lnTo>
                      <a:pt x="6964" y="291"/>
                    </a:lnTo>
                    <a:lnTo>
                      <a:pt x="5824" y="291"/>
                    </a:lnTo>
                    <a:lnTo>
                      <a:pt x="4664" y="270"/>
                    </a:lnTo>
                    <a:lnTo>
                      <a:pt x="4021" y="291"/>
                    </a:lnTo>
                    <a:lnTo>
                      <a:pt x="3379" y="332"/>
                    </a:lnTo>
                    <a:lnTo>
                      <a:pt x="2322" y="312"/>
                    </a:lnTo>
                    <a:lnTo>
                      <a:pt x="2177" y="332"/>
                    </a:lnTo>
                    <a:lnTo>
                      <a:pt x="2135" y="332"/>
                    </a:lnTo>
                    <a:lnTo>
                      <a:pt x="2114" y="374"/>
                    </a:lnTo>
                    <a:lnTo>
                      <a:pt x="2135" y="395"/>
                    </a:lnTo>
                    <a:lnTo>
                      <a:pt x="2156" y="395"/>
                    </a:lnTo>
                    <a:lnTo>
                      <a:pt x="2322" y="415"/>
                    </a:lnTo>
                    <a:lnTo>
                      <a:pt x="2715" y="415"/>
                    </a:lnTo>
                    <a:lnTo>
                      <a:pt x="3586" y="436"/>
                    </a:lnTo>
                    <a:lnTo>
                      <a:pt x="4456" y="436"/>
                    </a:lnTo>
                    <a:lnTo>
                      <a:pt x="6115" y="457"/>
                    </a:lnTo>
                    <a:lnTo>
                      <a:pt x="6695" y="477"/>
                    </a:lnTo>
                    <a:lnTo>
                      <a:pt x="7255" y="498"/>
                    </a:lnTo>
                    <a:lnTo>
                      <a:pt x="7690" y="498"/>
                    </a:lnTo>
                    <a:lnTo>
                      <a:pt x="7172" y="519"/>
                    </a:lnTo>
                    <a:lnTo>
                      <a:pt x="6156" y="540"/>
                    </a:lnTo>
                    <a:lnTo>
                      <a:pt x="2881" y="540"/>
                    </a:lnTo>
                    <a:lnTo>
                      <a:pt x="2591" y="581"/>
                    </a:lnTo>
                    <a:lnTo>
                      <a:pt x="2322" y="643"/>
                    </a:lnTo>
                    <a:lnTo>
                      <a:pt x="2094" y="705"/>
                    </a:lnTo>
                    <a:lnTo>
                      <a:pt x="1907" y="788"/>
                    </a:lnTo>
                    <a:lnTo>
                      <a:pt x="1721" y="892"/>
                    </a:lnTo>
                    <a:lnTo>
                      <a:pt x="1575" y="1016"/>
                    </a:lnTo>
                    <a:lnTo>
                      <a:pt x="1451" y="1141"/>
                    </a:lnTo>
                    <a:lnTo>
                      <a:pt x="1347" y="1265"/>
                    </a:lnTo>
                    <a:lnTo>
                      <a:pt x="1265" y="1410"/>
                    </a:lnTo>
                    <a:lnTo>
                      <a:pt x="1202" y="1555"/>
                    </a:lnTo>
                    <a:lnTo>
                      <a:pt x="1140" y="1680"/>
                    </a:lnTo>
                    <a:lnTo>
                      <a:pt x="1099" y="1825"/>
                    </a:lnTo>
                    <a:lnTo>
                      <a:pt x="1078" y="1970"/>
                    </a:lnTo>
                    <a:lnTo>
                      <a:pt x="1057" y="2219"/>
                    </a:lnTo>
                    <a:lnTo>
                      <a:pt x="1057" y="2571"/>
                    </a:lnTo>
                    <a:lnTo>
                      <a:pt x="1037" y="2923"/>
                    </a:lnTo>
                    <a:lnTo>
                      <a:pt x="995" y="3607"/>
                    </a:lnTo>
                    <a:lnTo>
                      <a:pt x="912" y="4084"/>
                    </a:lnTo>
                    <a:lnTo>
                      <a:pt x="891" y="4312"/>
                    </a:lnTo>
                    <a:lnTo>
                      <a:pt x="871" y="4540"/>
                    </a:lnTo>
                    <a:lnTo>
                      <a:pt x="829" y="5535"/>
                    </a:lnTo>
                    <a:lnTo>
                      <a:pt x="809" y="6447"/>
                    </a:lnTo>
                    <a:lnTo>
                      <a:pt x="809" y="6530"/>
                    </a:lnTo>
                    <a:lnTo>
                      <a:pt x="809" y="6550"/>
                    </a:lnTo>
                    <a:lnTo>
                      <a:pt x="829" y="6758"/>
                    </a:lnTo>
                    <a:lnTo>
                      <a:pt x="850" y="6944"/>
                    </a:lnTo>
                    <a:lnTo>
                      <a:pt x="891" y="7089"/>
                    </a:lnTo>
                    <a:lnTo>
                      <a:pt x="912" y="7317"/>
                    </a:lnTo>
                    <a:lnTo>
                      <a:pt x="912" y="7483"/>
                    </a:lnTo>
                    <a:lnTo>
                      <a:pt x="891" y="7670"/>
                    </a:lnTo>
                    <a:lnTo>
                      <a:pt x="829" y="8043"/>
                    </a:lnTo>
                    <a:lnTo>
                      <a:pt x="809" y="8229"/>
                    </a:lnTo>
                    <a:lnTo>
                      <a:pt x="809" y="8416"/>
                    </a:lnTo>
                    <a:lnTo>
                      <a:pt x="850" y="9100"/>
                    </a:lnTo>
                    <a:lnTo>
                      <a:pt x="850" y="9307"/>
                    </a:lnTo>
                    <a:lnTo>
                      <a:pt x="726" y="9929"/>
                    </a:lnTo>
                    <a:lnTo>
                      <a:pt x="581" y="10841"/>
                    </a:lnTo>
                    <a:lnTo>
                      <a:pt x="518" y="11152"/>
                    </a:lnTo>
                    <a:lnTo>
                      <a:pt x="456" y="11483"/>
                    </a:lnTo>
                    <a:lnTo>
                      <a:pt x="456" y="11649"/>
                    </a:lnTo>
                    <a:lnTo>
                      <a:pt x="456" y="11815"/>
                    </a:lnTo>
                    <a:lnTo>
                      <a:pt x="477" y="11981"/>
                    </a:lnTo>
                    <a:lnTo>
                      <a:pt x="518" y="12147"/>
                    </a:lnTo>
                    <a:lnTo>
                      <a:pt x="581" y="12375"/>
                    </a:lnTo>
                    <a:lnTo>
                      <a:pt x="601" y="12582"/>
                    </a:lnTo>
                    <a:lnTo>
                      <a:pt x="581" y="12706"/>
                    </a:lnTo>
                    <a:lnTo>
                      <a:pt x="560" y="12851"/>
                    </a:lnTo>
                    <a:lnTo>
                      <a:pt x="581" y="12997"/>
                    </a:lnTo>
                    <a:lnTo>
                      <a:pt x="601" y="13162"/>
                    </a:lnTo>
                    <a:lnTo>
                      <a:pt x="601" y="13328"/>
                    </a:lnTo>
                    <a:lnTo>
                      <a:pt x="601" y="13411"/>
                    </a:lnTo>
                    <a:lnTo>
                      <a:pt x="560" y="13494"/>
                    </a:lnTo>
                    <a:lnTo>
                      <a:pt x="498" y="13639"/>
                    </a:lnTo>
                    <a:lnTo>
                      <a:pt x="456" y="13805"/>
                    </a:lnTo>
                    <a:lnTo>
                      <a:pt x="456" y="14095"/>
                    </a:lnTo>
                    <a:lnTo>
                      <a:pt x="477" y="14385"/>
                    </a:lnTo>
                    <a:lnTo>
                      <a:pt x="435" y="14758"/>
                    </a:lnTo>
                    <a:lnTo>
                      <a:pt x="353" y="15152"/>
                    </a:lnTo>
                    <a:lnTo>
                      <a:pt x="311" y="15442"/>
                    </a:lnTo>
                    <a:lnTo>
                      <a:pt x="290" y="15774"/>
                    </a:lnTo>
                    <a:lnTo>
                      <a:pt x="228" y="16541"/>
                    </a:lnTo>
                    <a:lnTo>
                      <a:pt x="125" y="17018"/>
                    </a:lnTo>
                    <a:lnTo>
                      <a:pt x="42" y="17349"/>
                    </a:lnTo>
                    <a:lnTo>
                      <a:pt x="21" y="17660"/>
                    </a:lnTo>
                    <a:lnTo>
                      <a:pt x="0" y="18158"/>
                    </a:lnTo>
                    <a:lnTo>
                      <a:pt x="0" y="18655"/>
                    </a:lnTo>
                    <a:lnTo>
                      <a:pt x="21" y="19194"/>
                    </a:lnTo>
                    <a:lnTo>
                      <a:pt x="62" y="19463"/>
                    </a:lnTo>
                    <a:lnTo>
                      <a:pt x="104" y="19733"/>
                    </a:lnTo>
                    <a:lnTo>
                      <a:pt x="166" y="20044"/>
                    </a:lnTo>
                    <a:lnTo>
                      <a:pt x="104" y="20417"/>
                    </a:lnTo>
                    <a:lnTo>
                      <a:pt x="62" y="20769"/>
                    </a:lnTo>
                    <a:lnTo>
                      <a:pt x="21" y="21204"/>
                    </a:lnTo>
                    <a:lnTo>
                      <a:pt x="21" y="21660"/>
                    </a:lnTo>
                    <a:lnTo>
                      <a:pt x="21" y="21909"/>
                    </a:lnTo>
                    <a:lnTo>
                      <a:pt x="42" y="22158"/>
                    </a:lnTo>
                    <a:lnTo>
                      <a:pt x="125" y="22676"/>
                    </a:lnTo>
                    <a:lnTo>
                      <a:pt x="166" y="22863"/>
                    </a:lnTo>
                    <a:lnTo>
                      <a:pt x="207" y="23028"/>
                    </a:lnTo>
                    <a:lnTo>
                      <a:pt x="332" y="23360"/>
                    </a:lnTo>
                    <a:lnTo>
                      <a:pt x="415" y="23505"/>
                    </a:lnTo>
                    <a:lnTo>
                      <a:pt x="498" y="23982"/>
                    </a:lnTo>
                    <a:lnTo>
                      <a:pt x="539" y="24355"/>
                    </a:lnTo>
                    <a:lnTo>
                      <a:pt x="581" y="24935"/>
                    </a:lnTo>
                    <a:lnTo>
                      <a:pt x="581" y="25288"/>
                    </a:lnTo>
                    <a:lnTo>
                      <a:pt x="560" y="25640"/>
                    </a:lnTo>
                    <a:lnTo>
                      <a:pt x="560" y="25951"/>
                    </a:lnTo>
                    <a:lnTo>
                      <a:pt x="560" y="26241"/>
                    </a:lnTo>
                    <a:lnTo>
                      <a:pt x="601" y="26842"/>
                    </a:lnTo>
                    <a:lnTo>
                      <a:pt x="518" y="26946"/>
                    </a:lnTo>
                    <a:lnTo>
                      <a:pt x="498" y="27008"/>
                    </a:lnTo>
                    <a:lnTo>
                      <a:pt x="477" y="27070"/>
                    </a:lnTo>
                    <a:lnTo>
                      <a:pt x="415" y="27547"/>
                    </a:lnTo>
                    <a:lnTo>
                      <a:pt x="373" y="28003"/>
                    </a:lnTo>
                    <a:lnTo>
                      <a:pt x="311" y="28728"/>
                    </a:lnTo>
                    <a:lnTo>
                      <a:pt x="290" y="29060"/>
                    </a:lnTo>
                    <a:lnTo>
                      <a:pt x="270" y="29412"/>
                    </a:lnTo>
                    <a:lnTo>
                      <a:pt x="311" y="29765"/>
                    </a:lnTo>
                    <a:lnTo>
                      <a:pt x="353" y="30117"/>
                    </a:lnTo>
                    <a:lnTo>
                      <a:pt x="373" y="30200"/>
                    </a:lnTo>
                    <a:lnTo>
                      <a:pt x="373" y="30262"/>
                    </a:lnTo>
                    <a:lnTo>
                      <a:pt x="373" y="30946"/>
                    </a:lnTo>
                    <a:lnTo>
                      <a:pt x="373" y="31464"/>
                    </a:lnTo>
                    <a:lnTo>
                      <a:pt x="332" y="31982"/>
                    </a:lnTo>
                    <a:lnTo>
                      <a:pt x="332" y="32459"/>
                    </a:lnTo>
                    <a:lnTo>
                      <a:pt x="353" y="32957"/>
                    </a:lnTo>
                    <a:lnTo>
                      <a:pt x="456" y="34055"/>
                    </a:lnTo>
                    <a:lnTo>
                      <a:pt x="518" y="34760"/>
                    </a:lnTo>
                    <a:lnTo>
                      <a:pt x="539" y="35465"/>
                    </a:lnTo>
                    <a:lnTo>
                      <a:pt x="539" y="36024"/>
                    </a:lnTo>
                    <a:lnTo>
                      <a:pt x="539" y="36356"/>
                    </a:lnTo>
                    <a:lnTo>
                      <a:pt x="539" y="36688"/>
                    </a:lnTo>
                    <a:lnTo>
                      <a:pt x="539" y="36853"/>
                    </a:lnTo>
                    <a:lnTo>
                      <a:pt x="560" y="37144"/>
                    </a:lnTo>
                    <a:lnTo>
                      <a:pt x="581" y="37475"/>
                    </a:lnTo>
                    <a:lnTo>
                      <a:pt x="622" y="37828"/>
                    </a:lnTo>
                    <a:lnTo>
                      <a:pt x="643" y="38118"/>
                    </a:lnTo>
                    <a:lnTo>
                      <a:pt x="643" y="38594"/>
                    </a:lnTo>
                    <a:lnTo>
                      <a:pt x="622" y="39050"/>
                    </a:lnTo>
                    <a:lnTo>
                      <a:pt x="601" y="39486"/>
                    </a:lnTo>
                    <a:lnTo>
                      <a:pt x="601" y="39983"/>
                    </a:lnTo>
                    <a:lnTo>
                      <a:pt x="622" y="40232"/>
                    </a:lnTo>
                    <a:lnTo>
                      <a:pt x="663" y="40501"/>
                    </a:lnTo>
                    <a:lnTo>
                      <a:pt x="705" y="40771"/>
                    </a:lnTo>
                    <a:lnTo>
                      <a:pt x="726" y="41019"/>
                    </a:lnTo>
                    <a:lnTo>
                      <a:pt x="726" y="41517"/>
                    </a:lnTo>
                    <a:lnTo>
                      <a:pt x="705" y="41890"/>
                    </a:lnTo>
                    <a:lnTo>
                      <a:pt x="705" y="41952"/>
                    </a:lnTo>
                    <a:lnTo>
                      <a:pt x="726" y="41994"/>
                    </a:lnTo>
                    <a:lnTo>
                      <a:pt x="767" y="42035"/>
                    </a:lnTo>
                    <a:lnTo>
                      <a:pt x="850" y="42035"/>
                    </a:lnTo>
                    <a:lnTo>
                      <a:pt x="891" y="42014"/>
                    </a:lnTo>
                    <a:lnTo>
                      <a:pt x="912" y="41952"/>
                    </a:lnTo>
                    <a:lnTo>
                      <a:pt x="912" y="41890"/>
                    </a:lnTo>
                    <a:lnTo>
                      <a:pt x="912" y="41558"/>
                    </a:lnTo>
                    <a:lnTo>
                      <a:pt x="954" y="41206"/>
                    </a:lnTo>
                    <a:lnTo>
                      <a:pt x="974" y="40854"/>
                    </a:lnTo>
                    <a:lnTo>
                      <a:pt x="995" y="40667"/>
                    </a:lnTo>
                    <a:lnTo>
                      <a:pt x="995" y="40501"/>
                    </a:lnTo>
                    <a:lnTo>
                      <a:pt x="974" y="40149"/>
                    </a:lnTo>
                    <a:lnTo>
                      <a:pt x="974" y="39465"/>
                    </a:lnTo>
                    <a:lnTo>
                      <a:pt x="995" y="38802"/>
                    </a:lnTo>
                    <a:lnTo>
                      <a:pt x="1078" y="38346"/>
                    </a:lnTo>
                    <a:lnTo>
                      <a:pt x="1099" y="38097"/>
                    </a:lnTo>
                    <a:lnTo>
                      <a:pt x="1119" y="37869"/>
                    </a:lnTo>
                    <a:lnTo>
                      <a:pt x="1140" y="36874"/>
                    </a:lnTo>
                    <a:lnTo>
                      <a:pt x="1182" y="35299"/>
                    </a:lnTo>
                    <a:lnTo>
                      <a:pt x="1182" y="35237"/>
                    </a:lnTo>
                    <a:lnTo>
                      <a:pt x="1306" y="34656"/>
                    </a:lnTo>
                    <a:lnTo>
                      <a:pt x="1347" y="34490"/>
                    </a:lnTo>
                    <a:lnTo>
                      <a:pt x="1347" y="34304"/>
                    </a:lnTo>
                    <a:lnTo>
                      <a:pt x="1368" y="33952"/>
                    </a:lnTo>
                    <a:lnTo>
                      <a:pt x="1347" y="33309"/>
                    </a:lnTo>
                    <a:lnTo>
                      <a:pt x="1327" y="32666"/>
                    </a:lnTo>
                    <a:lnTo>
                      <a:pt x="1285" y="31423"/>
                    </a:lnTo>
                    <a:lnTo>
                      <a:pt x="1244" y="30822"/>
                    </a:lnTo>
                    <a:lnTo>
                      <a:pt x="1182" y="30200"/>
                    </a:lnTo>
                    <a:lnTo>
                      <a:pt x="1182" y="29371"/>
                    </a:lnTo>
                    <a:lnTo>
                      <a:pt x="1223" y="28542"/>
                    </a:lnTo>
                    <a:lnTo>
                      <a:pt x="1223" y="28480"/>
                    </a:lnTo>
                    <a:lnTo>
                      <a:pt x="1285" y="29081"/>
                    </a:lnTo>
                    <a:lnTo>
                      <a:pt x="1347" y="29640"/>
                    </a:lnTo>
                    <a:lnTo>
                      <a:pt x="1451" y="30179"/>
                    </a:lnTo>
                    <a:lnTo>
                      <a:pt x="1513" y="30428"/>
                    </a:lnTo>
                    <a:lnTo>
                      <a:pt x="1596" y="30677"/>
                    </a:lnTo>
                    <a:lnTo>
                      <a:pt x="1555" y="31195"/>
                    </a:lnTo>
                    <a:lnTo>
                      <a:pt x="1534" y="31775"/>
                    </a:lnTo>
                    <a:lnTo>
                      <a:pt x="1534" y="32356"/>
                    </a:lnTo>
                    <a:lnTo>
                      <a:pt x="1575" y="32915"/>
                    </a:lnTo>
                    <a:lnTo>
                      <a:pt x="1555" y="33350"/>
                    </a:lnTo>
                    <a:lnTo>
                      <a:pt x="1555" y="33703"/>
                    </a:lnTo>
                    <a:lnTo>
                      <a:pt x="1575" y="33972"/>
                    </a:lnTo>
                    <a:lnTo>
                      <a:pt x="1596" y="34221"/>
                    </a:lnTo>
                    <a:lnTo>
                      <a:pt x="1638" y="34408"/>
                    </a:lnTo>
                    <a:lnTo>
                      <a:pt x="1679" y="34594"/>
                    </a:lnTo>
                    <a:lnTo>
                      <a:pt x="1783" y="34988"/>
                    </a:lnTo>
                    <a:lnTo>
                      <a:pt x="1783" y="35071"/>
                    </a:lnTo>
                    <a:lnTo>
                      <a:pt x="1721" y="35195"/>
                    </a:lnTo>
                    <a:lnTo>
                      <a:pt x="1679" y="35361"/>
                    </a:lnTo>
                    <a:lnTo>
                      <a:pt x="1658" y="35548"/>
                    </a:lnTo>
                    <a:lnTo>
                      <a:pt x="1638" y="35755"/>
                    </a:lnTo>
                    <a:lnTo>
                      <a:pt x="1596" y="36211"/>
                    </a:lnTo>
                    <a:lnTo>
                      <a:pt x="1617" y="36667"/>
                    </a:lnTo>
                    <a:lnTo>
                      <a:pt x="1596" y="37144"/>
                    </a:lnTo>
                    <a:lnTo>
                      <a:pt x="1575" y="37600"/>
                    </a:lnTo>
                    <a:lnTo>
                      <a:pt x="1596" y="38056"/>
                    </a:lnTo>
                    <a:lnTo>
                      <a:pt x="1638" y="38511"/>
                    </a:lnTo>
                    <a:lnTo>
                      <a:pt x="1638" y="38885"/>
                    </a:lnTo>
                    <a:lnTo>
                      <a:pt x="1638" y="39216"/>
                    </a:lnTo>
                    <a:lnTo>
                      <a:pt x="1596" y="39817"/>
                    </a:lnTo>
                    <a:lnTo>
                      <a:pt x="1596" y="40107"/>
                    </a:lnTo>
                    <a:lnTo>
                      <a:pt x="1617" y="40356"/>
                    </a:lnTo>
                    <a:lnTo>
                      <a:pt x="1638" y="40605"/>
                    </a:lnTo>
                    <a:lnTo>
                      <a:pt x="1679" y="40833"/>
                    </a:lnTo>
                    <a:lnTo>
                      <a:pt x="1783" y="41310"/>
                    </a:lnTo>
                    <a:lnTo>
                      <a:pt x="1783" y="41869"/>
                    </a:lnTo>
                    <a:lnTo>
                      <a:pt x="1741" y="42512"/>
                    </a:lnTo>
                    <a:lnTo>
                      <a:pt x="1721" y="43113"/>
                    </a:lnTo>
                    <a:lnTo>
                      <a:pt x="1721" y="43631"/>
                    </a:lnTo>
                    <a:lnTo>
                      <a:pt x="1700" y="44087"/>
                    </a:lnTo>
                    <a:lnTo>
                      <a:pt x="1575" y="44419"/>
                    </a:lnTo>
                    <a:lnTo>
                      <a:pt x="1534" y="44585"/>
                    </a:lnTo>
                    <a:lnTo>
                      <a:pt x="1493" y="44750"/>
                    </a:lnTo>
                    <a:lnTo>
                      <a:pt x="1430" y="45269"/>
                    </a:lnTo>
                    <a:lnTo>
                      <a:pt x="1368" y="46077"/>
                    </a:lnTo>
                    <a:lnTo>
                      <a:pt x="1347" y="46678"/>
                    </a:lnTo>
                    <a:lnTo>
                      <a:pt x="1368" y="47403"/>
                    </a:lnTo>
                    <a:lnTo>
                      <a:pt x="1410" y="48108"/>
                    </a:lnTo>
                    <a:lnTo>
                      <a:pt x="1430" y="48419"/>
                    </a:lnTo>
                    <a:lnTo>
                      <a:pt x="1493" y="48668"/>
                    </a:lnTo>
                    <a:lnTo>
                      <a:pt x="1430" y="49476"/>
                    </a:lnTo>
                    <a:lnTo>
                      <a:pt x="1410" y="50430"/>
                    </a:lnTo>
                    <a:lnTo>
                      <a:pt x="1410" y="51570"/>
                    </a:lnTo>
                    <a:lnTo>
                      <a:pt x="1430" y="52627"/>
                    </a:lnTo>
                    <a:lnTo>
                      <a:pt x="1451" y="53103"/>
                    </a:lnTo>
                    <a:lnTo>
                      <a:pt x="1493" y="53559"/>
                    </a:lnTo>
                    <a:lnTo>
                      <a:pt x="1534" y="53808"/>
                    </a:lnTo>
                    <a:lnTo>
                      <a:pt x="1575" y="54015"/>
                    </a:lnTo>
                    <a:lnTo>
                      <a:pt x="1638" y="54181"/>
                    </a:lnTo>
                    <a:lnTo>
                      <a:pt x="1700" y="54326"/>
                    </a:lnTo>
                    <a:lnTo>
                      <a:pt x="1783" y="54451"/>
                    </a:lnTo>
                    <a:lnTo>
                      <a:pt x="1845" y="54533"/>
                    </a:lnTo>
                    <a:lnTo>
                      <a:pt x="1928" y="54616"/>
                    </a:lnTo>
                    <a:lnTo>
                      <a:pt x="2031" y="54658"/>
                    </a:lnTo>
                    <a:lnTo>
                      <a:pt x="2135" y="54699"/>
                    </a:lnTo>
                    <a:lnTo>
                      <a:pt x="2239" y="54699"/>
                    </a:lnTo>
                    <a:lnTo>
                      <a:pt x="2446" y="54720"/>
                    </a:lnTo>
                    <a:lnTo>
                      <a:pt x="2943" y="54679"/>
                    </a:lnTo>
                    <a:lnTo>
                      <a:pt x="3959" y="54679"/>
                    </a:lnTo>
                    <a:lnTo>
                      <a:pt x="5679" y="54658"/>
                    </a:lnTo>
                    <a:lnTo>
                      <a:pt x="7358" y="54658"/>
                    </a:lnTo>
                    <a:lnTo>
                      <a:pt x="9389" y="54637"/>
                    </a:lnTo>
                    <a:lnTo>
                      <a:pt x="12063" y="54679"/>
                    </a:lnTo>
                    <a:lnTo>
                      <a:pt x="13431" y="54699"/>
                    </a:lnTo>
                    <a:lnTo>
                      <a:pt x="16478" y="54699"/>
                    </a:lnTo>
                    <a:lnTo>
                      <a:pt x="19028" y="54720"/>
                    </a:lnTo>
                    <a:lnTo>
                      <a:pt x="20333" y="54741"/>
                    </a:lnTo>
                    <a:lnTo>
                      <a:pt x="21722" y="54761"/>
                    </a:lnTo>
                    <a:lnTo>
                      <a:pt x="23131" y="54741"/>
                    </a:lnTo>
                    <a:lnTo>
                      <a:pt x="27194" y="54741"/>
                    </a:lnTo>
                    <a:lnTo>
                      <a:pt x="29453" y="54761"/>
                    </a:lnTo>
                    <a:lnTo>
                      <a:pt x="32023" y="54782"/>
                    </a:lnTo>
                    <a:lnTo>
                      <a:pt x="35008" y="54803"/>
                    </a:lnTo>
                    <a:lnTo>
                      <a:pt x="36335" y="54803"/>
                    </a:lnTo>
                    <a:lnTo>
                      <a:pt x="37247" y="54782"/>
                    </a:lnTo>
                    <a:lnTo>
                      <a:pt x="38076" y="54761"/>
                    </a:lnTo>
                    <a:lnTo>
                      <a:pt x="39216" y="54741"/>
                    </a:lnTo>
                    <a:lnTo>
                      <a:pt x="41910" y="54782"/>
                    </a:lnTo>
                    <a:lnTo>
                      <a:pt x="43796" y="54782"/>
                    </a:lnTo>
                    <a:lnTo>
                      <a:pt x="46532" y="54761"/>
                    </a:lnTo>
                    <a:lnTo>
                      <a:pt x="46947" y="54761"/>
                    </a:lnTo>
                    <a:lnTo>
                      <a:pt x="47320" y="54720"/>
                    </a:lnTo>
                    <a:lnTo>
                      <a:pt x="48045" y="54637"/>
                    </a:lnTo>
                    <a:lnTo>
                      <a:pt x="48398" y="54616"/>
                    </a:lnTo>
                    <a:lnTo>
                      <a:pt x="48771" y="54616"/>
                    </a:lnTo>
                    <a:lnTo>
                      <a:pt x="49185" y="54679"/>
                    </a:lnTo>
                    <a:lnTo>
                      <a:pt x="49413" y="54720"/>
                    </a:lnTo>
                    <a:lnTo>
                      <a:pt x="49662" y="54782"/>
                    </a:lnTo>
                    <a:lnTo>
                      <a:pt x="49911" y="54865"/>
                    </a:lnTo>
                    <a:lnTo>
                      <a:pt x="50201" y="54907"/>
                    </a:lnTo>
                    <a:lnTo>
                      <a:pt x="50491" y="54948"/>
                    </a:lnTo>
                    <a:lnTo>
                      <a:pt x="50781" y="54969"/>
                    </a:lnTo>
                    <a:lnTo>
                      <a:pt x="51092" y="54969"/>
                    </a:lnTo>
                    <a:lnTo>
                      <a:pt x="51403" y="54948"/>
                    </a:lnTo>
                    <a:lnTo>
                      <a:pt x="51714" y="54886"/>
                    </a:lnTo>
                    <a:lnTo>
                      <a:pt x="52004" y="54824"/>
                    </a:lnTo>
                    <a:lnTo>
                      <a:pt x="52274" y="54720"/>
                    </a:lnTo>
                    <a:lnTo>
                      <a:pt x="52543" y="54575"/>
                    </a:lnTo>
                    <a:lnTo>
                      <a:pt x="52771" y="54409"/>
                    </a:lnTo>
                    <a:lnTo>
                      <a:pt x="52978" y="54202"/>
                    </a:lnTo>
                    <a:lnTo>
                      <a:pt x="53061" y="54098"/>
                    </a:lnTo>
                    <a:lnTo>
                      <a:pt x="53144" y="53974"/>
                    </a:lnTo>
                    <a:lnTo>
                      <a:pt x="53206" y="53849"/>
                    </a:lnTo>
                    <a:lnTo>
                      <a:pt x="53268" y="53704"/>
                    </a:lnTo>
                    <a:lnTo>
                      <a:pt x="53310" y="53539"/>
                    </a:lnTo>
                    <a:lnTo>
                      <a:pt x="53331" y="53373"/>
                    </a:lnTo>
                    <a:lnTo>
                      <a:pt x="53351" y="53207"/>
                    </a:lnTo>
                    <a:lnTo>
                      <a:pt x="53372" y="53020"/>
                    </a:lnTo>
                    <a:lnTo>
                      <a:pt x="53351" y="52647"/>
                    </a:lnTo>
                    <a:lnTo>
                      <a:pt x="53393" y="52336"/>
                    </a:lnTo>
                    <a:lnTo>
                      <a:pt x="53414" y="52171"/>
                    </a:lnTo>
                    <a:lnTo>
                      <a:pt x="53393" y="52005"/>
                    </a:lnTo>
                    <a:lnTo>
                      <a:pt x="53372" y="51839"/>
                    </a:lnTo>
                    <a:lnTo>
                      <a:pt x="53372" y="51673"/>
                    </a:lnTo>
                    <a:lnTo>
                      <a:pt x="53372" y="51362"/>
                    </a:lnTo>
                    <a:lnTo>
                      <a:pt x="53393" y="51051"/>
                    </a:lnTo>
                    <a:lnTo>
                      <a:pt x="53393" y="50886"/>
                    </a:lnTo>
                    <a:lnTo>
                      <a:pt x="53434" y="50284"/>
                    </a:lnTo>
                    <a:lnTo>
                      <a:pt x="53517" y="49808"/>
                    </a:lnTo>
                    <a:lnTo>
                      <a:pt x="53538" y="49580"/>
                    </a:lnTo>
                    <a:lnTo>
                      <a:pt x="53559" y="49352"/>
                    </a:lnTo>
                    <a:lnTo>
                      <a:pt x="53600" y="48357"/>
                    </a:lnTo>
                    <a:lnTo>
                      <a:pt x="53621" y="47445"/>
                    </a:lnTo>
                    <a:lnTo>
                      <a:pt x="53621" y="47362"/>
                    </a:lnTo>
                    <a:lnTo>
                      <a:pt x="53621" y="47341"/>
                    </a:lnTo>
                    <a:lnTo>
                      <a:pt x="53600" y="47134"/>
                    </a:lnTo>
                    <a:lnTo>
                      <a:pt x="53579" y="46927"/>
                    </a:lnTo>
                    <a:lnTo>
                      <a:pt x="53538" y="46802"/>
                    </a:lnTo>
                    <a:lnTo>
                      <a:pt x="53517" y="46574"/>
                    </a:lnTo>
                    <a:lnTo>
                      <a:pt x="53517" y="46408"/>
                    </a:lnTo>
                    <a:lnTo>
                      <a:pt x="53538" y="46222"/>
                    </a:lnTo>
                    <a:lnTo>
                      <a:pt x="53600" y="45849"/>
                    </a:lnTo>
                    <a:lnTo>
                      <a:pt x="53621" y="45662"/>
                    </a:lnTo>
                    <a:lnTo>
                      <a:pt x="53621" y="45476"/>
                    </a:lnTo>
                    <a:lnTo>
                      <a:pt x="53579" y="44792"/>
                    </a:lnTo>
                    <a:lnTo>
                      <a:pt x="53579" y="44585"/>
                    </a:lnTo>
                    <a:lnTo>
                      <a:pt x="53704" y="43963"/>
                    </a:lnTo>
                    <a:lnTo>
                      <a:pt x="53849" y="43051"/>
                    </a:lnTo>
                    <a:lnTo>
                      <a:pt x="53911" y="42740"/>
                    </a:lnTo>
                    <a:lnTo>
                      <a:pt x="53973" y="42408"/>
                    </a:lnTo>
                    <a:lnTo>
                      <a:pt x="53973" y="42242"/>
                    </a:lnTo>
                    <a:lnTo>
                      <a:pt x="53973" y="42077"/>
                    </a:lnTo>
                    <a:lnTo>
                      <a:pt x="53952" y="41911"/>
                    </a:lnTo>
                    <a:lnTo>
                      <a:pt x="53911" y="41745"/>
                    </a:lnTo>
                    <a:lnTo>
                      <a:pt x="53849" y="41517"/>
                    </a:lnTo>
                    <a:lnTo>
                      <a:pt x="53828" y="41310"/>
                    </a:lnTo>
                    <a:lnTo>
                      <a:pt x="53849" y="41165"/>
                    </a:lnTo>
                    <a:lnTo>
                      <a:pt x="53870" y="41040"/>
                    </a:lnTo>
                    <a:lnTo>
                      <a:pt x="53849" y="40874"/>
                    </a:lnTo>
                    <a:lnTo>
                      <a:pt x="53828" y="40729"/>
                    </a:lnTo>
                    <a:lnTo>
                      <a:pt x="53828" y="40563"/>
                    </a:lnTo>
                    <a:lnTo>
                      <a:pt x="53828" y="40481"/>
                    </a:lnTo>
                    <a:lnTo>
                      <a:pt x="53870" y="40398"/>
                    </a:lnTo>
                    <a:lnTo>
                      <a:pt x="53932" y="40253"/>
                    </a:lnTo>
                    <a:lnTo>
                      <a:pt x="53973" y="40087"/>
                    </a:lnTo>
                    <a:lnTo>
                      <a:pt x="53973" y="39797"/>
                    </a:lnTo>
                    <a:lnTo>
                      <a:pt x="53952" y="39506"/>
                    </a:lnTo>
                    <a:lnTo>
                      <a:pt x="53994" y="39133"/>
                    </a:lnTo>
                    <a:lnTo>
                      <a:pt x="54077" y="38739"/>
                    </a:lnTo>
                    <a:lnTo>
                      <a:pt x="54118" y="38429"/>
                    </a:lnTo>
                    <a:lnTo>
                      <a:pt x="54139" y="38118"/>
                    </a:lnTo>
                    <a:lnTo>
                      <a:pt x="54201" y="37351"/>
                    </a:lnTo>
                    <a:lnTo>
                      <a:pt x="54305" y="36853"/>
                    </a:lnTo>
                    <a:lnTo>
                      <a:pt x="54388" y="36542"/>
                    </a:lnTo>
                    <a:lnTo>
                      <a:pt x="54408" y="36211"/>
                    </a:lnTo>
                    <a:lnTo>
                      <a:pt x="54429" y="35734"/>
                    </a:lnTo>
                    <a:lnTo>
                      <a:pt x="54429" y="35237"/>
                    </a:lnTo>
                    <a:lnTo>
                      <a:pt x="54408" y="34698"/>
                    </a:lnTo>
                    <a:lnTo>
                      <a:pt x="54367" y="34408"/>
                    </a:lnTo>
                    <a:lnTo>
                      <a:pt x="54326" y="34138"/>
                    </a:lnTo>
                    <a:lnTo>
                      <a:pt x="54263" y="33827"/>
                    </a:lnTo>
                    <a:lnTo>
                      <a:pt x="54326" y="33475"/>
                    </a:lnTo>
                    <a:lnTo>
                      <a:pt x="54367" y="33102"/>
                    </a:lnTo>
                    <a:lnTo>
                      <a:pt x="54408" y="32666"/>
                    </a:lnTo>
                    <a:lnTo>
                      <a:pt x="54429" y="32231"/>
                    </a:lnTo>
                    <a:lnTo>
                      <a:pt x="54408" y="31982"/>
                    </a:lnTo>
                    <a:lnTo>
                      <a:pt x="54388" y="31734"/>
                    </a:lnTo>
                    <a:lnTo>
                      <a:pt x="54305" y="31216"/>
                    </a:lnTo>
                    <a:lnTo>
                      <a:pt x="54263" y="31029"/>
                    </a:lnTo>
                    <a:lnTo>
                      <a:pt x="54222" y="30863"/>
                    </a:lnTo>
                    <a:lnTo>
                      <a:pt x="54098" y="30532"/>
                    </a:lnTo>
                    <a:lnTo>
                      <a:pt x="54015" y="30387"/>
                    </a:lnTo>
                    <a:lnTo>
                      <a:pt x="53952" y="29910"/>
                    </a:lnTo>
                    <a:lnTo>
                      <a:pt x="53890" y="29537"/>
                    </a:lnTo>
                    <a:lnTo>
                      <a:pt x="53849" y="28936"/>
                    </a:lnTo>
                    <a:lnTo>
                      <a:pt x="53849" y="28583"/>
                    </a:lnTo>
                    <a:lnTo>
                      <a:pt x="53870" y="28231"/>
                    </a:lnTo>
                    <a:lnTo>
                      <a:pt x="53870" y="27941"/>
                    </a:lnTo>
                    <a:lnTo>
                      <a:pt x="53870" y="27651"/>
                    </a:lnTo>
                    <a:lnTo>
                      <a:pt x="53828" y="27049"/>
                    </a:lnTo>
                    <a:lnTo>
                      <a:pt x="53911" y="26946"/>
                    </a:lnTo>
                    <a:lnTo>
                      <a:pt x="53932" y="26884"/>
                    </a:lnTo>
                    <a:lnTo>
                      <a:pt x="53952" y="26821"/>
                    </a:lnTo>
                    <a:lnTo>
                      <a:pt x="54015" y="26345"/>
                    </a:lnTo>
                    <a:lnTo>
                      <a:pt x="54056" y="25868"/>
                    </a:lnTo>
                    <a:lnTo>
                      <a:pt x="54118" y="25163"/>
                    </a:lnTo>
                    <a:lnTo>
                      <a:pt x="54139" y="24832"/>
                    </a:lnTo>
                    <a:lnTo>
                      <a:pt x="54160" y="24479"/>
                    </a:lnTo>
                    <a:lnTo>
                      <a:pt x="54118" y="24127"/>
                    </a:lnTo>
                    <a:lnTo>
                      <a:pt x="54077" y="23775"/>
                    </a:lnTo>
                    <a:lnTo>
                      <a:pt x="54056" y="23692"/>
                    </a:lnTo>
                    <a:lnTo>
                      <a:pt x="54056" y="23630"/>
                    </a:lnTo>
                    <a:lnTo>
                      <a:pt x="54056" y="22946"/>
                    </a:lnTo>
                    <a:lnTo>
                      <a:pt x="54077" y="22427"/>
                    </a:lnTo>
                    <a:lnTo>
                      <a:pt x="54098" y="21909"/>
                    </a:lnTo>
                    <a:lnTo>
                      <a:pt x="54098" y="21412"/>
                    </a:lnTo>
                    <a:lnTo>
                      <a:pt x="54098" y="20935"/>
                    </a:lnTo>
                    <a:lnTo>
                      <a:pt x="53973" y="19836"/>
                    </a:lnTo>
                    <a:lnTo>
                      <a:pt x="53911" y="19132"/>
                    </a:lnTo>
                    <a:lnTo>
                      <a:pt x="53890" y="18427"/>
                    </a:lnTo>
                    <a:lnTo>
                      <a:pt x="53890" y="17867"/>
                    </a:lnTo>
                    <a:lnTo>
                      <a:pt x="53890" y="17536"/>
                    </a:lnTo>
                    <a:lnTo>
                      <a:pt x="53890" y="17204"/>
                    </a:lnTo>
                    <a:lnTo>
                      <a:pt x="53890" y="17038"/>
                    </a:lnTo>
                    <a:lnTo>
                      <a:pt x="53870" y="16748"/>
                    </a:lnTo>
                    <a:lnTo>
                      <a:pt x="53849" y="16417"/>
                    </a:lnTo>
                    <a:lnTo>
                      <a:pt x="53807" y="16064"/>
                    </a:lnTo>
                    <a:lnTo>
                      <a:pt x="53787" y="15774"/>
                    </a:lnTo>
                    <a:lnTo>
                      <a:pt x="53787" y="15297"/>
                    </a:lnTo>
                    <a:lnTo>
                      <a:pt x="53807" y="14841"/>
                    </a:lnTo>
                    <a:lnTo>
                      <a:pt x="53828" y="14406"/>
                    </a:lnTo>
                    <a:lnTo>
                      <a:pt x="53828" y="13909"/>
                    </a:lnTo>
                    <a:lnTo>
                      <a:pt x="53807" y="13639"/>
                    </a:lnTo>
                    <a:lnTo>
                      <a:pt x="53766" y="13390"/>
                    </a:lnTo>
                    <a:lnTo>
                      <a:pt x="53724" y="13121"/>
                    </a:lnTo>
                    <a:lnTo>
                      <a:pt x="53704" y="12872"/>
                    </a:lnTo>
                    <a:lnTo>
                      <a:pt x="53704" y="12375"/>
                    </a:lnTo>
                    <a:lnTo>
                      <a:pt x="53724" y="12002"/>
                    </a:lnTo>
                    <a:lnTo>
                      <a:pt x="53724" y="11939"/>
                    </a:lnTo>
                    <a:lnTo>
                      <a:pt x="53704" y="11898"/>
                    </a:lnTo>
                    <a:lnTo>
                      <a:pt x="53662" y="11857"/>
                    </a:lnTo>
                    <a:lnTo>
                      <a:pt x="53621" y="11836"/>
                    </a:lnTo>
                    <a:lnTo>
                      <a:pt x="53579" y="11857"/>
                    </a:lnTo>
                    <a:lnTo>
                      <a:pt x="53538" y="11877"/>
                    </a:lnTo>
                    <a:lnTo>
                      <a:pt x="53517" y="11939"/>
                    </a:lnTo>
                    <a:lnTo>
                      <a:pt x="53517" y="12002"/>
                    </a:lnTo>
                    <a:lnTo>
                      <a:pt x="53517" y="12333"/>
                    </a:lnTo>
                    <a:lnTo>
                      <a:pt x="53476" y="12686"/>
                    </a:lnTo>
                    <a:lnTo>
                      <a:pt x="53455" y="13038"/>
                    </a:lnTo>
                    <a:lnTo>
                      <a:pt x="53434" y="13225"/>
                    </a:lnTo>
                    <a:lnTo>
                      <a:pt x="53434" y="13390"/>
                    </a:lnTo>
                    <a:lnTo>
                      <a:pt x="53455" y="13743"/>
                    </a:lnTo>
                    <a:lnTo>
                      <a:pt x="53455" y="14406"/>
                    </a:lnTo>
                    <a:lnTo>
                      <a:pt x="53434" y="15090"/>
                    </a:lnTo>
                    <a:lnTo>
                      <a:pt x="53351" y="15546"/>
                    </a:lnTo>
                    <a:lnTo>
                      <a:pt x="53331" y="15774"/>
                    </a:lnTo>
                    <a:lnTo>
                      <a:pt x="53310" y="16023"/>
                    </a:lnTo>
                    <a:lnTo>
                      <a:pt x="53289" y="17018"/>
                    </a:lnTo>
                    <a:lnTo>
                      <a:pt x="53289" y="17391"/>
                    </a:lnTo>
                    <a:lnTo>
                      <a:pt x="53268" y="17246"/>
                    </a:lnTo>
                    <a:lnTo>
                      <a:pt x="53248" y="16624"/>
                    </a:lnTo>
                    <a:lnTo>
                      <a:pt x="53227" y="16520"/>
                    </a:lnTo>
                    <a:lnTo>
                      <a:pt x="53248" y="16251"/>
                    </a:lnTo>
                    <a:lnTo>
                      <a:pt x="53248" y="15981"/>
                    </a:lnTo>
                    <a:lnTo>
                      <a:pt x="53268" y="15712"/>
                    </a:lnTo>
                    <a:lnTo>
                      <a:pt x="53268" y="15422"/>
                    </a:lnTo>
                    <a:lnTo>
                      <a:pt x="53227" y="14986"/>
                    </a:lnTo>
                    <a:lnTo>
                      <a:pt x="53186" y="14572"/>
                    </a:lnTo>
                    <a:lnTo>
                      <a:pt x="53144" y="14219"/>
                    </a:lnTo>
                    <a:lnTo>
                      <a:pt x="53123" y="13867"/>
                    </a:lnTo>
                    <a:lnTo>
                      <a:pt x="53144" y="13494"/>
                    </a:lnTo>
                    <a:lnTo>
                      <a:pt x="53186" y="13017"/>
                    </a:lnTo>
                    <a:lnTo>
                      <a:pt x="53165" y="12520"/>
                    </a:lnTo>
                    <a:lnTo>
                      <a:pt x="53206" y="12043"/>
                    </a:lnTo>
                    <a:lnTo>
                      <a:pt x="53206" y="11587"/>
                    </a:lnTo>
                    <a:lnTo>
                      <a:pt x="53186" y="11152"/>
                    </a:lnTo>
                    <a:lnTo>
                      <a:pt x="53144" y="10675"/>
                    </a:lnTo>
                    <a:lnTo>
                      <a:pt x="53165" y="10323"/>
                    </a:lnTo>
                    <a:lnTo>
                      <a:pt x="53165" y="9970"/>
                    </a:lnTo>
                    <a:lnTo>
                      <a:pt x="53186" y="9577"/>
                    </a:lnTo>
                    <a:lnTo>
                      <a:pt x="53186" y="9204"/>
                    </a:lnTo>
                    <a:lnTo>
                      <a:pt x="53186" y="8872"/>
                    </a:lnTo>
                    <a:lnTo>
                      <a:pt x="53144" y="8561"/>
                    </a:lnTo>
                    <a:lnTo>
                      <a:pt x="53082" y="7981"/>
                    </a:lnTo>
                    <a:lnTo>
                      <a:pt x="53040" y="7566"/>
                    </a:lnTo>
                    <a:lnTo>
                      <a:pt x="53040" y="7359"/>
                    </a:lnTo>
                    <a:lnTo>
                      <a:pt x="53061" y="7027"/>
                    </a:lnTo>
                    <a:lnTo>
                      <a:pt x="53082" y="6778"/>
                    </a:lnTo>
                    <a:lnTo>
                      <a:pt x="53103" y="6530"/>
                    </a:lnTo>
                    <a:lnTo>
                      <a:pt x="53103" y="6240"/>
                    </a:lnTo>
                    <a:lnTo>
                      <a:pt x="53082" y="5970"/>
                    </a:lnTo>
                    <a:lnTo>
                      <a:pt x="53103" y="5701"/>
                    </a:lnTo>
                    <a:lnTo>
                      <a:pt x="53144" y="5493"/>
                    </a:lnTo>
                    <a:lnTo>
                      <a:pt x="53227" y="5037"/>
                    </a:lnTo>
                    <a:lnTo>
                      <a:pt x="53268" y="4768"/>
                    </a:lnTo>
                    <a:lnTo>
                      <a:pt x="53289" y="4498"/>
                    </a:lnTo>
                    <a:lnTo>
                      <a:pt x="53310" y="3939"/>
                    </a:lnTo>
                    <a:lnTo>
                      <a:pt x="53414" y="3338"/>
                    </a:lnTo>
                    <a:lnTo>
                      <a:pt x="53434" y="3048"/>
                    </a:lnTo>
                    <a:lnTo>
                      <a:pt x="53455" y="2757"/>
                    </a:lnTo>
                    <a:lnTo>
                      <a:pt x="53455" y="2467"/>
                    </a:lnTo>
                    <a:lnTo>
                      <a:pt x="53455" y="2198"/>
                    </a:lnTo>
                    <a:lnTo>
                      <a:pt x="53414" y="1928"/>
                    </a:lnTo>
                    <a:lnTo>
                      <a:pt x="53372" y="1700"/>
                    </a:lnTo>
                    <a:lnTo>
                      <a:pt x="53310" y="1472"/>
                    </a:lnTo>
                    <a:lnTo>
                      <a:pt x="53227" y="1265"/>
                    </a:lnTo>
                    <a:lnTo>
                      <a:pt x="53123" y="1099"/>
                    </a:lnTo>
                    <a:lnTo>
                      <a:pt x="52999" y="933"/>
                    </a:lnTo>
                    <a:lnTo>
                      <a:pt x="52854" y="830"/>
                    </a:lnTo>
                    <a:lnTo>
                      <a:pt x="52667" y="726"/>
                    </a:lnTo>
                    <a:lnTo>
                      <a:pt x="52460" y="685"/>
                    </a:lnTo>
                    <a:lnTo>
                      <a:pt x="52232" y="664"/>
                    </a:lnTo>
                    <a:lnTo>
                      <a:pt x="51341" y="664"/>
                    </a:lnTo>
                    <a:lnTo>
                      <a:pt x="49703" y="705"/>
                    </a:lnTo>
                    <a:lnTo>
                      <a:pt x="46263" y="747"/>
                    </a:lnTo>
                    <a:lnTo>
                      <a:pt x="44356" y="768"/>
                    </a:lnTo>
                    <a:lnTo>
                      <a:pt x="39920" y="768"/>
                    </a:lnTo>
                    <a:lnTo>
                      <a:pt x="37288" y="726"/>
                    </a:lnTo>
                    <a:lnTo>
                      <a:pt x="36542" y="685"/>
                    </a:lnTo>
                    <a:lnTo>
                      <a:pt x="35733" y="664"/>
                    </a:lnTo>
                    <a:lnTo>
                      <a:pt x="34863" y="643"/>
                    </a:lnTo>
                    <a:lnTo>
                      <a:pt x="36625" y="643"/>
                    </a:lnTo>
                    <a:lnTo>
                      <a:pt x="36873" y="623"/>
                    </a:lnTo>
                    <a:lnTo>
                      <a:pt x="37143" y="643"/>
                    </a:lnTo>
                    <a:lnTo>
                      <a:pt x="37412" y="643"/>
                    </a:lnTo>
                    <a:lnTo>
                      <a:pt x="37661" y="623"/>
                    </a:lnTo>
                    <a:lnTo>
                      <a:pt x="37910" y="623"/>
                    </a:lnTo>
                    <a:lnTo>
                      <a:pt x="38449" y="664"/>
                    </a:lnTo>
                    <a:lnTo>
                      <a:pt x="38988" y="685"/>
                    </a:lnTo>
                    <a:lnTo>
                      <a:pt x="39630" y="705"/>
                    </a:lnTo>
                    <a:lnTo>
                      <a:pt x="40128" y="705"/>
                    </a:lnTo>
                    <a:lnTo>
                      <a:pt x="40625" y="685"/>
                    </a:lnTo>
                    <a:lnTo>
                      <a:pt x="41060" y="664"/>
                    </a:lnTo>
                    <a:lnTo>
                      <a:pt x="41330" y="664"/>
                    </a:lnTo>
                    <a:lnTo>
                      <a:pt x="41889" y="685"/>
                    </a:lnTo>
                    <a:lnTo>
                      <a:pt x="42490" y="685"/>
                    </a:lnTo>
                    <a:lnTo>
                      <a:pt x="43071" y="664"/>
                    </a:lnTo>
                    <a:lnTo>
                      <a:pt x="43589" y="643"/>
                    </a:lnTo>
                    <a:lnTo>
                      <a:pt x="44128" y="643"/>
                    </a:lnTo>
                    <a:lnTo>
                      <a:pt x="44439" y="623"/>
                    </a:lnTo>
                    <a:lnTo>
                      <a:pt x="45268" y="623"/>
                    </a:lnTo>
                    <a:lnTo>
                      <a:pt x="45537" y="643"/>
                    </a:lnTo>
                    <a:lnTo>
                      <a:pt x="50988" y="643"/>
                    </a:lnTo>
                    <a:lnTo>
                      <a:pt x="51610" y="623"/>
                    </a:lnTo>
                    <a:lnTo>
                      <a:pt x="52253" y="602"/>
                    </a:lnTo>
                    <a:lnTo>
                      <a:pt x="53082" y="581"/>
                    </a:lnTo>
                    <a:lnTo>
                      <a:pt x="53227" y="560"/>
                    </a:lnTo>
                    <a:lnTo>
                      <a:pt x="53268" y="560"/>
                    </a:lnTo>
                    <a:lnTo>
                      <a:pt x="53289" y="540"/>
                    </a:lnTo>
                    <a:lnTo>
                      <a:pt x="53268" y="519"/>
                    </a:lnTo>
                    <a:lnTo>
                      <a:pt x="53227" y="519"/>
                    </a:lnTo>
                    <a:lnTo>
                      <a:pt x="53082" y="498"/>
                    </a:lnTo>
                    <a:lnTo>
                      <a:pt x="52688" y="498"/>
                    </a:lnTo>
                    <a:lnTo>
                      <a:pt x="52087" y="457"/>
                    </a:lnTo>
                    <a:lnTo>
                      <a:pt x="51672" y="457"/>
                    </a:lnTo>
                    <a:lnTo>
                      <a:pt x="51258" y="477"/>
                    </a:lnTo>
                    <a:lnTo>
                      <a:pt x="50387" y="457"/>
                    </a:lnTo>
                    <a:lnTo>
                      <a:pt x="49538" y="436"/>
                    </a:lnTo>
                    <a:lnTo>
                      <a:pt x="48957" y="415"/>
                    </a:lnTo>
                    <a:lnTo>
                      <a:pt x="48398" y="395"/>
                    </a:lnTo>
                    <a:lnTo>
                      <a:pt x="47175" y="374"/>
                    </a:lnTo>
                    <a:lnTo>
                      <a:pt x="46035" y="353"/>
                    </a:lnTo>
                    <a:lnTo>
                      <a:pt x="45910" y="353"/>
                    </a:lnTo>
                    <a:lnTo>
                      <a:pt x="45413" y="374"/>
                    </a:lnTo>
                    <a:lnTo>
                      <a:pt x="45247" y="395"/>
                    </a:lnTo>
                    <a:lnTo>
                      <a:pt x="44957" y="415"/>
                    </a:lnTo>
                    <a:lnTo>
                      <a:pt x="44750" y="415"/>
                    </a:lnTo>
                    <a:lnTo>
                      <a:pt x="44542" y="395"/>
                    </a:lnTo>
                    <a:lnTo>
                      <a:pt x="44066" y="374"/>
                    </a:lnTo>
                    <a:lnTo>
                      <a:pt x="42781" y="374"/>
                    </a:lnTo>
                    <a:lnTo>
                      <a:pt x="42511" y="395"/>
                    </a:lnTo>
                    <a:lnTo>
                      <a:pt x="41744" y="332"/>
                    </a:lnTo>
                    <a:lnTo>
                      <a:pt x="40625" y="270"/>
                    </a:lnTo>
                    <a:lnTo>
                      <a:pt x="39817" y="208"/>
                    </a:lnTo>
                    <a:lnTo>
                      <a:pt x="39402" y="208"/>
                    </a:lnTo>
                    <a:lnTo>
                      <a:pt x="39008" y="229"/>
                    </a:lnTo>
                    <a:lnTo>
                      <a:pt x="38718" y="270"/>
                    </a:lnTo>
                    <a:lnTo>
                      <a:pt x="38469" y="270"/>
                    </a:lnTo>
                    <a:lnTo>
                      <a:pt x="38138" y="249"/>
                    </a:lnTo>
                    <a:lnTo>
                      <a:pt x="37951" y="270"/>
                    </a:lnTo>
                    <a:lnTo>
                      <a:pt x="37557" y="270"/>
                    </a:lnTo>
                    <a:lnTo>
                      <a:pt x="37350" y="249"/>
                    </a:lnTo>
                    <a:lnTo>
                      <a:pt x="37164" y="229"/>
                    </a:lnTo>
                    <a:lnTo>
                      <a:pt x="36956" y="208"/>
                    </a:lnTo>
                    <a:lnTo>
                      <a:pt x="35796" y="208"/>
                    </a:lnTo>
                    <a:lnTo>
                      <a:pt x="35298" y="167"/>
                    </a:lnTo>
                    <a:lnTo>
                      <a:pt x="34531" y="125"/>
                    </a:lnTo>
                    <a:lnTo>
                      <a:pt x="33578" y="104"/>
                    </a:lnTo>
                    <a:lnTo>
                      <a:pt x="32977" y="63"/>
                    </a:lnTo>
                    <a:lnTo>
                      <a:pt x="32583" y="21"/>
                    </a:lnTo>
                    <a:lnTo>
                      <a:pt x="32189" y="21"/>
                    </a:lnTo>
                    <a:lnTo>
                      <a:pt x="31588" y="1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6F8CBEE7-4D51-C2A8-57D9-B137FF524BE2}"/>
                  </a:ext>
                </a:extLst>
              </p:cNvPr>
              <p:cNvSpPr/>
              <p:nvPr/>
            </p:nvSpPr>
            <p:spPr>
              <a:xfrm>
                <a:off x="792772" y="227505"/>
                <a:ext cx="7820286" cy="1220855"/>
              </a:xfrm>
              <a:custGeom>
                <a:avLst/>
                <a:gdLst>
                  <a:gd name="connsiteX0" fmla="*/ 0 w 7820286"/>
                  <a:gd name="connsiteY0" fmla="*/ 0 h 1220855"/>
                  <a:gd name="connsiteX1" fmla="*/ 278054 w 7820286"/>
                  <a:gd name="connsiteY1" fmla="*/ 0 h 1220855"/>
                  <a:gd name="connsiteX2" fmla="*/ 790717 w 7820286"/>
                  <a:gd name="connsiteY2" fmla="*/ 0 h 1220855"/>
                  <a:gd name="connsiteX3" fmla="*/ 1381584 w 7820286"/>
                  <a:gd name="connsiteY3" fmla="*/ 0 h 1220855"/>
                  <a:gd name="connsiteX4" fmla="*/ 1972449 w 7820286"/>
                  <a:gd name="connsiteY4" fmla="*/ 0 h 1220855"/>
                  <a:gd name="connsiteX5" fmla="*/ 2485113 w 7820286"/>
                  <a:gd name="connsiteY5" fmla="*/ 0 h 1220855"/>
                  <a:gd name="connsiteX6" fmla="*/ 2919573 w 7820286"/>
                  <a:gd name="connsiteY6" fmla="*/ 0 h 1220855"/>
                  <a:gd name="connsiteX7" fmla="*/ 3510439 w 7820286"/>
                  <a:gd name="connsiteY7" fmla="*/ 0 h 1220855"/>
                  <a:gd name="connsiteX8" fmla="*/ 3788493 w 7820286"/>
                  <a:gd name="connsiteY8" fmla="*/ 0 h 1220855"/>
                  <a:gd name="connsiteX9" fmla="*/ 4144751 w 7820286"/>
                  <a:gd name="connsiteY9" fmla="*/ 0 h 1220855"/>
                  <a:gd name="connsiteX10" fmla="*/ 4501008 w 7820286"/>
                  <a:gd name="connsiteY10" fmla="*/ 0 h 1220855"/>
                  <a:gd name="connsiteX11" fmla="*/ 4779063 w 7820286"/>
                  <a:gd name="connsiteY11" fmla="*/ 0 h 1220855"/>
                  <a:gd name="connsiteX12" fmla="*/ 5213523 w 7820286"/>
                  <a:gd name="connsiteY12" fmla="*/ 0 h 1220855"/>
                  <a:gd name="connsiteX13" fmla="*/ 5491578 w 7820286"/>
                  <a:gd name="connsiteY13" fmla="*/ 0 h 1220855"/>
                  <a:gd name="connsiteX14" fmla="*/ 5926038 w 7820286"/>
                  <a:gd name="connsiteY14" fmla="*/ 0 h 1220855"/>
                  <a:gd name="connsiteX15" fmla="*/ 6438702 w 7820286"/>
                  <a:gd name="connsiteY15" fmla="*/ 0 h 1220855"/>
                  <a:gd name="connsiteX16" fmla="*/ 7029568 w 7820286"/>
                  <a:gd name="connsiteY16" fmla="*/ 0 h 1220855"/>
                  <a:gd name="connsiteX17" fmla="*/ 7820286 w 7820286"/>
                  <a:gd name="connsiteY17" fmla="*/ 0 h 1220855"/>
                  <a:gd name="connsiteX18" fmla="*/ 7820286 w 7820286"/>
                  <a:gd name="connsiteY18" fmla="*/ 419159 h 1220855"/>
                  <a:gd name="connsiteX19" fmla="*/ 7820286 w 7820286"/>
                  <a:gd name="connsiteY19" fmla="*/ 801695 h 1220855"/>
                  <a:gd name="connsiteX20" fmla="*/ 7820286 w 7820286"/>
                  <a:gd name="connsiteY20" fmla="*/ 1220855 h 1220855"/>
                  <a:gd name="connsiteX21" fmla="*/ 7464028 w 7820286"/>
                  <a:gd name="connsiteY21" fmla="*/ 1220855 h 1220855"/>
                  <a:gd name="connsiteX22" fmla="*/ 6951365 w 7820286"/>
                  <a:gd name="connsiteY22" fmla="*/ 1220855 h 1220855"/>
                  <a:gd name="connsiteX23" fmla="*/ 6595107 w 7820286"/>
                  <a:gd name="connsiteY23" fmla="*/ 1220855 h 1220855"/>
                  <a:gd name="connsiteX24" fmla="*/ 6160647 w 7820286"/>
                  <a:gd name="connsiteY24" fmla="*/ 1220855 h 1220855"/>
                  <a:gd name="connsiteX25" fmla="*/ 5647984 w 7820286"/>
                  <a:gd name="connsiteY25" fmla="*/ 1220855 h 1220855"/>
                  <a:gd name="connsiteX26" fmla="*/ 5448132 w 7820286"/>
                  <a:gd name="connsiteY26" fmla="*/ 1220855 h 1220855"/>
                  <a:gd name="connsiteX27" fmla="*/ 5013672 w 7820286"/>
                  <a:gd name="connsiteY27" fmla="*/ 1220855 h 1220855"/>
                  <a:gd name="connsiteX28" fmla="*/ 4501008 w 7820286"/>
                  <a:gd name="connsiteY28" fmla="*/ 1220855 h 1220855"/>
                  <a:gd name="connsiteX29" fmla="*/ 3988345 w 7820286"/>
                  <a:gd name="connsiteY29" fmla="*/ 1220855 h 1220855"/>
                  <a:gd name="connsiteX30" fmla="*/ 3710291 w 7820286"/>
                  <a:gd name="connsiteY30" fmla="*/ 1220855 h 1220855"/>
                  <a:gd name="connsiteX31" fmla="*/ 3354033 w 7820286"/>
                  <a:gd name="connsiteY31" fmla="*/ 1220855 h 1220855"/>
                  <a:gd name="connsiteX32" fmla="*/ 2919573 w 7820286"/>
                  <a:gd name="connsiteY32" fmla="*/ 1220855 h 1220855"/>
                  <a:gd name="connsiteX33" fmla="*/ 2641518 w 7820286"/>
                  <a:gd name="connsiteY33" fmla="*/ 1220855 h 1220855"/>
                  <a:gd name="connsiteX34" fmla="*/ 2207058 w 7820286"/>
                  <a:gd name="connsiteY34" fmla="*/ 1220855 h 1220855"/>
                  <a:gd name="connsiteX35" fmla="*/ 1772598 w 7820286"/>
                  <a:gd name="connsiteY35" fmla="*/ 1220855 h 1220855"/>
                  <a:gd name="connsiteX36" fmla="*/ 1259934 w 7820286"/>
                  <a:gd name="connsiteY36" fmla="*/ 1220855 h 1220855"/>
                  <a:gd name="connsiteX37" fmla="*/ 747271 w 7820286"/>
                  <a:gd name="connsiteY37" fmla="*/ 1220855 h 1220855"/>
                  <a:gd name="connsiteX38" fmla="*/ 469217 w 7820286"/>
                  <a:gd name="connsiteY38" fmla="*/ 1220855 h 1220855"/>
                  <a:gd name="connsiteX39" fmla="*/ 0 w 7820286"/>
                  <a:gd name="connsiteY39" fmla="*/ 1220855 h 1220855"/>
                  <a:gd name="connsiteX40" fmla="*/ 0 w 7820286"/>
                  <a:gd name="connsiteY40" fmla="*/ 826112 h 1220855"/>
                  <a:gd name="connsiteX41" fmla="*/ 0 w 7820286"/>
                  <a:gd name="connsiteY41" fmla="*/ 443577 h 1220855"/>
                  <a:gd name="connsiteX42" fmla="*/ 0 w 7820286"/>
                  <a:gd name="connsiteY42" fmla="*/ 0 h 1220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820286" h="1220855" extrusionOk="0">
                    <a:moveTo>
                      <a:pt x="0" y="0"/>
                    </a:moveTo>
                    <a:cubicBezTo>
                      <a:pt x="127594" y="-9748"/>
                      <a:pt x="179028" y="7292"/>
                      <a:pt x="278054" y="0"/>
                    </a:cubicBezTo>
                    <a:cubicBezTo>
                      <a:pt x="384839" y="-18860"/>
                      <a:pt x="549414" y="76791"/>
                      <a:pt x="790717" y="0"/>
                    </a:cubicBezTo>
                    <a:cubicBezTo>
                      <a:pt x="1030099" y="-62931"/>
                      <a:pt x="1222468" y="81554"/>
                      <a:pt x="1381584" y="0"/>
                    </a:cubicBezTo>
                    <a:cubicBezTo>
                      <a:pt x="1530146" y="-75154"/>
                      <a:pt x="1684094" y="3627"/>
                      <a:pt x="1972449" y="0"/>
                    </a:cubicBezTo>
                    <a:cubicBezTo>
                      <a:pt x="2246187" y="-20290"/>
                      <a:pt x="2354168" y="40316"/>
                      <a:pt x="2485113" y="0"/>
                    </a:cubicBezTo>
                    <a:cubicBezTo>
                      <a:pt x="2610414" y="-47895"/>
                      <a:pt x="2698968" y="42385"/>
                      <a:pt x="2919573" y="0"/>
                    </a:cubicBezTo>
                    <a:cubicBezTo>
                      <a:pt x="3125195" y="-51884"/>
                      <a:pt x="3371870" y="76653"/>
                      <a:pt x="3510439" y="0"/>
                    </a:cubicBezTo>
                    <a:cubicBezTo>
                      <a:pt x="3703728" y="-72555"/>
                      <a:pt x="3738022" y="16254"/>
                      <a:pt x="3788493" y="0"/>
                    </a:cubicBezTo>
                    <a:cubicBezTo>
                      <a:pt x="3854805" y="-5780"/>
                      <a:pt x="4003964" y="10745"/>
                      <a:pt x="4144751" y="0"/>
                    </a:cubicBezTo>
                    <a:cubicBezTo>
                      <a:pt x="4309851" y="-2436"/>
                      <a:pt x="4379625" y="8621"/>
                      <a:pt x="4501008" y="0"/>
                    </a:cubicBezTo>
                    <a:cubicBezTo>
                      <a:pt x="4616619" y="727"/>
                      <a:pt x="4644142" y="21180"/>
                      <a:pt x="4779063" y="0"/>
                    </a:cubicBezTo>
                    <a:cubicBezTo>
                      <a:pt x="4945383" y="-29523"/>
                      <a:pt x="5053191" y="13344"/>
                      <a:pt x="5213523" y="0"/>
                    </a:cubicBezTo>
                    <a:cubicBezTo>
                      <a:pt x="5372030" y="-19207"/>
                      <a:pt x="5383092" y="846"/>
                      <a:pt x="5491578" y="0"/>
                    </a:cubicBezTo>
                    <a:cubicBezTo>
                      <a:pt x="5607730" y="6964"/>
                      <a:pt x="5758259" y="61491"/>
                      <a:pt x="5926038" y="0"/>
                    </a:cubicBezTo>
                    <a:cubicBezTo>
                      <a:pt x="6086417" y="-70616"/>
                      <a:pt x="6262648" y="-12675"/>
                      <a:pt x="6438702" y="0"/>
                    </a:cubicBezTo>
                    <a:cubicBezTo>
                      <a:pt x="6541997" y="10169"/>
                      <a:pt x="6783092" y="-22229"/>
                      <a:pt x="7029568" y="0"/>
                    </a:cubicBezTo>
                    <a:cubicBezTo>
                      <a:pt x="7269545" y="19492"/>
                      <a:pt x="7571672" y="40642"/>
                      <a:pt x="7820286" y="0"/>
                    </a:cubicBezTo>
                    <a:cubicBezTo>
                      <a:pt x="7900068" y="108893"/>
                      <a:pt x="7779405" y="282609"/>
                      <a:pt x="7820286" y="419159"/>
                    </a:cubicBezTo>
                    <a:cubicBezTo>
                      <a:pt x="7849567" y="600276"/>
                      <a:pt x="7804632" y="715448"/>
                      <a:pt x="7820286" y="801695"/>
                    </a:cubicBezTo>
                    <a:cubicBezTo>
                      <a:pt x="7803854" y="889450"/>
                      <a:pt x="7798940" y="1089199"/>
                      <a:pt x="7820286" y="1220855"/>
                    </a:cubicBezTo>
                    <a:cubicBezTo>
                      <a:pt x="7736654" y="1229427"/>
                      <a:pt x="7643550" y="1213307"/>
                      <a:pt x="7464028" y="1220855"/>
                    </a:cubicBezTo>
                    <a:cubicBezTo>
                      <a:pt x="7309059" y="1221483"/>
                      <a:pt x="7085038" y="1240775"/>
                      <a:pt x="6951365" y="1220855"/>
                    </a:cubicBezTo>
                    <a:cubicBezTo>
                      <a:pt x="6788476" y="1222916"/>
                      <a:pt x="6765501" y="1197647"/>
                      <a:pt x="6595107" y="1220855"/>
                    </a:cubicBezTo>
                    <a:cubicBezTo>
                      <a:pt x="6437582" y="1241453"/>
                      <a:pt x="6279022" y="1205926"/>
                      <a:pt x="6160647" y="1220855"/>
                    </a:cubicBezTo>
                    <a:cubicBezTo>
                      <a:pt x="6036084" y="1239255"/>
                      <a:pt x="5859328" y="1186552"/>
                      <a:pt x="5647984" y="1220855"/>
                    </a:cubicBezTo>
                    <a:cubicBezTo>
                      <a:pt x="5437558" y="1260749"/>
                      <a:pt x="5499758" y="1217516"/>
                      <a:pt x="5448132" y="1220855"/>
                    </a:cubicBezTo>
                    <a:cubicBezTo>
                      <a:pt x="5411629" y="1249770"/>
                      <a:pt x="5160079" y="1203076"/>
                      <a:pt x="5013672" y="1220855"/>
                    </a:cubicBezTo>
                    <a:cubicBezTo>
                      <a:pt x="4880517" y="1254166"/>
                      <a:pt x="4585771" y="1156141"/>
                      <a:pt x="4501008" y="1220855"/>
                    </a:cubicBezTo>
                    <a:cubicBezTo>
                      <a:pt x="4367988" y="1301971"/>
                      <a:pt x="4185078" y="1239107"/>
                      <a:pt x="3988345" y="1220855"/>
                    </a:cubicBezTo>
                    <a:cubicBezTo>
                      <a:pt x="3750264" y="1223833"/>
                      <a:pt x="3826776" y="1194906"/>
                      <a:pt x="3710291" y="1220855"/>
                    </a:cubicBezTo>
                    <a:cubicBezTo>
                      <a:pt x="3559288" y="1234009"/>
                      <a:pt x="3494999" y="1167288"/>
                      <a:pt x="3354033" y="1220855"/>
                    </a:cubicBezTo>
                    <a:cubicBezTo>
                      <a:pt x="3197387" y="1243262"/>
                      <a:pt x="3159129" y="1200923"/>
                      <a:pt x="2919573" y="1220855"/>
                    </a:cubicBezTo>
                    <a:cubicBezTo>
                      <a:pt x="2703672" y="1235220"/>
                      <a:pt x="2734454" y="1194093"/>
                      <a:pt x="2641518" y="1220855"/>
                    </a:cubicBezTo>
                    <a:cubicBezTo>
                      <a:pt x="2506186" y="1238621"/>
                      <a:pt x="2412927" y="1237624"/>
                      <a:pt x="2207058" y="1220855"/>
                    </a:cubicBezTo>
                    <a:cubicBezTo>
                      <a:pt x="2038654" y="1241486"/>
                      <a:pt x="1865065" y="1182775"/>
                      <a:pt x="1772598" y="1220855"/>
                    </a:cubicBezTo>
                    <a:cubicBezTo>
                      <a:pt x="1638311" y="1266781"/>
                      <a:pt x="1369947" y="1204612"/>
                      <a:pt x="1259934" y="1220855"/>
                    </a:cubicBezTo>
                    <a:cubicBezTo>
                      <a:pt x="1149812" y="1257836"/>
                      <a:pt x="845865" y="1222959"/>
                      <a:pt x="747271" y="1220855"/>
                    </a:cubicBezTo>
                    <a:cubicBezTo>
                      <a:pt x="649840" y="1259357"/>
                      <a:pt x="590722" y="1204606"/>
                      <a:pt x="469217" y="1220855"/>
                    </a:cubicBezTo>
                    <a:cubicBezTo>
                      <a:pt x="343134" y="1240146"/>
                      <a:pt x="124294" y="1169564"/>
                      <a:pt x="0" y="1220855"/>
                    </a:cubicBezTo>
                    <a:cubicBezTo>
                      <a:pt x="-19372" y="1112316"/>
                      <a:pt x="12117" y="1010411"/>
                      <a:pt x="0" y="826112"/>
                    </a:cubicBezTo>
                    <a:cubicBezTo>
                      <a:pt x="-12414" y="646710"/>
                      <a:pt x="-10050" y="577487"/>
                      <a:pt x="0" y="443577"/>
                    </a:cubicBezTo>
                    <a:cubicBezTo>
                      <a:pt x="2275" y="300982"/>
                      <a:pt x="-9798" y="162136"/>
                      <a:pt x="0" y="0"/>
                    </a:cubicBezTo>
                    <a:close/>
                  </a:path>
                </a:pathLst>
              </a:custGeom>
              <a:noFill/>
              <a:ln w="38100">
                <a:solidFill>
                  <a:srgbClr val="CA3659"/>
                </a:solidFill>
                <a:prstDash val="lgDash"/>
                <a:extLst>
                  <a:ext uri="{C807C97D-BFC1-408E-A445-0C87EB9F89A2}">
                    <ask:lineSketchStyleProps xmlns:ask="http://schemas.microsoft.com/office/drawing/2018/sketchyshapes" sd="170926038">
                      <a:custGeom>
                        <a:avLst/>
                        <a:gdLst>
                          <a:gd name="connsiteX0" fmla="*/ 0 w 10427048"/>
                          <a:gd name="connsiteY0" fmla="*/ 0 h 1627807"/>
                          <a:gd name="connsiteX1" fmla="*/ 370739 w 10427048"/>
                          <a:gd name="connsiteY1" fmla="*/ 0 h 1627807"/>
                          <a:gd name="connsiteX2" fmla="*/ 1054290 w 10427048"/>
                          <a:gd name="connsiteY2" fmla="*/ 0 h 1627807"/>
                          <a:gd name="connsiteX3" fmla="*/ 1842112 w 10427048"/>
                          <a:gd name="connsiteY3" fmla="*/ 0 h 1627807"/>
                          <a:gd name="connsiteX4" fmla="*/ 2629933 w 10427048"/>
                          <a:gd name="connsiteY4" fmla="*/ 0 h 1627807"/>
                          <a:gd name="connsiteX5" fmla="*/ 3313484 w 10427048"/>
                          <a:gd name="connsiteY5" fmla="*/ 0 h 1627807"/>
                          <a:gd name="connsiteX6" fmla="*/ 3892765 w 10427048"/>
                          <a:gd name="connsiteY6" fmla="*/ 0 h 1627807"/>
                          <a:gd name="connsiteX7" fmla="*/ 4680586 w 10427048"/>
                          <a:gd name="connsiteY7" fmla="*/ 0 h 1627807"/>
                          <a:gd name="connsiteX8" fmla="*/ 5051325 w 10427048"/>
                          <a:gd name="connsiteY8" fmla="*/ 0 h 1627807"/>
                          <a:gd name="connsiteX9" fmla="*/ 5526335 w 10427048"/>
                          <a:gd name="connsiteY9" fmla="*/ 0 h 1627807"/>
                          <a:gd name="connsiteX10" fmla="*/ 6001345 w 10427048"/>
                          <a:gd name="connsiteY10" fmla="*/ 0 h 1627807"/>
                          <a:gd name="connsiteX11" fmla="*/ 6372085 w 10427048"/>
                          <a:gd name="connsiteY11" fmla="*/ 0 h 1627807"/>
                          <a:gd name="connsiteX12" fmla="*/ 6951365 w 10427048"/>
                          <a:gd name="connsiteY12" fmla="*/ 0 h 1627807"/>
                          <a:gd name="connsiteX13" fmla="*/ 7322105 w 10427048"/>
                          <a:gd name="connsiteY13" fmla="*/ 0 h 1627807"/>
                          <a:gd name="connsiteX14" fmla="*/ 7901385 w 10427048"/>
                          <a:gd name="connsiteY14" fmla="*/ 0 h 1627807"/>
                          <a:gd name="connsiteX15" fmla="*/ 8584936 w 10427048"/>
                          <a:gd name="connsiteY15" fmla="*/ 0 h 1627807"/>
                          <a:gd name="connsiteX16" fmla="*/ 9372758 w 10427048"/>
                          <a:gd name="connsiteY16" fmla="*/ 0 h 1627807"/>
                          <a:gd name="connsiteX17" fmla="*/ 10427048 w 10427048"/>
                          <a:gd name="connsiteY17" fmla="*/ 0 h 1627807"/>
                          <a:gd name="connsiteX18" fmla="*/ 10427048 w 10427048"/>
                          <a:gd name="connsiteY18" fmla="*/ 558880 h 1627807"/>
                          <a:gd name="connsiteX19" fmla="*/ 10427048 w 10427048"/>
                          <a:gd name="connsiteY19" fmla="*/ 1068927 h 1627807"/>
                          <a:gd name="connsiteX20" fmla="*/ 10427048 w 10427048"/>
                          <a:gd name="connsiteY20" fmla="*/ 1627807 h 1627807"/>
                          <a:gd name="connsiteX21" fmla="*/ 9952038 w 10427048"/>
                          <a:gd name="connsiteY21" fmla="*/ 1627807 h 1627807"/>
                          <a:gd name="connsiteX22" fmla="*/ 9268487 w 10427048"/>
                          <a:gd name="connsiteY22" fmla="*/ 1627807 h 1627807"/>
                          <a:gd name="connsiteX23" fmla="*/ 8793477 w 10427048"/>
                          <a:gd name="connsiteY23" fmla="*/ 1627807 h 1627807"/>
                          <a:gd name="connsiteX24" fmla="*/ 8214197 w 10427048"/>
                          <a:gd name="connsiteY24" fmla="*/ 1627807 h 1627807"/>
                          <a:gd name="connsiteX25" fmla="*/ 7530646 w 10427048"/>
                          <a:gd name="connsiteY25" fmla="*/ 1627807 h 1627807"/>
                          <a:gd name="connsiteX26" fmla="*/ 7264177 w 10427048"/>
                          <a:gd name="connsiteY26" fmla="*/ 1627807 h 1627807"/>
                          <a:gd name="connsiteX27" fmla="*/ 6684896 w 10427048"/>
                          <a:gd name="connsiteY27" fmla="*/ 1627807 h 1627807"/>
                          <a:gd name="connsiteX28" fmla="*/ 6001345 w 10427048"/>
                          <a:gd name="connsiteY28" fmla="*/ 1627807 h 1627807"/>
                          <a:gd name="connsiteX29" fmla="*/ 5317794 w 10427048"/>
                          <a:gd name="connsiteY29" fmla="*/ 1627807 h 1627807"/>
                          <a:gd name="connsiteX30" fmla="*/ 4947055 w 10427048"/>
                          <a:gd name="connsiteY30" fmla="*/ 1627807 h 1627807"/>
                          <a:gd name="connsiteX31" fmla="*/ 4472045 w 10427048"/>
                          <a:gd name="connsiteY31" fmla="*/ 1627807 h 1627807"/>
                          <a:gd name="connsiteX32" fmla="*/ 3892765 w 10427048"/>
                          <a:gd name="connsiteY32" fmla="*/ 1627807 h 1627807"/>
                          <a:gd name="connsiteX33" fmla="*/ 3522025 w 10427048"/>
                          <a:gd name="connsiteY33" fmla="*/ 1627807 h 1627807"/>
                          <a:gd name="connsiteX34" fmla="*/ 2942745 w 10427048"/>
                          <a:gd name="connsiteY34" fmla="*/ 1627807 h 1627807"/>
                          <a:gd name="connsiteX35" fmla="*/ 2363464 w 10427048"/>
                          <a:gd name="connsiteY35" fmla="*/ 1627807 h 1627807"/>
                          <a:gd name="connsiteX36" fmla="*/ 1679913 w 10427048"/>
                          <a:gd name="connsiteY36" fmla="*/ 1627807 h 1627807"/>
                          <a:gd name="connsiteX37" fmla="*/ 996362 w 10427048"/>
                          <a:gd name="connsiteY37" fmla="*/ 1627807 h 1627807"/>
                          <a:gd name="connsiteX38" fmla="*/ 625623 w 10427048"/>
                          <a:gd name="connsiteY38" fmla="*/ 1627807 h 1627807"/>
                          <a:gd name="connsiteX39" fmla="*/ 0 w 10427048"/>
                          <a:gd name="connsiteY39" fmla="*/ 1627807 h 1627807"/>
                          <a:gd name="connsiteX40" fmla="*/ 0 w 10427048"/>
                          <a:gd name="connsiteY40" fmla="*/ 1101483 h 1627807"/>
                          <a:gd name="connsiteX41" fmla="*/ 0 w 10427048"/>
                          <a:gd name="connsiteY41" fmla="*/ 591437 h 1627807"/>
                          <a:gd name="connsiteX42" fmla="*/ 0 w 10427048"/>
                          <a:gd name="connsiteY42" fmla="*/ 0 h 16278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</a:cxnLst>
                        <a:rect l="l" t="t" r="r" b="b"/>
                        <a:pathLst>
                          <a:path w="10427048" h="1627807" extrusionOk="0">
                            <a:moveTo>
                              <a:pt x="0" y="0"/>
                            </a:moveTo>
                            <a:cubicBezTo>
                              <a:pt x="168676" y="-15513"/>
                              <a:pt x="223218" y="19465"/>
                              <a:pt x="370739" y="0"/>
                            </a:cubicBezTo>
                            <a:cubicBezTo>
                              <a:pt x="518260" y="-19465"/>
                              <a:pt x="732278" y="71963"/>
                              <a:pt x="1054290" y="0"/>
                            </a:cubicBezTo>
                            <a:cubicBezTo>
                              <a:pt x="1376302" y="-71963"/>
                              <a:pt x="1646658" y="85643"/>
                              <a:pt x="1842112" y="0"/>
                            </a:cubicBezTo>
                            <a:cubicBezTo>
                              <a:pt x="2037566" y="-85643"/>
                              <a:pt x="2270501" y="33537"/>
                              <a:pt x="2629933" y="0"/>
                            </a:cubicBezTo>
                            <a:cubicBezTo>
                              <a:pt x="2989365" y="-33537"/>
                              <a:pt x="3136988" y="47537"/>
                              <a:pt x="3313484" y="0"/>
                            </a:cubicBezTo>
                            <a:cubicBezTo>
                              <a:pt x="3489980" y="-47537"/>
                              <a:pt x="3603332" y="50694"/>
                              <a:pt x="3892765" y="0"/>
                            </a:cubicBezTo>
                            <a:cubicBezTo>
                              <a:pt x="4182198" y="-50694"/>
                              <a:pt x="4426196" y="90823"/>
                              <a:pt x="4680586" y="0"/>
                            </a:cubicBezTo>
                            <a:cubicBezTo>
                              <a:pt x="4934976" y="-90823"/>
                              <a:pt x="4975622" y="4071"/>
                              <a:pt x="5051325" y="0"/>
                            </a:cubicBezTo>
                            <a:cubicBezTo>
                              <a:pt x="5127028" y="-4071"/>
                              <a:pt x="5297948" y="2828"/>
                              <a:pt x="5526335" y="0"/>
                            </a:cubicBezTo>
                            <a:cubicBezTo>
                              <a:pt x="5754722" y="-2828"/>
                              <a:pt x="5853232" y="8194"/>
                              <a:pt x="6001345" y="0"/>
                            </a:cubicBezTo>
                            <a:cubicBezTo>
                              <a:pt x="6149458" y="-8194"/>
                              <a:pt x="6190005" y="39322"/>
                              <a:pt x="6372085" y="0"/>
                            </a:cubicBezTo>
                            <a:cubicBezTo>
                              <a:pt x="6554165" y="-39322"/>
                              <a:pt x="6744580" y="20168"/>
                              <a:pt x="6951365" y="0"/>
                            </a:cubicBezTo>
                            <a:cubicBezTo>
                              <a:pt x="7158150" y="-20168"/>
                              <a:pt x="7171483" y="2788"/>
                              <a:pt x="7322105" y="0"/>
                            </a:cubicBezTo>
                            <a:cubicBezTo>
                              <a:pt x="7472727" y="-2788"/>
                              <a:pt x="7708912" y="42679"/>
                              <a:pt x="7901385" y="0"/>
                            </a:cubicBezTo>
                            <a:cubicBezTo>
                              <a:pt x="8093858" y="-42679"/>
                              <a:pt x="8398536" y="732"/>
                              <a:pt x="8584936" y="0"/>
                            </a:cubicBezTo>
                            <a:cubicBezTo>
                              <a:pt x="8771336" y="-732"/>
                              <a:pt x="9034919" y="13238"/>
                              <a:pt x="9372758" y="0"/>
                            </a:cubicBezTo>
                            <a:cubicBezTo>
                              <a:pt x="9710597" y="-13238"/>
                              <a:pt x="10145836" y="116504"/>
                              <a:pt x="10427048" y="0"/>
                            </a:cubicBezTo>
                            <a:cubicBezTo>
                              <a:pt x="10493719" y="179319"/>
                              <a:pt x="10380718" y="346951"/>
                              <a:pt x="10427048" y="558880"/>
                            </a:cubicBezTo>
                            <a:cubicBezTo>
                              <a:pt x="10473378" y="770809"/>
                              <a:pt x="10424973" y="962590"/>
                              <a:pt x="10427048" y="1068927"/>
                            </a:cubicBezTo>
                            <a:cubicBezTo>
                              <a:pt x="10429123" y="1175264"/>
                              <a:pt x="10394361" y="1458132"/>
                              <a:pt x="10427048" y="1627807"/>
                            </a:cubicBezTo>
                            <a:cubicBezTo>
                              <a:pt x="10297867" y="1637641"/>
                              <a:pt x="10167324" y="1611428"/>
                              <a:pt x="9952038" y="1627807"/>
                            </a:cubicBezTo>
                            <a:cubicBezTo>
                              <a:pt x="9736752" y="1644186"/>
                              <a:pt x="9472864" y="1610939"/>
                              <a:pt x="9268487" y="1627807"/>
                            </a:cubicBezTo>
                            <a:cubicBezTo>
                              <a:pt x="9064110" y="1644675"/>
                              <a:pt x="9016709" y="1597107"/>
                              <a:pt x="8793477" y="1627807"/>
                            </a:cubicBezTo>
                            <a:cubicBezTo>
                              <a:pt x="8570245" y="1658507"/>
                              <a:pt x="8380377" y="1609481"/>
                              <a:pt x="8214197" y="1627807"/>
                            </a:cubicBezTo>
                            <a:cubicBezTo>
                              <a:pt x="8048017" y="1646133"/>
                              <a:pt x="7804428" y="1588746"/>
                              <a:pt x="7530646" y="1627807"/>
                            </a:cubicBezTo>
                            <a:cubicBezTo>
                              <a:pt x="7256864" y="1666868"/>
                              <a:pt x="7332574" y="1616744"/>
                              <a:pt x="7264177" y="1627807"/>
                            </a:cubicBezTo>
                            <a:cubicBezTo>
                              <a:pt x="7195780" y="1638870"/>
                              <a:pt x="6859827" y="1607794"/>
                              <a:pt x="6684896" y="1627807"/>
                            </a:cubicBezTo>
                            <a:cubicBezTo>
                              <a:pt x="6509965" y="1647820"/>
                              <a:pt x="6157121" y="1548064"/>
                              <a:pt x="6001345" y="1627807"/>
                            </a:cubicBezTo>
                            <a:cubicBezTo>
                              <a:pt x="5845569" y="1707550"/>
                              <a:pt x="5628939" y="1621124"/>
                              <a:pt x="5317794" y="1627807"/>
                            </a:cubicBezTo>
                            <a:cubicBezTo>
                              <a:pt x="5006649" y="1634490"/>
                              <a:pt x="5113432" y="1593763"/>
                              <a:pt x="4947055" y="1627807"/>
                            </a:cubicBezTo>
                            <a:cubicBezTo>
                              <a:pt x="4780678" y="1661851"/>
                              <a:pt x="4653879" y="1584981"/>
                              <a:pt x="4472045" y="1627807"/>
                            </a:cubicBezTo>
                            <a:cubicBezTo>
                              <a:pt x="4290211" y="1670633"/>
                              <a:pt x="4181849" y="1606928"/>
                              <a:pt x="3892765" y="1627807"/>
                            </a:cubicBezTo>
                            <a:cubicBezTo>
                              <a:pt x="3603681" y="1648686"/>
                              <a:pt x="3643487" y="1586406"/>
                              <a:pt x="3522025" y="1627807"/>
                            </a:cubicBezTo>
                            <a:cubicBezTo>
                              <a:pt x="3400563" y="1669208"/>
                              <a:pt x="3166295" y="1608365"/>
                              <a:pt x="2942745" y="1627807"/>
                            </a:cubicBezTo>
                            <a:cubicBezTo>
                              <a:pt x="2719195" y="1647249"/>
                              <a:pt x="2534841" y="1589097"/>
                              <a:pt x="2363464" y="1627807"/>
                            </a:cubicBezTo>
                            <a:cubicBezTo>
                              <a:pt x="2192087" y="1666517"/>
                              <a:pt x="1818824" y="1586010"/>
                              <a:pt x="1679913" y="1627807"/>
                            </a:cubicBezTo>
                            <a:cubicBezTo>
                              <a:pt x="1541002" y="1669604"/>
                              <a:pt x="1139738" y="1597234"/>
                              <a:pt x="996362" y="1627807"/>
                            </a:cubicBezTo>
                            <a:cubicBezTo>
                              <a:pt x="852986" y="1658380"/>
                              <a:pt x="788007" y="1599689"/>
                              <a:pt x="625623" y="1627807"/>
                            </a:cubicBezTo>
                            <a:cubicBezTo>
                              <a:pt x="463239" y="1655925"/>
                              <a:pt x="162320" y="1553048"/>
                              <a:pt x="0" y="1627807"/>
                            </a:cubicBezTo>
                            <a:cubicBezTo>
                              <a:pt x="-17015" y="1510782"/>
                              <a:pt x="20236" y="1337489"/>
                              <a:pt x="0" y="1101483"/>
                            </a:cubicBezTo>
                            <a:cubicBezTo>
                              <a:pt x="-20236" y="865477"/>
                              <a:pt x="5003" y="775075"/>
                              <a:pt x="0" y="591437"/>
                            </a:cubicBezTo>
                            <a:cubicBezTo>
                              <a:pt x="-5003" y="407799"/>
                              <a:pt x="1316" y="19203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en-US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  <a:sym typeface="Arial"/>
                </a:endParaRPr>
              </a:p>
            </p:txBody>
          </p:sp>
          <p:pic>
            <p:nvPicPr>
              <p:cNvPr id="90" name="Picture 89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ADEDA055-4BC3-A96B-09EE-BB9AF65122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266196">
                <a:off x="54123" y="173886"/>
                <a:ext cx="1961888" cy="1475318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1FC9217A-F002-4CBC-34C1-FD13B89B137E}"/>
                    </a:ext>
                  </a:extLst>
                </p:cNvPr>
                <p:cNvSpPr txBox="1"/>
                <p:nvPr/>
              </p:nvSpPr>
              <p:spPr>
                <a:xfrm>
                  <a:off x="3213516" y="378170"/>
                  <a:ext cx="3434406" cy="8694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r>
                    <a:rPr lang="en-US" sz="4800" b="1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4800" b="1" dirty="0" err="1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T</a:t>
                  </a:r>
                  <a:r>
                    <a:rPr lang="en-US" sz="4800" b="1" dirty="0" err="1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ính</a:t>
                  </a:r>
                  <a:r>
                    <a:rPr lang="en-US" sz="4800" b="1" dirty="0">
                      <a:solidFill>
                        <a:srgbClr val="002060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8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n-US" sz="48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48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4800" b="1" i="1">
                          <a:solidFill>
                            <a:srgbClr val="00206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× </m:t>
                      </m:r>
                      <m:f>
                        <m:fPr>
                          <m:ctrlPr>
                            <a:rPr lang="en-US" sz="48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4800" b="1" i="1">
                              <a:solidFill>
                                <a:srgbClr val="00206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den>
                      </m:f>
                    </m:oMath>
                  </a14:m>
                  <a:endParaRPr kumimoji="0" lang="en-US" sz="13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id="{1FC9217A-F002-4CBC-34C1-FD13B89B13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13516" y="378170"/>
                  <a:ext cx="3434406" cy="869421"/>
                </a:xfrm>
                <a:prstGeom prst="rect">
                  <a:avLst/>
                </a:prstGeom>
                <a:blipFill>
                  <a:blip r:embed="rId11"/>
                  <a:stretch>
                    <a:fillRect b="-121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9" name="B">
            <a:extLst>
              <a:ext uri="{FF2B5EF4-FFF2-40B4-BE49-F238E27FC236}">
                <a16:creationId xmlns:a16="http://schemas.microsoft.com/office/drawing/2014/main" id="{79A3638B-E817-AEC5-C414-0025798FCCDA}"/>
              </a:ext>
            </a:extLst>
          </p:cNvPr>
          <p:cNvGrpSpPr/>
          <p:nvPr/>
        </p:nvGrpSpPr>
        <p:grpSpPr>
          <a:xfrm>
            <a:off x="6344233" y="2281870"/>
            <a:ext cx="5507120" cy="2092300"/>
            <a:chOff x="4784856" y="1835734"/>
            <a:chExt cx="4130340" cy="1569225"/>
          </a:xfrm>
        </p:grpSpPr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676D419E-4682-0FA9-C299-5E4D78FF8571}"/>
                </a:ext>
              </a:extLst>
            </p:cNvPr>
            <p:cNvGrpSpPr/>
            <p:nvPr/>
          </p:nvGrpSpPr>
          <p:grpSpPr>
            <a:xfrm>
              <a:off x="5175830" y="1920853"/>
              <a:ext cx="3739366" cy="1198708"/>
              <a:chOff x="5023430" y="1768453"/>
              <a:chExt cx="3739366" cy="1198708"/>
            </a:xfrm>
          </p:grpSpPr>
          <p:sp>
            <p:nvSpPr>
              <p:cNvPr id="186" name="Google Shape;1182;p42">
                <a:extLst>
                  <a:ext uri="{FF2B5EF4-FFF2-40B4-BE49-F238E27FC236}">
                    <a16:creationId xmlns:a16="http://schemas.microsoft.com/office/drawing/2014/main" id="{715CAEA9-D994-6926-9DC6-D891E62B0249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9050" cap="flat" cmpd="sng">
                <a:solidFill>
                  <a:schemeClr val="accent3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AA4B26A5-FD14-3D0D-F9F6-EEE57A552564}"/>
                      </a:ext>
                    </a:extLst>
                  </p:cNvPr>
                  <p:cNvSpPr txBox="1"/>
                  <p:nvPr/>
                </p:nvSpPr>
                <p:spPr>
                  <a:xfrm>
                    <a:off x="5774296" y="1992199"/>
                    <a:ext cx="2209415" cy="9335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𝟕</m:t>
                              </m:r>
                              <m:r>
                                <a:rPr lang="en-US" sz="4000" b="1" i="1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den>
                          </m:f>
                        </m:oMath>
                      </m:oMathPara>
                    </a14:m>
                    <a:endParaRPr kumimoji="0" lang="en-US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AA4B26A5-FD14-3D0D-F9F6-EEE57A55256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74296" y="1992199"/>
                    <a:ext cx="2209415" cy="933573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88" name="Picture 187">
              <a:extLst>
                <a:ext uri="{FF2B5EF4-FFF2-40B4-BE49-F238E27FC236}">
                  <a16:creationId xmlns:a16="http://schemas.microsoft.com/office/drawing/2014/main" id="{7100F4C5-1EDB-1261-4BBB-24515C007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784856" y="1835734"/>
              <a:ext cx="1188199" cy="1569225"/>
            </a:xfrm>
            <a:prstGeom prst="rect">
              <a:avLst/>
            </a:prstGeom>
          </p:spPr>
        </p:pic>
      </p:grpSp>
      <p:grpSp>
        <p:nvGrpSpPr>
          <p:cNvPr id="193" name="C">
            <a:extLst>
              <a:ext uri="{FF2B5EF4-FFF2-40B4-BE49-F238E27FC236}">
                <a16:creationId xmlns:a16="http://schemas.microsoft.com/office/drawing/2014/main" id="{9E80A885-C21B-BDB9-147C-ADF086887AE5}"/>
              </a:ext>
            </a:extLst>
          </p:cNvPr>
          <p:cNvGrpSpPr/>
          <p:nvPr/>
        </p:nvGrpSpPr>
        <p:grpSpPr>
          <a:xfrm>
            <a:off x="310421" y="4455581"/>
            <a:ext cx="5610556" cy="2063756"/>
            <a:chOff x="232815" y="3341685"/>
            <a:chExt cx="4207917" cy="1547817"/>
          </a:xfrm>
        </p:grpSpPr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BFB6CCC8-4B89-7B68-7D76-11126E971575}"/>
                </a:ext>
              </a:extLst>
            </p:cNvPr>
            <p:cNvGrpSpPr/>
            <p:nvPr/>
          </p:nvGrpSpPr>
          <p:grpSpPr>
            <a:xfrm>
              <a:off x="701366" y="3387687"/>
              <a:ext cx="3739366" cy="1198708"/>
              <a:chOff x="5023430" y="1768453"/>
              <a:chExt cx="3739366" cy="1198708"/>
            </a:xfrm>
          </p:grpSpPr>
          <p:sp>
            <p:nvSpPr>
              <p:cNvPr id="178" name="Google Shape;1182;p42">
                <a:extLst>
                  <a:ext uri="{FF2B5EF4-FFF2-40B4-BE49-F238E27FC236}">
                    <a16:creationId xmlns:a16="http://schemas.microsoft.com/office/drawing/2014/main" id="{8ECBF5E6-CA83-48D9-BA28-1236CCEA411C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rgbClr val="002060"/>
              </a:solidFill>
              <a:ln w="19050" cap="flat" cmpd="sng">
                <a:solidFill>
                  <a:srgbClr val="00B0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F324A279-65A2-C83F-5FB9-766C3C80DA8B}"/>
                      </a:ext>
                    </a:extLst>
                  </p:cNvPr>
                  <p:cNvSpPr txBox="1"/>
                  <p:nvPr/>
                </p:nvSpPr>
                <p:spPr>
                  <a:xfrm>
                    <a:off x="5758348" y="1888532"/>
                    <a:ext cx="2209415" cy="93660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  <m:r>
                                <a:rPr lang="en-US" sz="4000" b="1" i="1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den>
                          </m:f>
                        </m:oMath>
                      </m:oMathPara>
                    </a14:m>
                    <a:endParaRPr kumimoji="0" lang="en-US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F324A279-65A2-C83F-5FB9-766C3C80DA8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58348" y="1888532"/>
                    <a:ext cx="2209415" cy="93660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74" name="Picture 173">
              <a:extLst>
                <a:ext uri="{FF2B5EF4-FFF2-40B4-BE49-F238E27FC236}">
                  <a16:creationId xmlns:a16="http://schemas.microsoft.com/office/drawing/2014/main" id="{34A3FBF8-10F7-EABA-6AAF-90565527A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32815" y="3341685"/>
              <a:ext cx="1171989" cy="1547817"/>
            </a:xfrm>
            <a:prstGeom prst="rect">
              <a:avLst/>
            </a:prstGeom>
          </p:spPr>
        </p:pic>
      </p:grpSp>
      <p:grpSp>
        <p:nvGrpSpPr>
          <p:cNvPr id="194" name="D">
            <a:extLst>
              <a:ext uri="{FF2B5EF4-FFF2-40B4-BE49-F238E27FC236}">
                <a16:creationId xmlns:a16="http://schemas.microsoft.com/office/drawing/2014/main" id="{83237D00-5F11-4A76-AE16-313A0110BE28}"/>
              </a:ext>
            </a:extLst>
          </p:cNvPr>
          <p:cNvGrpSpPr/>
          <p:nvPr/>
        </p:nvGrpSpPr>
        <p:grpSpPr>
          <a:xfrm>
            <a:off x="6344233" y="4291967"/>
            <a:ext cx="5507120" cy="2206084"/>
            <a:chOff x="4758175" y="3218975"/>
            <a:chExt cx="4130340" cy="1654563"/>
          </a:xfrm>
        </p:grpSpPr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2192B955-3726-C6E3-0F62-54B76A83F510}"/>
                </a:ext>
              </a:extLst>
            </p:cNvPr>
            <p:cNvGrpSpPr/>
            <p:nvPr/>
          </p:nvGrpSpPr>
          <p:grpSpPr>
            <a:xfrm>
              <a:off x="5149149" y="3357651"/>
              <a:ext cx="3739366" cy="1198708"/>
              <a:chOff x="5023430" y="1768453"/>
              <a:chExt cx="3739366" cy="1198708"/>
            </a:xfrm>
          </p:grpSpPr>
          <p:sp>
            <p:nvSpPr>
              <p:cNvPr id="191" name="Google Shape;1182;p42">
                <a:extLst>
                  <a:ext uri="{FF2B5EF4-FFF2-40B4-BE49-F238E27FC236}">
                    <a16:creationId xmlns:a16="http://schemas.microsoft.com/office/drawing/2014/main" id="{3C5FB25C-A400-71C9-9F3E-A1D6BCF28AB1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rgbClr val="FFFF00"/>
              </a:solidFill>
              <a:ln w="19050" cap="flat" cmpd="sng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2" name="TextBox 191">
                    <a:extLst>
                      <a:ext uri="{FF2B5EF4-FFF2-40B4-BE49-F238E27FC236}">
                        <a16:creationId xmlns:a16="http://schemas.microsoft.com/office/drawing/2014/main" id="{1256B378-2137-3495-69C7-A09433217B80}"/>
                      </a:ext>
                    </a:extLst>
                  </p:cNvPr>
                  <p:cNvSpPr txBox="1"/>
                  <p:nvPr/>
                </p:nvSpPr>
                <p:spPr>
                  <a:xfrm>
                    <a:off x="5790245" y="1928404"/>
                    <a:ext cx="2209415" cy="93487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  <m:r>
                                <a:rPr lang="en-US" sz="4000" b="1" i="1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den>
                          </m:f>
                        </m:oMath>
                      </m:oMathPara>
                    </a14:m>
                    <a:endParaRPr kumimoji="0" lang="en-US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192" name="TextBox 191">
                    <a:extLst>
                      <a:ext uri="{FF2B5EF4-FFF2-40B4-BE49-F238E27FC236}">
                        <a16:creationId xmlns:a16="http://schemas.microsoft.com/office/drawing/2014/main" id="{1256B378-2137-3495-69C7-A09433217B8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90245" y="1928404"/>
                    <a:ext cx="2209415" cy="934871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75" name="Picture 174">
              <a:extLst>
                <a:ext uri="{FF2B5EF4-FFF2-40B4-BE49-F238E27FC236}">
                  <a16:creationId xmlns:a16="http://schemas.microsoft.com/office/drawing/2014/main" id="{6DB5D399-2338-439C-7513-958107359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758175" y="3218975"/>
              <a:ext cx="1252816" cy="1654563"/>
            </a:xfrm>
            <a:prstGeom prst="rect">
              <a:avLst/>
            </a:prstGeom>
          </p:spPr>
        </p:pic>
      </p:grpSp>
      <p:sp>
        <p:nvSpPr>
          <p:cNvPr id="196" name="Multiplication Sign 195">
            <a:extLst>
              <a:ext uri="{FF2B5EF4-FFF2-40B4-BE49-F238E27FC236}">
                <a16:creationId xmlns:a16="http://schemas.microsoft.com/office/drawing/2014/main" id="{8C2AF032-A4A6-750C-4EA9-5C8C100A6EB1}"/>
              </a:ext>
            </a:extLst>
          </p:cNvPr>
          <p:cNvSpPr/>
          <p:nvPr/>
        </p:nvSpPr>
        <p:spPr>
          <a:xfrm>
            <a:off x="10006096" y="2497307"/>
            <a:ext cx="1736176" cy="1496332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197" name="Multiplication Sign 196">
            <a:extLst>
              <a:ext uri="{FF2B5EF4-FFF2-40B4-BE49-F238E27FC236}">
                <a16:creationId xmlns:a16="http://schemas.microsoft.com/office/drawing/2014/main" id="{D554B4FB-F835-8BE1-744C-2F706F204CC5}"/>
              </a:ext>
            </a:extLst>
          </p:cNvPr>
          <p:cNvSpPr/>
          <p:nvPr/>
        </p:nvSpPr>
        <p:spPr>
          <a:xfrm>
            <a:off x="10145404" y="4638640"/>
            <a:ext cx="1736176" cy="1540675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198" name="Multiplication Sign 197">
            <a:extLst>
              <a:ext uri="{FF2B5EF4-FFF2-40B4-BE49-F238E27FC236}">
                <a16:creationId xmlns:a16="http://schemas.microsoft.com/office/drawing/2014/main" id="{CB540447-907D-D3B7-91A9-C01FF5AD243A}"/>
              </a:ext>
            </a:extLst>
          </p:cNvPr>
          <p:cNvSpPr/>
          <p:nvPr/>
        </p:nvSpPr>
        <p:spPr>
          <a:xfrm>
            <a:off x="4353062" y="4516916"/>
            <a:ext cx="1670421" cy="1598277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199" name="Heart 198">
            <a:extLst>
              <a:ext uri="{FF2B5EF4-FFF2-40B4-BE49-F238E27FC236}">
                <a16:creationId xmlns:a16="http://schemas.microsoft.com/office/drawing/2014/main" id="{94A1073B-8735-C9FD-82B4-5134F8259DE3}"/>
              </a:ext>
            </a:extLst>
          </p:cNvPr>
          <p:cNvSpPr/>
          <p:nvPr/>
        </p:nvSpPr>
        <p:spPr>
          <a:xfrm>
            <a:off x="4888042" y="2636557"/>
            <a:ext cx="1322281" cy="1103068"/>
          </a:xfrm>
          <a:prstGeom prst="hear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pic>
        <p:nvPicPr>
          <p:cNvPr id="200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CF8B0F74-C198-4FE0-8847-25D438F816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509053" y="374540"/>
            <a:ext cx="1245280" cy="1245280"/>
          </a:xfrm>
          <a:prstGeom prst="rect">
            <a:avLst/>
          </a:prstGeom>
        </p:spPr>
      </p:pic>
      <p:pic>
        <p:nvPicPr>
          <p:cNvPr id="201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C714A43A-6576-6A76-B00A-BF5B40EDF1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519417" y="1872769"/>
            <a:ext cx="1245280" cy="1245280"/>
          </a:xfrm>
          <a:prstGeom prst="rect">
            <a:avLst/>
          </a:prstGeom>
        </p:spPr>
      </p:pic>
      <p:pic>
        <p:nvPicPr>
          <p:cNvPr id="202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BC2AAE38-CC93-FE96-25F0-6429DDA64F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587593" y="3370999"/>
            <a:ext cx="1245280" cy="1245280"/>
          </a:xfrm>
          <a:prstGeom prst="rect">
            <a:avLst/>
          </a:prstGeom>
        </p:spPr>
      </p:pic>
      <p:pic>
        <p:nvPicPr>
          <p:cNvPr id="203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2813D9A4-D7D3-958B-E6BD-D8DAAD2D431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549503" y="5250008"/>
            <a:ext cx="1670421" cy="1670421"/>
          </a:xfrm>
          <a:prstGeom prst="rect">
            <a:avLst/>
          </a:prstGeom>
        </p:spPr>
      </p:pic>
      <p:sp>
        <p:nvSpPr>
          <p:cNvPr id="2" name="Arrow: Right 1">
            <a:hlinkClick r:id="rId9" action="ppaction://hlinksldjump"/>
            <a:extLst>
              <a:ext uri="{FF2B5EF4-FFF2-40B4-BE49-F238E27FC236}">
                <a16:creationId xmlns:a16="http://schemas.microsoft.com/office/drawing/2014/main" id="{40625038-9545-18A0-B1C3-39D06836A690}"/>
              </a:ext>
            </a:extLst>
          </p:cNvPr>
          <p:cNvSpPr/>
          <p:nvPr/>
        </p:nvSpPr>
        <p:spPr>
          <a:xfrm>
            <a:off x="11404769" y="6139426"/>
            <a:ext cx="741119" cy="64500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796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448" fill="hold"/>
                                        <p:tgtEl>
                                          <p:spTgt spid="2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5120" fill="hold"/>
                                        <p:tgtEl>
                                          <p:spTgt spid="2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5120" fill="hold"/>
                                        <p:tgtEl>
                                          <p:spTgt spid="2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3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5120" fill="hold"/>
                                        <p:tgtEl>
                                          <p:spTgt spid="2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120"/>
                            </p:stCondLst>
                            <p:childTnLst>
                              <p:par>
                                <p:cTn id="8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0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1"/>
                </p:tgtEl>
              </p:cMediaNode>
            </p:audio>
            <p:audio>
              <p:cMediaNode vol="8000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2"/>
                </p:tgtEl>
              </p:cMediaNode>
            </p:audio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3"/>
                </p:tgtEl>
              </p:cMediaNode>
            </p:audio>
          </p:childTnLst>
        </p:cTn>
      </p:par>
    </p:tnLst>
    <p:bldLst>
      <p:bldP spid="196" grpId="0" animBg="1"/>
      <p:bldP spid="196" grpId="1" animBg="1"/>
      <p:bldP spid="197" grpId="0" animBg="1"/>
      <p:bldP spid="197" grpId="1" animBg="1"/>
      <p:bldP spid="198" grpId="0" animBg="1"/>
      <p:bldP spid="198" grpId="1" animBg="1"/>
      <p:bldP spid="19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">
            <a:extLst>
              <a:ext uri="{FF2B5EF4-FFF2-40B4-BE49-F238E27FC236}">
                <a16:creationId xmlns:a16="http://schemas.microsoft.com/office/drawing/2014/main" id="{26CCB68B-10E9-1C52-3402-BDC6DA30CC94}"/>
              </a:ext>
            </a:extLst>
          </p:cNvPr>
          <p:cNvGrpSpPr/>
          <p:nvPr/>
        </p:nvGrpSpPr>
        <p:grpSpPr>
          <a:xfrm>
            <a:off x="259063" y="2370146"/>
            <a:ext cx="5562364" cy="1891317"/>
            <a:chOff x="194297" y="1777609"/>
            <a:chExt cx="4171773" cy="1418488"/>
          </a:xfrm>
        </p:grpSpPr>
        <p:sp>
          <p:nvSpPr>
            <p:cNvPr id="3" name="Google Shape;1182;p42">
              <a:extLst>
                <a:ext uri="{FF2B5EF4-FFF2-40B4-BE49-F238E27FC236}">
                  <a16:creationId xmlns:a16="http://schemas.microsoft.com/office/drawing/2014/main" id="{CF0FFA9F-0076-CBCB-40CE-6FEE0F6FDCB4}"/>
                </a:ext>
              </a:extLst>
            </p:cNvPr>
            <p:cNvSpPr/>
            <p:nvPr/>
          </p:nvSpPr>
          <p:spPr>
            <a:xfrm>
              <a:off x="737521" y="1781001"/>
              <a:ext cx="3628549" cy="1198708"/>
            </a:xfrm>
            <a:custGeom>
              <a:avLst/>
              <a:gdLst/>
              <a:ahLst/>
              <a:cxnLst/>
              <a:rect l="l" t="t" r="r" b="b"/>
              <a:pathLst>
                <a:path w="42268" h="8686" extrusionOk="0">
                  <a:moveTo>
                    <a:pt x="20982" y="518"/>
                  </a:moveTo>
                  <a:lnTo>
                    <a:pt x="26076" y="608"/>
                  </a:lnTo>
                  <a:lnTo>
                    <a:pt x="31169" y="715"/>
                  </a:lnTo>
                  <a:lnTo>
                    <a:pt x="36245" y="858"/>
                  </a:lnTo>
                  <a:lnTo>
                    <a:pt x="41339" y="1037"/>
                  </a:lnTo>
                  <a:lnTo>
                    <a:pt x="40999" y="1537"/>
                  </a:lnTo>
                  <a:lnTo>
                    <a:pt x="40660" y="2002"/>
                  </a:lnTo>
                  <a:lnTo>
                    <a:pt x="40284" y="2449"/>
                  </a:lnTo>
                  <a:lnTo>
                    <a:pt x="39891" y="2895"/>
                  </a:lnTo>
                  <a:lnTo>
                    <a:pt x="39480" y="3306"/>
                  </a:lnTo>
                  <a:lnTo>
                    <a:pt x="39051" y="3700"/>
                  </a:lnTo>
                  <a:lnTo>
                    <a:pt x="38604" y="4093"/>
                  </a:lnTo>
                  <a:lnTo>
                    <a:pt x="38140" y="4486"/>
                  </a:lnTo>
                  <a:lnTo>
                    <a:pt x="38104" y="4540"/>
                  </a:lnTo>
                  <a:lnTo>
                    <a:pt x="38086" y="4593"/>
                  </a:lnTo>
                  <a:lnTo>
                    <a:pt x="38050" y="4665"/>
                  </a:lnTo>
                  <a:lnTo>
                    <a:pt x="38032" y="4736"/>
                  </a:lnTo>
                  <a:lnTo>
                    <a:pt x="38050" y="4808"/>
                  </a:lnTo>
                  <a:lnTo>
                    <a:pt x="38104" y="4879"/>
                  </a:lnTo>
                  <a:lnTo>
                    <a:pt x="38980" y="5737"/>
                  </a:lnTo>
                  <a:lnTo>
                    <a:pt x="39873" y="6595"/>
                  </a:lnTo>
                  <a:lnTo>
                    <a:pt x="40785" y="7417"/>
                  </a:lnTo>
                  <a:lnTo>
                    <a:pt x="41249" y="7828"/>
                  </a:lnTo>
                  <a:lnTo>
                    <a:pt x="41732" y="8221"/>
                  </a:lnTo>
                  <a:lnTo>
                    <a:pt x="36567" y="8257"/>
                  </a:lnTo>
                  <a:lnTo>
                    <a:pt x="26255" y="8257"/>
                  </a:lnTo>
                  <a:lnTo>
                    <a:pt x="21090" y="8239"/>
                  </a:lnTo>
                  <a:lnTo>
                    <a:pt x="18534" y="8203"/>
                  </a:lnTo>
                  <a:lnTo>
                    <a:pt x="15978" y="8150"/>
                  </a:lnTo>
                  <a:lnTo>
                    <a:pt x="10831" y="8043"/>
                  </a:lnTo>
                  <a:lnTo>
                    <a:pt x="8275" y="7989"/>
                  </a:lnTo>
                  <a:lnTo>
                    <a:pt x="5702" y="7971"/>
                  </a:lnTo>
                  <a:lnTo>
                    <a:pt x="3146" y="7971"/>
                  </a:lnTo>
                  <a:lnTo>
                    <a:pt x="1859" y="8007"/>
                  </a:lnTo>
                  <a:lnTo>
                    <a:pt x="590" y="8043"/>
                  </a:lnTo>
                  <a:lnTo>
                    <a:pt x="1002" y="7649"/>
                  </a:lnTo>
                  <a:lnTo>
                    <a:pt x="1413" y="7256"/>
                  </a:lnTo>
                  <a:lnTo>
                    <a:pt x="1788" y="6845"/>
                  </a:lnTo>
                  <a:lnTo>
                    <a:pt x="2163" y="6398"/>
                  </a:lnTo>
                  <a:lnTo>
                    <a:pt x="2503" y="5952"/>
                  </a:lnTo>
                  <a:lnTo>
                    <a:pt x="2842" y="5505"/>
                  </a:lnTo>
                  <a:lnTo>
                    <a:pt x="3182" y="5040"/>
                  </a:lnTo>
                  <a:lnTo>
                    <a:pt x="3486" y="4575"/>
                  </a:lnTo>
                  <a:lnTo>
                    <a:pt x="3504" y="4522"/>
                  </a:lnTo>
                  <a:lnTo>
                    <a:pt x="3521" y="4468"/>
                  </a:lnTo>
                  <a:lnTo>
                    <a:pt x="3557" y="4450"/>
                  </a:lnTo>
                  <a:lnTo>
                    <a:pt x="3575" y="4415"/>
                  </a:lnTo>
                  <a:lnTo>
                    <a:pt x="3575" y="4361"/>
                  </a:lnTo>
                  <a:lnTo>
                    <a:pt x="3575" y="4325"/>
                  </a:lnTo>
                  <a:lnTo>
                    <a:pt x="3271" y="3825"/>
                  </a:lnTo>
                  <a:lnTo>
                    <a:pt x="2950" y="3324"/>
                  </a:lnTo>
                  <a:lnTo>
                    <a:pt x="2610" y="2842"/>
                  </a:lnTo>
                  <a:lnTo>
                    <a:pt x="2253" y="2377"/>
                  </a:lnTo>
                  <a:lnTo>
                    <a:pt x="1877" y="1912"/>
                  </a:lnTo>
                  <a:lnTo>
                    <a:pt x="1502" y="1448"/>
                  </a:lnTo>
                  <a:lnTo>
                    <a:pt x="751" y="554"/>
                  </a:lnTo>
                  <a:lnTo>
                    <a:pt x="2002" y="590"/>
                  </a:lnTo>
                  <a:lnTo>
                    <a:pt x="3271" y="608"/>
                  </a:lnTo>
                  <a:lnTo>
                    <a:pt x="5791" y="626"/>
                  </a:lnTo>
                  <a:lnTo>
                    <a:pt x="8329" y="608"/>
                  </a:lnTo>
                  <a:lnTo>
                    <a:pt x="10867" y="590"/>
                  </a:lnTo>
                  <a:lnTo>
                    <a:pt x="15925" y="518"/>
                  </a:lnTo>
                  <a:close/>
                  <a:moveTo>
                    <a:pt x="8186" y="0"/>
                  </a:moveTo>
                  <a:lnTo>
                    <a:pt x="6899" y="18"/>
                  </a:lnTo>
                  <a:lnTo>
                    <a:pt x="5630" y="54"/>
                  </a:lnTo>
                  <a:lnTo>
                    <a:pt x="4344" y="89"/>
                  </a:lnTo>
                  <a:lnTo>
                    <a:pt x="3075" y="143"/>
                  </a:lnTo>
                  <a:lnTo>
                    <a:pt x="1806" y="197"/>
                  </a:lnTo>
                  <a:lnTo>
                    <a:pt x="537" y="286"/>
                  </a:lnTo>
                  <a:lnTo>
                    <a:pt x="483" y="286"/>
                  </a:lnTo>
                  <a:lnTo>
                    <a:pt x="465" y="304"/>
                  </a:lnTo>
                  <a:lnTo>
                    <a:pt x="412" y="375"/>
                  </a:lnTo>
                  <a:lnTo>
                    <a:pt x="358" y="393"/>
                  </a:lnTo>
                  <a:lnTo>
                    <a:pt x="322" y="429"/>
                  </a:lnTo>
                  <a:lnTo>
                    <a:pt x="269" y="465"/>
                  </a:lnTo>
                  <a:lnTo>
                    <a:pt x="233" y="501"/>
                  </a:lnTo>
                  <a:lnTo>
                    <a:pt x="215" y="554"/>
                  </a:lnTo>
                  <a:lnTo>
                    <a:pt x="215" y="608"/>
                  </a:lnTo>
                  <a:lnTo>
                    <a:pt x="233" y="679"/>
                  </a:lnTo>
                  <a:lnTo>
                    <a:pt x="251" y="733"/>
                  </a:lnTo>
                  <a:lnTo>
                    <a:pt x="948" y="1644"/>
                  </a:lnTo>
                  <a:lnTo>
                    <a:pt x="1663" y="2574"/>
                  </a:lnTo>
                  <a:lnTo>
                    <a:pt x="2038" y="3020"/>
                  </a:lnTo>
                  <a:lnTo>
                    <a:pt x="2413" y="3467"/>
                  </a:lnTo>
                  <a:lnTo>
                    <a:pt x="2807" y="3896"/>
                  </a:lnTo>
                  <a:lnTo>
                    <a:pt x="3218" y="4289"/>
                  </a:lnTo>
                  <a:lnTo>
                    <a:pt x="3182" y="4325"/>
                  </a:lnTo>
                  <a:lnTo>
                    <a:pt x="3128" y="4361"/>
                  </a:lnTo>
                  <a:lnTo>
                    <a:pt x="2789" y="4879"/>
                  </a:lnTo>
                  <a:lnTo>
                    <a:pt x="2413" y="5362"/>
                  </a:lnTo>
                  <a:lnTo>
                    <a:pt x="2038" y="5844"/>
                  </a:lnTo>
                  <a:lnTo>
                    <a:pt x="1645" y="6309"/>
                  </a:lnTo>
                  <a:lnTo>
                    <a:pt x="841" y="7238"/>
                  </a:lnTo>
                  <a:lnTo>
                    <a:pt x="19" y="8168"/>
                  </a:lnTo>
                  <a:lnTo>
                    <a:pt x="1" y="8203"/>
                  </a:lnTo>
                  <a:lnTo>
                    <a:pt x="1" y="8257"/>
                  </a:lnTo>
                  <a:lnTo>
                    <a:pt x="1" y="8293"/>
                  </a:lnTo>
                  <a:lnTo>
                    <a:pt x="19" y="8329"/>
                  </a:lnTo>
                  <a:lnTo>
                    <a:pt x="54" y="8364"/>
                  </a:lnTo>
                  <a:lnTo>
                    <a:pt x="90" y="8382"/>
                  </a:lnTo>
                  <a:lnTo>
                    <a:pt x="144" y="8382"/>
                  </a:lnTo>
                  <a:lnTo>
                    <a:pt x="179" y="8364"/>
                  </a:lnTo>
                  <a:lnTo>
                    <a:pt x="251" y="8311"/>
                  </a:lnTo>
                  <a:lnTo>
                    <a:pt x="305" y="8329"/>
                  </a:lnTo>
                  <a:lnTo>
                    <a:pt x="1591" y="8418"/>
                  </a:lnTo>
                  <a:lnTo>
                    <a:pt x="2896" y="8489"/>
                  </a:lnTo>
                  <a:lnTo>
                    <a:pt x="4183" y="8543"/>
                  </a:lnTo>
                  <a:lnTo>
                    <a:pt x="5487" y="8597"/>
                  </a:lnTo>
                  <a:lnTo>
                    <a:pt x="8097" y="8650"/>
                  </a:lnTo>
                  <a:lnTo>
                    <a:pt x="10688" y="8668"/>
                  </a:lnTo>
                  <a:lnTo>
                    <a:pt x="13297" y="8686"/>
                  </a:lnTo>
                  <a:lnTo>
                    <a:pt x="15907" y="8668"/>
                  </a:lnTo>
                  <a:lnTo>
                    <a:pt x="21090" y="8668"/>
                  </a:lnTo>
                  <a:lnTo>
                    <a:pt x="26290" y="8686"/>
                  </a:lnTo>
                  <a:lnTo>
                    <a:pt x="31491" y="8668"/>
                  </a:lnTo>
                  <a:lnTo>
                    <a:pt x="41875" y="8614"/>
                  </a:lnTo>
                  <a:lnTo>
                    <a:pt x="41946" y="8614"/>
                  </a:lnTo>
                  <a:lnTo>
                    <a:pt x="42000" y="8579"/>
                  </a:lnTo>
                  <a:lnTo>
                    <a:pt x="42036" y="8525"/>
                  </a:lnTo>
                  <a:lnTo>
                    <a:pt x="42071" y="8471"/>
                  </a:lnTo>
                  <a:lnTo>
                    <a:pt x="42107" y="8489"/>
                  </a:lnTo>
                  <a:lnTo>
                    <a:pt x="42161" y="8471"/>
                  </a:lnTo>
                  <a:lnTo>
                    <a:pt x="42197" y="8436"/>
                  </a:lnTo>
                  <a:lnTo>
                    <a:pt x="42232" y="8400"/>
                  </a:lnTo>
                  <a:lnTo>
                    <a:pt x="42250" y="8346"/>
                  </a:lnTo>
                  <a:lnTo>
                    <a:pt x="42268" y="8311"/>
                  </a:lnTo>
                  <a:lnTo>
                    <a:pt x="42250" y="8257"/>
                  </a:lnTo>
                  <a:lnTo>
                    <a:pt x="42232" y="8203"/>
                  </a:lnTo>
                  <a:lnTo>
                    <a:pt x="41803" y="7739"/>
                  </a:lnTo>
                  <a:lnTo>
                    <a:pt x="41357" y="7274"/>
                  </a:lnTo>
                  <a:lnTo>
                    <a:pt x="40910" y="6809"/>
                  </a:lnTo>
                  <a:lnTo>
                    <a:pt x="40445" y="6363"/>
                  </a:lnTo>
                  <a:lnTo>
                    <a:pt x="39498" y="5505"/>
                  </a:lnTo>
                  <a:lnTo>
                    <a:pt x="38551" y="4647"/>
                  </a:lnTo>
                  <a:lnTo>
                    <a:pt x="38801" y="4486"/>
                  </a:lnTo>
                  <a:lnTo>
                    <a:pt x="39051" y="4307"/>
                  </a:lnTo>
                  <a:lnTo>
                    <a:pt x="39516" y="3932"/>
                  </a:lnTo>
                  <a:lnTo>
                    <a:pt x="39963" y="3539"/>
                  </a:lnTo>
                  <a:lnTo>
                    <a:pt x="40391" y="3110"/>
                  </a:lnTo>
                  <a:lnTo>
                    <a:pt x="40785" y="2645"/>
                  </a:lnTo>
                  <a:lnTo>
                    <a:pt x="41160" y="2181"/>
                  </a:lnTo>
                  <a:lnTo>
                    <a:pt x="41517" y="1680"/>
                  </a:lnTo>
                  <a:lnTo>
                    <a:pt x="41821" y="1180"/>
                  </a:lnTo>
                  <a:lnTo>
                    <a:pt x="41857" y="1108"/>
                  </a:lnTo>
                  <a:lnTo>
                    <a:pt x="41857" y="1037"/>
                  </a:lnTo>
                  <a:lnTo>
                    <a:pt x="41857" y="983"/>
                  </a:lnTo>
                  <a:lnTo>
                    <a:pt x="41821" y="929"/>
                  </a:lnTo>
                  <a:lnTo>
                    <a:pt x="41785" y="894"/>
                  </a:lnTo>
                  <a:lnTo>
                    <a:pt x="41750" y="858"/>
                  </a:lnTo>
                  <a:lnTo>
                    <a:pt x="41696" y="840"/>
                  </a:lnTo>
                  <a:lnTo>
                    <a:pt x="41625" y="822"/>
                  </a:lnTo>
                  <a:lnTo>
                    <a:pt x="41607" y="733"/>
                  </a:lnTo>
                  <a:lnTo>
                    <a:pt x="41571" y="679"/>
                  </a:lnTo>
                  <a:lnTo>
                    <a:pt x="41517" y="626"/>
                  </a:lnTo>
                  <a:lnTo>
                    <a:pt x="41428" y="608"/>
                  </a:lnTo>
                  <a:lnTo>
                    <a:pt x="36317" y="411"/>
                  </a:lnTo>
                  <a:lnTo>
                    <a:pt x="31205" y="268"/>
                  </a:lnTo>
                  <a:lnTo>
                    <a:pt x="28650" y="215"/>
                  </a:lnTo>
                  <a:lnTo>
                    <a:pt x="26094" y="179"/>
                  </a:lnTo>
                  <a:lnTo>
                    <a:pt x="23538" y="143"/>
                  </a:lnTo>
                  <a:lnTo>
                    <a:pt x="20982" y="125"/>
                  </a:lnTo>
                  <a:lnTo>
                    <a:pt x="18427" y="89"/>
                  </a:lnTo>
                  <a:lnTo>
                    <a:pt x="15871" y="54"/>
                  </a:lnTo>
                  <a:lnTo>
                    <a:pt x="13315" y="18"/>
                  </a:lnTo>
                  <a:lnTo>
                    <a:pt x="10742" y="0"/>
                  </a:lnTo>
                  <a:close/>
                </a:path>
              </a:pathLst>
            </a:custGeom>
            <a:solidFill>
              <a:srgbClr val="CA3659"/>
            </a:solidFill>
            <a:ln w="19050" cap="flat" cmpd="sng">
              <a:solidFill>
                <a:srgbClr val="CA36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3EE2D74-EF6B-D668-14A6-4037115AB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4297" y="1777609"/>
              <a:ext cx="1074063" cy="141848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9B494022-3221-5D16-8C2C-703C5BF7F076}"/>
                    </a:ext>
                  </a:extLst>
                </p:cNvPr>
                <p:cNvSpPr txBox="1"/>
                <p:nvPr/>
              </p:nvSpPr>
              <p:spPr>
                <a:xfrm>
                  <a:off x="1432479" y="1859840"/>
                  <a:ext cx="2209415" cy="10199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4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44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en-US" sz="44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𝟐𝟏</m:t>
                            </m:r>
                          </m:den>
                        </m:f>
                      </m:oMath>
                    </m:oMathPara>
                  </a14:m>
                  <a:endParaRPr kumimoji="0" lang="en-US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9B494022-3221-5D16-8C2C-703C5BF7F0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2479" y="1859840"/>
                  <a:ext cx="2209415" cy="101999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B">
            <a:extLst>
              <a:ext uri="{FF2B5EF4-FFF2-40B4-BE49-F238E27FC236}">
                <a16:creationId xmlns:a16="http://schemas.microsoft.com/office/drawing/2014/main" id="{FE5EE01A-DDD7-AB29-5823-C6EFD5571266}"/>
              </a:ext>
            </a:extLst>
          </p:cNvPr>
          <p:cNvGrpSpPr/>
          <p:nvPr/>
        </p:nvGrpSpPr>
        <p:grpSpPr>
          <a:xfrm>
            <a:off x="6344233" y="2281870"/>
            <a:ext cx="5507120" cy="2092301"/>
            <a:chOff x="4784856" y="1835734"/>
            <a:chExt cx="4130340" cy="156922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10BB929-C4F0-0179-1A0B-98C03065C58C}"/>
                </a:ext>
              </a:extLst>
            </p:cNvPr>
            <p:cNvGrpSpPr/>
            <p:nvPr/>
          </p:nvGrpSpPr>
          <p:grpSpPr>
            <a:xfrm>
              <a:off x="5175830" y="1920853"/>
              <a:ext cx="3739366" cy="1198708"/>
              <a:chOff x="5023430" y="1768453"/>
              <a:chExt cx="3739366" cy="1198708"/>
            </a:xfrm>
          </p:grpSpPr>
          <p:sp>
            <p:nvSpPr>
              <p:cNvPr id="15" name="Google Shape;1182;p42">
                <a:extLst>
                  <a:ext uri="{FF2B5EF4-FFF2-40B4-BE49-F238E27FC236}">
                    <a16:creationId xmlns:a16="http://schemas.microsoft.com/office/drawing/2014/main" id="{D367C819-8E1E-36EE-6AE6-BB0D3A47E8FD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9050" cap="flat" cmpd="sng">
                <a:solidFill>
                  <a:schemeClr val="accent3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DF45AD69-A862-76F9-5540-526CA2F98A71}"/>
                      </a:ext>
                    </a:extLst>
                  </p:cNvPr>
                  <p:cNvSpPr txBox="1"/>
                  <p:nvPr/>
                </p:nvSpPr>
                <p:spPr>
                  <a:xfrm>
                    <a:off x="5774296" y="1912454"/>
                    <a:ext cx="2209415" cy="8471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36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36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𝟐𝟏</m:t>
                              </m:r>
                            </m:den>
                          </m:f>
                        </m:oMath>
                      </m:oMathPara>
                    </a14:m>
                    <a:endParaRPr kumimoji="0" lang="en-US" sz="3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DF45AD69-A862-76F9-5540-526CA2F98A7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74296" y="1912454"/>
                    <a:ext cx="2209415" cy="847107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D70C5DB-1EC5-3657-417E-69D4C08C3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84856" y="1835734"/>
              <a:ext cx="1188199" cy="1569225"/>
            </a:xfrm>
            <a:prstGeom prst="rect">
              <a:avLst/>
            </a:prstGeom>
          </p:spPr>
        </p:pic>
      </p:grpSp>
      <p:grpSp>
        <p:nvGrpSpPr>
          <p:cNvPr id="17" name="C">
            <a:extLst>
              <a:ext uri="{FF2B5EF4-FFF2-40B4-BE49-F238E27FC236}">
                <a16:creationId xmlns:a16="http://schemas.microsoft.com/office/drawing/2014/main" id="{4B584FDC-DF3C-87B4-856B-D5DDF71D7F06}"/>
              </a:ext>
            </a:extLst>
          </p:cNvPr>
          <p:cNvGrpSpPr/>
          <p:nvPr/>
        </p:nvGrpSpPr>
        <p:grpSpPr>
          <a:xfrm>
            <a:off x="310421" y="4455581"/>
            <a:ext cx="5610556" cy="2063756"/>
            <a:chOff x="232815" y="3341685"/>
            <a:chExt cx="4207917" cy="154781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5570A3C-A3C4-CC1D-F690-F0E061CB9078}"/>
                </a:ext>
              </a:extLst>
            </p:cNvPr>
            <p:cNvGrpSpPr/>
            <p:nvPr/>
          </p:nvGrpSpPr>
          <p:grpSpPr>
            <a:xfrm>
              <a:off x="701366" y="3387687"/>
              <a:ext cx="3739366" cy="1198708"/>
              <a:chOff x="5023430" y="1768453"/>
              <a:chExt cx="3739366" cy="1198708"/>
            </a:xfrm>
          </p:grpSpPr>
          <p:sp>
            <p:nvSpPr>
              <p:cNvPr id="20" name="Google Shape;1182;p42">
                <a:extLst>
                  <a:ext uri="{FF2B5EF4-FFF2-40B4-BE49-F238E27FC236}">
                    <a16:creationId xmlns:a16="http://schemas.microsoft.com/office/drawing/2014/main" id="{425AF1A0-352B-3DF6-980A-2CA85611B62F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rgbClr val="002060"/>
              </a:solidFill>
              <a:ln w="19050" cap="flat" cmpd="sng">
                <a:solidFill>
                  <a:srgbClr val="00B0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A6EC9EC8-F568-5227-6107-1679A1DAA7F7}"/>
                      </a:ext>
                    </a:extLst>
                  </p:cNvPr>
                  <p:cNvSpPr txBox="1"/>
                  <p:nvPr/>
                </p:nvSpPr>
                <p:spPr>
                  <a:xfrm>
                    <a:off x="5702527" y="1792839"/>
                    <a:ext cx="2209415" cy="101999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𝟒𝟐</m:t>
                              </m:r>
                            </m:den>
                          </m:f>
                        </m:oMath>
                      </m:oMathPara>
                    </a14:m>
                    <a:endParaRPr kumimoji="0" lang="en-US" sz="4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A6EC9EC8-F568-5227-6107-1679A1DAA7F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02527" y="1792839"/>
                    <a:ext cx="2209415" cy="1019991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63957CD-EF87-248B-CEDE-44A379852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2815" y="3341685"/>
              <a:ext cx="1171989" cy="1547817"/>
            </a:xfrm>
            <a:prstGeom prst="rect">
              <a:avLst/>
            </a:prstGeom>
          </p:spPr>
        </p:pic>
      </p:grpSp>
      <p:grpSp>
        <p:nvGrpSpPr>
          <p:cNvPr id="22" name="D">
            <a:extLst>
              <a:ext uri="{FF2B5EF4-FFF2-40B4-BE49-F238E27FC236}">
                <a16:creationId xmlns:a16="http://schemas.microsoft.com/office/drawing/2014/main" id="{04AF510E-A3B7-C490-F0F0-8DD603FA355E}"/>
              </a:ext>
            </a:extLst>
          </p:cNvPr>
          <p:cNvGrpSpPr/>
          <p:nvPr/>
        </p:nvGrpSpPr>
        <p:grpSpPr>
          <a:xfrm>
            <a:off x="6344233" y="4291967"/>
            <a:ext cx="5507120" cy="2206084"/>
            <a:chOff x="4758175" y="3218975"/>
            <a:chExt cx="4130340" cy="165456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614FACF-FA21-FC15-5653-1DC0F620910F}"/>
                </a:ext>
              </a:extLst>
            </p:cNvPr>
            <p:cNvGrpSpPr/>
            <p:nvPr/>
          </p:nvGrpSpPr>
          <p:grpSpPr>
            <a:xfrm>
              <a:off x="5149149" y="3357651"/>
              <a:ext cx="3739366" cy="1198708"/>
              <a:chOff x="5023430" y="1768453"/>
              <a:chExt cx="3739366" cy="1198708"/>
            </a:xfrm>
          </p:grpSpPr>
          <p:sp>
            <p:nvSpPr>
              <p:cNvPr id="25" name="Google Shape;1182;p42">
                <a:extLst>
                  <a:ext uri="{FF2B5EF4-FFF2-40B4-BE49-F238E27FC236}">
                    <a16:creationId xmlns:a16="http://schemas.microsoft.com/office/drawing/2014/main" id="{FA941037-2B6B-4495-EA46-916EE4CA171D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rgbClr val="FFFF00"/>
              </a:solidFill>
              <a:ln w="19050" cap="flat" cmpd="sng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B591463F-02B8-8C6B-1D1B-A843E4E78173}"/>
                      </a:ext>
                    </a:extLst>
                  </p:cNvPr>
                  <p:cNvSpPr txBox="1"/>
                  <p:nvPr/>
                </p:nvSpPr>
                <p:spPr>
                  <a:xfrm>
                    <a:off x="5790245" y="1928404"/>
                    <a:ext cx="2209415" cy="9336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𝟒𝟐</m:t>
                              </m:r>
                            </m:den>
                          </m:f>
                        </m:oMath>
                      </m:oMathPara>
                    </a14:m>
                    <a:endParaRPr kumimoji="0" lang="en-US" sz="4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B591463F-02B8-8C6B-1D1B-A843E4E7817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90245" y="1928404"/>
                    <a:ext cx="2209415" cy="933621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D68F9A0-1AB8-7966-2A04-E1BFDA9F6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758175" y="3218975"/>
              <a:ext cx="1252816" cy="1654563"/>
            </a:xfrm>
            <a:prstGeom prst="rect">
              <a:avLst/>
            </a:prstGeom>
          </p:spPr>
        </p:pic>
      </p:grpSp>
      <p:sp>
        <p:nvSpPr>
          <p:cNvPr id="27" name="Multiplication Sign 26">
            <a:extLst>
              <a:ext uri="{FF2B5EF4-FFF2-40B4-BE49-F238E27FC236}">
                <a16:creationId xmlns:a16="http://schemas.microsoft.com/office/drawing/2014/main" id="{29F38A3E-7D13-4115-9862-B9DDB05EF26E}"/>
              </a:ext>
            </a:extLst>
          </p:cNvPr>
          <p:cNvSpPr/>
          <p:nvPr/>
        </p:nvSpPr>
        <p:spPr>
          <a:xfrm>
            <a:off x="4287307" y="2450718"/>
            <a:ext cx="1736176" cy="1496332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28" name="Multiplication Sign 27">
            <a:extLst>
              <a:ext uri="{FF2B5EF4-FFF2-40B4-BE49-F238E27FC236}">
                <a16:creationId xmlns:a16="http://schemas.microsoft.com/office/drawing/2014/main" id="{BED5B053-1AAD-6C59-2111-50C3C2B82C2B}"/>
              </a:ext>
            </a:extLst>
          </p:cNvPr>
          <p:cNvSpPr/>
          <p:nvPr/>
        </p:nvSpPr>
        <p:spPr>
          <a:xfrm>
            <a:off x="10145404" y="4638640"/>
            <a:ext cx="1736176" cy="1540675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29" name="Multiplication Sign 28">
            <a:extLst>
              <a:ext uri="{FF2B5EF4-FFF2-40B4-BE49-F238E27FC236}">
                <a16:creationId xmlns:a16="http://schemas.microsoft.com/office/drawing/2014/main" id="{48F174AE-4F4F-546F-59E0-9CE8FF7DFD83}"/>
              </a:ext>
            </a:extLst>
          </p:cNvPr>
          <p:cNvSpPr/>
          <p:nvPr/>
        </p:nvSpPr>
        <p:spPr>
          <a:xfrm>
            <a:off x="4353062" y="4516916"/>
            <a:ext cx="1670421" cy="1598277"/>
          </a:xfrm>
          <a:prstGeom prst="mathMultiply">
            <a:avLst/>
          </a:prstGeom>
          <a:solidFill>
            <a:srgbClr val="FF000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30" name="Heart 29">
            <a:extLst>
              <a:ext uri="{FF2B5EF4-FFF2-40B4-BE49-F238E27FC236}">
                <a16:creationId xmlns:a16="http://schemas.microsoft.com/office/drawing/2014/main" id="{3EA526AE-E9F7-781D-7E77-0BCE3E7D6090}"/>
              </a:ext>
            </a:extLst>
          </p:cNvPr>
          <p:cNvSpPr/>
          <p:nvPr/>
        </p:nvSpPr>
        <p:spPr>
          <a:xfrm>
            <a:off x="10537129" y="2661145"/>
            <a:ext cx="1344451" cy="1131035"/>
          </a:xfrm>
          <a:prstGeom prst="hear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pic>
        <p:nvPicPr>
          <p:cNvPr id="31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87684A89-2F85-6107-B551-D41C35F3DC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09053" y="374540"/>
            <a:ext cx="1245280" cy="1245280"/>
          </a:xfrm>
          <a:prstGeom prst="rect">
            <a:avLst/>
          </a:prstGeom>
        </p:spPr>
      </p:pic>
      <p:pic>
        <p:nvPicPr>
          <p:cNvPr id="32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CBF19BD9-DB4D-0E61-7840-4B7E40C75A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19417" y="1872769"/>
            <a:ext cx="1245280" cy="1245280"/>
          </a:xfrm>
          <a:prstGeom prst="rect">
            <a:avLst/>
          </a:prstGeom>
        </p:spPr>
      </p:pic>
      <p:pic>
        <p:nvPicPr>
          <p:cNvPr id="33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785D538B-DF9A-123C-152F-C5DEE600C1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87593" y="3370999"/>
            <a:ext cx="1245280" cy="1245280"/>
          </a:xfrm>
          <a:prstGeom prst="rect">
            <a:avLst/>
          </a:prstGeom>
        </p:spPr>
      </p:pic>
      <p:pic>
        <p:nvPicPr>
          <p:cNvPr id="34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93DA6CD5-D402-F490-219F-BD3BBA1BE1C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49503" y="5250008"/>
            <a:ext cx="1670421" cy="1670421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9BD5E713-0279-5DFE-BA4C-5D5EA9094E13}"/>
              </a:ext>
            </a:extLst>
          </p:cNvPr>
          <p:cNvGrpSpPr/>
          <p:nvPr/>
        </p:nvGrpSpPr>
        <p:grpSpPr>
          <a:xfrm>
            <a:off x="106050" y="157988"/>
            <a:ext cx="11953037" cy="2071328"/>
            <a:chOff x="79537" y="118491"/>
            <a:chExt cx="8964778" cy="155349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6C34B99-D977-FC9C-68DE-F325BAD58187}"/>
                </a:ext>
              </a:extLst>
            </p:cNvPr>
            <p:cNvGrpSpPr/>
            <p:nvPr/>
          </p:nvGrpSpPr>
          <p:grpSpPr>
            <a:xfrm>
              <a:off x="472035" y="118491"/>
              <a:ext cx="8572280" cy="1553496"/>
              <a:chOff x="335021" y="23792"/>
              <a:chExt cx="8572280" cy="155349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FAC98F7-AF7D-B428-1BB8-4178532AA994}"/>
                  </a:ext>
                </a:extLst>
              </p:cNvPr>
              <p:cNvGrpSpPr/>
              <p:nvPr/>
            </p:nvGrpSpPr>
            <p:grpSpPr>
              <a:xfrm>
                <a:off x="335021" y="23792"/>
                <a:ext cx="8572280" cy="1553496"/>
                <a:chOff x="335021" y="23792"/>
                <a:chExt cx="8572280" cy="1553496"/>
              </a:xfrm>
            </p:grpSpPr>
            <p:sp>
              <p:nvSpPr>
                <p:cNvPr id="9" name="Google Shape;2105;p47">
                  <a:extLst>
                    <a:ext uri="{FF2B5EF4-FFF2-40B4-BE49-F238E27FC236}">
                      <a16:creationId xmlns:a16="http://schemas.microsoft.com/office/drawing/2014/main" id="{C01AFE9B-2052-3CA4-1218-4433998ED708}"/>
                    </a:ext>
                  </a:extLst>
                </p:cNvPr>
                <p:cNvSpPr/>
                <p:nvPr/>
              </p:nvSpPr>
              <p:spPr>
                <a:xfrm>
                  <a:off x="335021" y="23792"/>
                  <a:ext cx="8572280" cy="155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30" h="54969" extrusionOk="0">
                      <a:moveTo>
                        <a:pt x="16727" y="519"/>
                      </a:moveTo>
                      <a:lnTo>
                        <a:pt x="18344" y="540"/>
                      </a:lnTo>
                      <a:lnTo>
                        <a:pt x="17452" y="560"/>
                      </a:lnTo>
                      <a:lnTo>
                        <a:pt x="15856" y="560"/>
                      </a:lnTo>
                      <a:lnTo>
                        <a:pt x="16727" y="519"/>
                      </a:lnTo>
                      <a:close/>
                      <a:moveTo>
                        <a:pt x="1430" y="12810"/>
                      </a:moveTo>
                      <a:lnTo>
                        <a:pt x="1430" y="13432"/>
                      </a:lnTo>
                      <a:lnTo>
                        <a:pt x="1389" y="13225"/>
                      </a:lnTo>
                      <a:lnTo>
                        <a:pt x="1389" y="13142"/>
                      </a:lnTo>
                      <a:lnTo>
                        <a:pt x="1389" y="13038"/>
                      </a:lnTo>
                      <a:lnTo>
                        <a:pt x="1430" y="12810"/>
                      </a:lnTo>
                      <a:close/>
                      <a:moveTo>
                        <a:pt x="1430" y="13556"/>
                      </a:moveTo>
                      <a:lnTo>
                        <a:pt x="1410" y="13971"/>
                      </a:lnTo>
                      <a:lnTo>
                        <a:pt x="1410" y="13888"/>
                      </a:lnTo>
                      <a:lnTo>
                        <a:pt x="1430" y="13556"/>
                      </a:lnTo>
                      <a:close/>
                      <a:moveTo>
                        <a:pt x="30966" y="1"/>
                      </a:moveTo>
                      <a:lnTo>
                        <a:pt x="30303" y="21"/>
                      </a:lnTo>
                      <a:lnTo>
                        <a:pt x="29640" y="63"/>
                      </a:lnTo>
                      <a:lnTo>
                        <a:pt x="29246" y="84"/>
                      </a:lnTo>
                      <a:lnTo>
                        <a:pt x="28355" y="42"/>
                      </a:lnTo>
                      <a:lnTo>
                        <a:pt x="27816" y="21"/>
                      </a:lnTo>
                      <a:lnTo>
                        <a:pt x="26634" y="21"/>
                      </a:lnTo>
                      <a:lnTo>
                        <a:pt x="26013" y="63"/>
                      </a:lnTo>
                      <a:lnTo>
                        <a:pt x="25577" y="104"/>
                      </a:lnTo>
                      <a:lnTo>
                        <a:pt x="25163" y="146"/>
                      </a:lnTo>
                      <a:lnTo>
                        <a:pt x="24976" y="187"/>
                      </a:lnTo>
                      <a:lnTo>
                        <a:pt x="24396" y="229"/>
                      </a:lnTo>
                      <a:lnTo>
                        <a:pt x="23940" y="249"/>
                      </a:lnTo>
                      <a:lnTo>
                        <a:pt x="23214" y="270"/>
                      </a:lnTo>
                      <a:lnTo>
                        <a:pt x="22344" y="249"/>
                      </a:lnTo>
                      <a:lnTo>
                        <a:pt x="21618" y="249"/>
                      </a:lnTo>
                      <a:lnTo>
                        <a:pt x="20872" y="270"/>
                      </a:lnTo>
                      <a:lnTo>
                        <a:pt x="20748" y="229"/>
                      </a:lnTo>
                      <a:lnTo>
                        <a:pt x="20582" y="208"/>
                      </a:lnTo>
                      <a:lnTo>
                        <a:pt x="19421" y="167"/>
                      </a:lnTo>
                      <a:lnTo>
                        <a:pt x="18530" y="146"/>
                      </a:lnTo>
                      <a:lnTo>
                        <a:pt x="18136" y="125"/>
                      </a:lnTo>
                      <a:lnTo>
                        <a:pt x="17722" y="125"/>
                      </a:lnTo>
                      <a:lnTo>
                        <a:pt x="16830" y="167"/>
                      </a:lnTo>
                      <a:lnTo>
                        <a:pt x="14530" y="167"/>
                      </a:lnTo>
                      <a:lnTo>
                        <a:pt x="13929" y="146"/>
                      </a:lnTo>
                      <a:lnTo>
                        <a:pt x="13328" y="167"/>
                      </a:lnTo>
                      <a:lnTo>
                        <a:pt x="11980" y="208"/>
                      </a:lnTo>
                      <a:lnTo>
                        <a:pt x="10239" y="249"/>
                      </a:lnTo>
                      <a:lnTo>
                        <a:pt x="8519" y="249"/>
                      </a:lnTo>
                      <a:lnTo>
                        <a:pt x="7752" y="270"/>
                      </a:lnTo>
                      <a:lnTo>
                        <a:pt x="6964" y="291"/>
                      </a:lnTo>
                      <a:lnTo>
                        <a:pt x="5824" y="291"/>
                      </a:lnTo>
                      <a:lnTo>
                        <a:pt x="4664" y="270"/>
                      </a:lnTo>
                      <a:lnTo>
                        <a:pt x="4021" y="291"/>
                      </a:lnTo>
                      <a:lnTo>
                        <a:pt x="3379" y="332"/>
                      </a:lnTo>
                      <a:lnTo>
                        <a:pt x="2322" y="312"/>
                      </a:lnTo>
                      <a:lnTo>
                        <a:pt x="2177" y="332"/>
                      </a:lnTo>
                      <a:lnTo>
                        <a:pt x="2135" y="332"/>
                      </a:lnTo>
                      <a:lnTo>
                        <a:pt x="2114" y="374"/>
                      </a:lnTo>
                      <a:lnTo>
                        <a:pt x="2135" y="395"/>
                      </a:lnTo>
                      <a:lnTo>
                        <a:pt x="2156" y="395"/>
                      </a:lnTo>
                      <a:lnTo>
                        <a:pt x="2322" y="415"/>
                      </a:lnTo>
                      <a:lnTo>
                        <a:pt x="2715" y="415"/>
                      </a:lnTo>
                      <a:lnTo>
                        <a:pt x="3586" y="436"/>
                      </a:lnTo>
                      <a:lnTo>
                        <a:pt x="4456" y="436"/>
                      </a:lnTo>
                      <a:lnTo>
                        <a:pt x="6115" y="457"/>
                      </a:lnTo>
                      <a:lnTo>
                        <a:pt x="6695" y="477"/>
                      </a:lnTo>
                      <a:lnTo>
                        <a:pt x="7255" y="498"/>
                      </a:lnTo>
                      <a:lnTo>
                        <a:pt x="7690" y="498"/>
                      </a:lnTo>
                      <a:lnTo>
                        <a:pt x="7172" y="519"/>
                      </a:lnTo>
                      <a:lnTo>
                        <a:pt x="6156" y="540"/>
                      </a:lnTo>
                      <a:lnTo>
                        <a:pt x="2881" y="540"/>
                      </a:lnTo>
                      <a:lnTo>
                        <a:pt x="2591" y="581"/>
                      </a:lnTo>
                      <a:lnTo>
                        <a:pt x="2322" y="643"/>
                      </a:lnTo>
                      <a:lnTo>
                        <a:pt x="2094" y="705"/>
                      </a:lnTo>
                      <a:lnTo>
                        <a:pt x="1907" y="788"/>
                      </a:lnTo>
                      <a:lnTo>
                        <a:pt x="1721" y="892"/>
                      </a:lnTo>
                      <a:lnTo>
                        <a:pt x="1575" y="1016"/>
                      </a:lnTo>
                      <a:lnTo>
                        <a:pt x="1451" y="1141"/>
                      </a:lnTo>
                      <a:lnTo>
                        <a:pt x="1347" y="1265"/>
                      </a:lnTo>
                      <a:lnTo>
                        <a:pt x="1265" y="1410"/>
                      </a:lnTo>
                      <a:lnTo>
                        <a:pt x="1202" y="1555"/>
                      </a:lnTo>
                      <a:lnTo>
                        <a:pt x="1140" y="1680"/>
                      </a:lnTo>
                      <a:lnTo>
                        <a:pt x="1099" y="1825"/>
                      </a:lnTo>
                      <a:lnTo>
                        <a:pt x="1078" y="1970"/>
                      </a:lnTo>
                      <a:lnTo>
                        <a:pt x="1057" y="2219"/>
                      </a:lnTo>
                      <a:lnTo>
                        <a:pt x="1057" y="2571"/>
                      </a:lnTo>
                      <a:lnTo>
                        <a:pt x="1037" y="2923"/>
                      </a:lnTo>
                      <a:lnTo>
                        <a:pt x="995" y="3607"/>
                      </a:lnTo>
                      <a:lnTo>
                        <a:pt x="912" y="4084"/>
                      </a:lnTo>
                      <a:lnTo>
                        <a:pt x="891" y="4312"/>
                      </a:lnTo>
                      <a:lnTo>
                        <a:pt x="871" y="4540"/>
                      </a:lnTo>
                      <a:lnTo>
                        <a:pt x="829" y="5535"/>
                      </a:lnTo>
                      <a:lnTo>
                        <a:pt x="809" y="6447"/>
                      </a:lnTo>
                      <a:lnTo>
                        <a:pt x="809" y="6530"/>
                      </a:lnTo>
                      <a:lnTo>
                        <a:pt x="809" y="6550"/>
                      </a:lnTo>
                      <a:lnTo>
                        <a:pt x="829" y="6758"/>
                      </a:lnTo>
                      <a:lnTo>
                        <a:pt x="850" y="6944"/>
                      </a:lnTo>
                      <a:lnTo>
                        <a:pt x="891" y="7089"/>
                      </a:lnTo>
                      <a:lnTo>
                        <a:pt x="912" y="7317"/>
                      </a:lnTo>
                      <a:lnTo>
                        <a:pt x="912" y="7483"/>
                      </a:lnTo>
                      <a:lnTo>
                        <a:pt x="891" y="7670"/>
                      </a:lnTo>
                      <a:lnTo>
                        <a:pt x="829" y="8043"/>
                      </a:lnTo>
                      <a:lnTo>
                        <a:pt x="809" y="8229"/>
                      </a:lnTo>
                      <a:lnTo>
                        <a:pt x="809" y="8416"/>
                      </a:lnTo>
                      <a:lnTo>
                        <a:pt x="850" y="9100"/>
                      </a:lnTo>
                      <a:lnTo>
                        <a:pt x="850" y="9307"/>
                      </a:lnTo>
                      <a:lnTo>
                        <a:pt x="726" y="9929"/>
                      </a:lnTo>
                      <a:lnTo>
                        <a:pt x="581" y="10841"/>
                      </a:lnTo>
                      <a:lnTo>
                        <a:pt x="518" y="11152"/>
                      </a:lnTo>
                      <a:lnTo>
                        <a:pt x="456" y="11483"/>
                      </a:lnTo>
                      <a:lnTo>
                        <a:pt x="456" y="11649"/>
                      </a:lnTo>
                      <a:lnTo>
                        <a:pt x="456" y="11815"/>
                      </a:lnTo>
                      <a:lnTo>
                        <a:pt x="477" y="11981"/>
                      </a:lnTo>
                      <a:lnTo>
                        <a:pt x="518" y="12147"/>
                      </a:lnTo>
                      <a:lnTo>
                        <a:pt x="581" y="12375"/>
                      </a:lnTo>
                      <a:lnTo>
                        <a:pt x="601" y="12582"/>
                      </a:lnTo>
                      <a:lnTo>
                        <a:pt x="581" y="12706"/>
                      </a:lnTo>
                      <a:lnTo>
                        <a:pt x="560" y="12851"/>
                      </a:lnTo>
                      <a:lnTo>
                        <a:pt x="581" y="12997"/>
                      </a:lnTo>
                      <a:lnTo>
                        <a:pt x="601" y="13162"/>
                      </a:lnTo>
                      <a:lnTo>
                        <a:pt x="601" y="13328"/>
                      </a:lnTo>
                      <a:lnTo>
                        <a:pt x="601" y="13411"/>
                      </a:lnTo>
                      <a:lnTo>
                        <a:pt x="560" y="13494"/>
                      </a:lnTo>
                      <a:lnTo>
                        <a:pt x="498" y="13639"/>
                      </a:lnTo>
                      <a:lnTo>
                        <a:pt x="456" y="13805"/>
                      </a:lnTo>
                      <a:lnTo>
                        <a:pt x="456" y="14095"/>
                      </a:lnTo>
                      <a:lnTo>
                        <a:pt x="477" y="14385"/>
                      </a:lnTo>
                      <a:lnTo>
                        <a:pt x="435" y="14758"/>
                      </a:lnTo>
                      <a:lnTo>
                        <a:pt x="353" y="15152"/>
                      </a:lnTo>
                      <a:lnTo>
                        <a:pt x="311" y="15442"/>
                      </a:lnTo>
                      <a:lnTo>
                        <a:pt x="290" y="15774"/>
                      </a:lnTo>
                      <a:lnTo>
                        <a:pt x="228" y="16541"/>
                      </a:lnTo>
                      <a:lnTo>
                        <a:pt x="125" y="17018"/>
                      </a:lnTo>
                      <a:lnTo>
                        <a:pt x="42" y="17349"/>
                      </a:lnTo>
                      <a:lnTo>
                        <a:pt x="21" y="17660"/>
                      </a:lnTo>
                      <a:lnTo>
                        <a:pt x="0" y="18158"/>
                      </a:lnTo>
                      <a:lnTo>
                        <a:pt x="0" y="18655"/>
                      </a:lnTo>
                      <a:lnTo>
                        <a:pt x="21" y="19194"/>
                      </a:lnTo>
                      <a:lnTo>
                        <a:pt x="62" y="19463"/>
                      </a:lnTo>
                      <a:lnTo>
                        <a:pt x="104" y="19733"/>
                      </a:lnTo>
                      <a:lnTo>
                        <a:pt x="166" y="20044"/>
                      </a:lnTo>
                      <a:lnTo>
                        <a:pt x="104" y="20417"/>
                      </a:lnTo>
                      <a:lnTo>
                        <a:pt x="62" y="20769"/>
                      </a:lnTo>
                      <a:lnTo>
                        <a:pt x="21" y="21204"/>
                      </a:lnTo>
                      <a:lnTo>
                        <a:pt x="21" y="21660"/>
                      </a:lnTo>
                      <a:lnTo>
                        <a:pt x="21" y="21909"/>
                      </a:lnTo>
                      <a:lnTo>
                        <a:pt x="42" y="22158"/>
                      </a:lnTo>
                      <a:lnTo>
                        <a:pt x="125" y="22676"/>
                      </a:lnTo>
                      <a:lnTo>
                        <a:pt x="166" y="22863"/>
                      </a:lnTo>
                      <a:lnTo>
                        <a:pt x="207" y="23028"/>
                      </a:lnTo>
                      <a:lnTo>
                        <a:pt x="332" y="23360"/>
                      </a:lnTo>
                      <a:lnTo>
                        <a:pt x="415" y="23505"/>
                      </a:lnTo>
                      <a:lnTo>
                        <a:pt x="498" y="23982"/>
                      </a:lnTo>
                      <a:lnTo>
                        <a:pt x="539" y="24355"/>
                      </a:lnTo>
                      <a:lnTo>
                        <a:pt x="581" y="24935"/>
                      </a:lnTo>
                      <a:lnTo>
                        <a:pt x="581" y="25288"/>
                      </a:lnTo>
                      <a:lnTo>
                        <a:pt x="560" y="25640"/>
                      </a:lnTo>
                      <a:lnTo>
                        <a:pt x="560" y="25951"/>
                      </a:lnTo>
                      <a:lnTo>
                        <a:pt x="560" y="26241"/>
                      </a:lnTo>
                      <a:lnTo>
                        <a:pt x="601" y="26842"/>
                      </a:lnTo>
                      <a:lnTo>
                        <a:pt x="518" y="26946"/>
                      </a:lnTo>
                      <a:lnTo>
                        <a:pt x="498" y="27008"/>
                      </a:lnTo>
                      <a:lnTo>
                        <a:pt x="477" y="27070"/>
                      </a:lnTo>
                      <a:lnTo>
                        <a:pt x="415" y="27547"/>
                      </a:lnTo>
                      <a:lnTo>
                        <a:pt x="373" y="28003"/>
                      </a:lnTo>
                      <a:lnTo>
                        <a:pt x="311" y="28728"/>
                      </a:lnTo>
                      <a:lnTo>
                        <a:pt x="290" y="29060"/>
                      </a:lnTo>
                      <a:lnTo>
                        <a:pt x="270" y="29412"/>
                      </a:lnTo>
                      <a:lnTo>
                        <a:pt x="311" y="29765"/>
                      </a:lnTo>
                      <a:lnTo>
                        <a:pt x="353" y="30117"/>
                      </a:lnTo>
                      <a:lnTo>
                        <a:pt x="373" y="30200"/>
                      </a:lnTo>
                      <a:lnTo>
                        <a:pt x="373" y="30262"/>
                      </a:lnTo>
                      <a:lnTo>
                        <a:pt x="373" y="30946"/>
                      </a:lnTo>
                      <a:lnTo>
                        <a:pt x="373" y="31464"/>
                      </a:lnTo>
                      <a:lnTo>
                        <a:pt x="332" y="31982"/>
                      </a:lnTo>
                      <a:lnTo>
                        <a:pt x="332" y="32459"/>
                      </a:lnTo>
                      <a:lnTo>
                        <a:pt x="353" y="32957"/>
                      </a:lnTo>
                      <a:lnTo>
                        <a:pt x="456" y="34055"/>
                      </a:lnTo>
                      <a:lnTo>
                        <a:pt x="518" y="34760"/>
                      </a:lnTo>
                      <a:lnTo>
                        <a:pt x="539" y="35465"/>
                      </a:lnTo>
                      <a:lnTo>
                        <a:pt x="539" y="36024"/>
                      </a:lnTo>
                      <a:lnTo>
                        <a:pt x="539" y="36356"/>
                      </a:lnTo>
                      <a:lnTo>
                        <a:pt x="539" y="36688"/>
                      </a:lnTo>
                      <a:lnTo>
                        <a:pt x="539" y="36853"/>
                      </a:lnTo>
                      <a:lnTo>
                        <a:pt x="560" y="37144"/>
                      </a:lnTo>
                      <a:lnTo>
                        <a:pt x="581" y="37475"/>
                      </a:lnTo>
                      <a:lnTo>
                        <a:pt x="622" y="37828"/>
                      </a:lnTo>
                      <a:lnTo>
                        <a:pt x="643" y="38118"/>
                      </a:lnTo>
                      <a:lnTo>
                        <a:pt x="643" y="38594"/>
                      </a:lnTo>
                      <a:lnTo>
                        <a:pt x="622" y="39050"/>
                      </a:lnTo>
                      <a:lnTo>
                        <a:pt x="601" y="39486"/>
                      </a:lnTo>
                      <a:lnTo>
                        <a:pt x="601" y="39983"/>
                      </a:lnTo>
                      <a:lnTo>
                        <a:pt x="622" y="40232"/>
                      </a:lnTo>
                      <a:lnTo>
                        <a:pt x="663" y="40501"/>
                      </a:lnTo>
                      <a:lnTo>
                        <a:pt x="705" y="40771"/>
                      </a:lnTo>
                      <a:lnTo>
                        <a:pt x="726" y="41019"/>
                      </a:lnTo>
                      <a:lnTo>
                        <a:pt x="726" y="41517"/>
                      </a:lnTo>
                      <a:lnTo>
                        <a:pt x="705" y="41890"/>
                      </a:lnTo>
                      <a:lnTo>
                        <a:pt x="705" y="41952"/>
                      </a:lnTo>
                      <a:lnTo>
                        <a:pt x="726" y="41994"/>
                      </a:lnTo>
                      <a:lnTo>
                        <a:pt x="767" y="42035"/>
                      </a:lnTo>
                      <a:lnTo>
                        <a:pt x="850" y="42035"/>
                      </a:lnTo>
                      <a:lnTo>
                        <a:pt x="891" y="42014"/>
                      </a:lnTo>
                      <a:lnTo>
                        <a:pt x="912" y="41952"/>
                      </a:lnTo>
                      <a:lnTo>
                        <a:pt x="912" y="41890"/>
                      </a:lnTo>
                      <a:lnTo>
                        <a:pt x="912" y="41558"/>
                      </a:lnTo>
                      <a:lnTo>
                        <a:pt x="954" y="41206"/>
                      </a:lnTo>
                      <a:lnTo>
                        <a:pt x="974" y="40854"/>
                      </a:lnTo>
                      <a:lnTo>
                        <a:pt x="995" y="40667"/>
                      </a:lnTo>
                      <a:lnTo>
                        <a:pt x="995" y="40501"/>
                      </a:lnTo>
                      <a:lnTo>
                        <a:pt x="974" y="40149"/>
                      </a:lnTo>
                      <a:lnTo>
                        <a:pt x="974" y="39465"/>
                      </a:lnTo>
                      <a:lnTo>
                        <a:pt x="995" y="38802"/>
                      </a:lnTo>
                      <a:lnTo>
                        <a:pt x="1078" y="38346"/>
                      </a:lnTo>
                      <a:lnTo>
                        <a:pt x="1099" y="38097"/>
                      </a:lnTo>
                      <a:lnTo>
                        <a:pt x="1119" y="37869"/>
                      </a:lnTo>
                      <a:lnTo>
                        <a:pt x="1140" y="36874"/>
                      </a:lnTo>
                      <a:lnTo>
                        <a:pt x="1182" y="35299"/>
                      </a:lnTo>
                      <a:lnTo>
                        <a:pt x="1182" y="35237"/>
                      </a:lnTo>
                      <a:lnTo>
                        <a:pt x="1306" y="34656"/>
                      </a:lnTo>
                      <a:lnTo>
                        <a:pt x="1347" y="34490"/>
                      </a:lnTo>
                      <a:lnTo>
                        <a:pt x="1347" y="34304"/>
                      </a:lnTo>
                      <a:lnTo>
                        <a:pt x="1368" y="33952"/>
                      </a:lnTo>
                      <a:lnTo>
                        <a:pt x="1347" y="33309"/>
                      </a:lnTo>
                      <a:lnTo>
                        <a:pt x="1327" y="32666"/>
                      </a:lnTo>
                      <a:lnTo>
                        <a:pt x="1285" y="31423"/>
                      </a:lnTo>
                      <a:lnTo>
                        <a:pt x="1244" y="30822"/>
                      </a:lnTo>
                      <a:lnTo>
                        <a:pt x="1182" y="30200"/>
                      </a:lnTo>
                      <a:lnTo>
                        <a:pt x="1182" y="29371"/>
                      </a:lnTo>
                      <a:lnTo>
                        <a:pt x="1223" y="28542"/>
                      </a:lnTo>
                      <a:lnTo>
                        <a:pt x="1223" y="28480"/>
                      </a:lnTo>
                      <a:lnTo>
                        <a:pt x="1285" y="29081"/>
                      </a:lnTo>
                      <a:lnTo>
                        <a:pt x="1347" y="29640"/>
                      </a:lnTo>
                      <a:lnTo>
                        <a:pt x="1451" y="30179"/>
                      </a:lnTo>
                      <a:lnTo>
                        <a:pt x="1513" y="30428"/>
                      </a:lnTo>
                      <a:lnTo>
                        <a:pt x="1596" y="30677"/>
                      </a:lnTo>
                      <a:lnTo>
                        <a:pt x="1555" y="31195"/>
                      </a:lnTo>
                      <a:lnTo>
                        <a:pt x="1534" y="31775"/>
                      </a:lnTo>
                      <a:lnTo>
                        <a:pt x="1534" y="32356"/>
                      </a:lnTo>
                      <a:lnTo>
                        <a:pt x="1575" y="32915"/>
                      </a:lnTo>
                      <a:lnTo>
                        <a:pt x="1555" y="33350"/>
                      </a:lnTo>
                      <a:lnTo>
                        <a:pt x="1555" y="33703"/>
                      </a:lnTo>
                      <a:lnTo>
                        <a:pt x="1575" y="33972"/>
                      </a:lnTo>
                      <a:lnTo>
                        <a:pt x="1596" y="34221"/>
                      </a:lnTo>
                      <a:lnTo>
                        <a:pt x="1638" y="34408"/>
                      </a:lnTo>
                      <a:lnTo>
                        <a:pt x="1679" y="34594"/>
                      </a:lnTo>
                      <a:lnTo>
                        <a:pt x="1783" y="34988"/>
                      </a:lnTo>
                      <a:lnTo>
                        <a:pt x="1783" y="35071"/>
                      </a:lnTo>
                      <a:lnTo>
                        <a:pt x="1721" y="35195"/>
                      </a:lnTo>
                      <a:lnTo>
                        <a:pt x="1679" y="35361"/>
                      </a:lnTo>
                      <a:lnTo>
                        <a:pt x="1658" y="35548"/>
                      </a:lnTo>
                      <a:lnTo>
                        <a:pt x="1638" y="35755"/>
                      </a:lnTo>
                      <a:lnTo>
                        <a:pt x="1596" y="36211"/>
                      </a:lnTo>
                      <a:lnTo>
                        <a:pt x="1617" y="36667"/>
                      </a:lnTo>
                      <a:lnTo>
                        <a:pt x="1596" y="37144"/>
                      </a:lnTo>
                      <a:lnTo>
                        <a:pt x="1575" y="37600"/>
                      </a:lnTo>
                      <a:lnTo>
                        <a:pt x="1596" y="38056"/>
                      </a:lnTo>
                      <a:lnTo>
                        <a:pt x="1638" y="38511"/>
                      </a:lnTo>
                      <a:lnTo>
                        <a:pt x="1638" y="38885"/>
                      </a:lnTo>
                      <a:lnTo>
                        <a:pt x="1638" y="39216"/>
                      </a:lnTo>
                      <a:lnTo>
                        <a:pt x="1596" y="39817"/>
                      </a:lnTo>
                      <a:lnTo>
                        <a:pt x="1596" y="40107"/>
                      </a:lnTo>
                      <a:lnTo>
                        <a:pt x="1617" y="40356"/>
                      </a:lnTo>
                      <a:lnTo>
                        <a:pt x="1638" y="40605"/>
                      </a:lnTo>
                      <a:lnTo>
                        <a:pt x="1679" y="40833"/>
                      </a:lnTo>
                      <a:lnTo>
                        <a:pt x="1783" y="41310"/>
                      </a:lnTo>
                      <a:lnTo>
                        <a:pt x="1783" y="41869"/>
                      </a:lnTo>
                      <a:lnTo>
                        <a:pt x="1741" y="42512"/>
                      </a:lnTo>
                      <a:lnTo>
                        <a:pt x="1721" y="43113"/>
                      </a:lnTo>
                      <a:lnTo>
                        <a:pt x="1721" y="43631"/>
                      </a:lnTo>
                      <a:lnTo>
                        <a:pt x="1700" y="44087"/>
                      </a:lnTo>
                      <a:lnTo>
                        <a:pt x="1575" y="44419"/>
                      </a:lnTo>
                      <a:lnTo>
                        <a:pt x="1534" y="44585"/>
                      </a:lnTo>
                      <a:lnTo>
                        <a:pt x="1493" y="44750"/>
                      </a:lnTo>
                      <a:lnTo>
                        <a:pt x="1430" y="45269"/>
                      </a:lnTo>
                      <a:lnTo>
                        <a:pt x="1368" y="46077"/>
                      </a:lnTo>
                      <a:lnTo>
                        <a:pt x="1347" y="46678"/>
                      </a:lnTo>
                      <a:lnTo>
                        <a:pt x="1368" y="47403"/>
                      </a:lnTo>
                      <a:lnTo>
                        <a:pt x="1410" y="48108"/>
                      </a:lnTo>
                      <a:lnTo>
                        <a:pt x="1430" y="48419"/>
                      </a:lnTo>
                      <a:lnTo>
                        <a:pt x="1493" y="48668"/>
                      </a:lnTo>
                      <a:lnTo>
                        <a:pt x="1430" y="49476"/>
                      </a:lnTo>
                      <a:lnTo>
                        <a:pt x="1410" y="50430"/>
                      </a:lnTo>
                      <a:lnTo>
                        <a:pt x="1410" y="51570"/>
                      </a:lnTo>
                      <a:lnTo>
                        <a:pt x="1430" y="52627"/>
                      </a:lnTo>
                      <a:lnTo>
                        <a:pt x="1451" y="53103"/>
                      </a:lnTo>
                      <a:lnTo>
                        <a:pt x="1493" y="53559"/>
                      </a:lnTo>
                      <a:lnTo>
                        <a:pt x="1534" y="53808"/>
                      </a:lnTo>
                      <a:lnTo>
                        <a:pt x="1575" y="54015"/>
                      </a:lnTo>
                      <a:lnTo>
                        <a:pt x="1638" y="54181"/>
                      </a:lnTo>
                      <a:lnTo>
                        <a:pt x="1700" y="54326"/>
                      </a:lnTo>
                      <a:lnTo>
                        <a:pt x="1783" y="54451"/>
                      </a:lnTo>
                      <a:lnTo>
                        <a:pt x="1845" y="54533"/>
                      </a:lnTo>
                      <a:lnTo>
                        <a:pt x="1928" y="54616"/>
                      </a:lnTo>
                      <a:lnTo>
                        <a:pt x="2031" y="54658"/>
                      </a:lnTo>
                      <a:lnTo>
                        <a:pt x="2135" y="54699"/>
                      </a:lnTo>
                      <a:lnTo>
                        <a:pt x="2239" y="54699"/>
                      </a:lnTo>
                      <a:lnTo>
                        <a:pt x="2446" y="54720"/>
                      </a:lnTo>
                      <a:lnTo>
                        <a:pt x="2943" y="54679"/>
                      </a:lnTo>
                      <a:lnTo>
                        <a:pt x="3959" y="54679"/>
                      </a:lnTo>
                      <a:lnTo>
                        <a:pt x="5679" y="54658"/>
                      </a:lnTo>
                      <a:lnTo>
                        <a:pt x="7358" y="54658"/>
                      </a:lnTo>
                      <a:lnTo>
                        <a:pt x="9389" y="54637"/>
                      </a:lnTo>
                      <a:lnTo>
                        <a:pt x="12063" y="54679"/>
                      </a:lnTo>
                      <a:lnTo>
                        <a:pt x="13431" y="54699"/>
                      </a:lnTo>
                      <a:lnTo>
                        <a:pt x="16478" y="54699"/>
                      </a:lnTo>
                      <a:lnTo>
                        <a:pt x="19028" y="54720"/>
                      </a:lnTo>
                      <a:lnTo>
                        <a:pt x="20333" y="54741"/>
                      </a:lnTo>
                      <a:lnTo>
                        <a:pt x="21722" y="54761"/>
                      </a:lnTo>
                      <a:lnTo>
                        <a:pt x="23131" y="54741"/>
                      </a:lnTo>
                      <a:lnTo>
                        <a:pt x="27194" y="54741"/>
                      </a:lnTo>
                      <a:lnTo>
                        <a:pt x="29453" y="54761"/>
                      </a:lnTo>
                      <a:lnTo>
                        <a:pt x="32023" y="54782"/>
                      </a:lnTo>
                      <a:lnTo>
                        <a:pt x="35008" y="54803"/>
                      </a:lnTo>
                      <a:lnTo>
                        <a:pt x="36335" y="54803"/>
                      </a:lnTo>
                      <a:lnTo>
                        <a:pt x="37247" y="54782"/>
                      </a:lnTo>
                      <a:lnTo>
                        <a:pt x="38076" y="54761"/>
                      </a:lnTo>
                      <a:lnTo>
                        <a:pt x="39216" y="54741"/>
                      </a:lnTo>
                      <a:lnTo>
                        <a:pt x="41910" y="54782"/>
                      </a:lnTo>
                      <a:lnTo>
                        <a:pt x="43796" y="54782"/>
                      </a:lnTo>
                      <a:lnTo>
                        <a:pt x="46532" y="54761"/>
                      </a:lnTo>
                      <a:lnTo>
                        <a:pt x="46947" y="54761"/>
                      </a:lnTo>
                      <a:lnTo>
                        <a:pt x="47320" y="54720"/>
                      </a:lnTo>
                      <a:lnTo>
                        <a:pt x="48045" y="54637"/>
                      </a:lnTo>
                      <a:lnTo>
                        <a:pt x="48398" y="54616"/>
                      </a:lnTo>
                      <a:lnTo>
                        <a:pt x="48771" y="54616"/>
                      </a:lnTo>
                      <a:lnTo>
                        <a:pt x="49185" y="54679"/>
                      </a:lnTo>
                      <a:lnTo>
                        <a:pt x="49413" y="54720"/>
                      </a:lnTo>
                      <a:lnTo>
                        <a:pt x="49662" y="54782"/>
                      </a:lnTo>
                      <a:lnTo>
                        <a:pt x="49911" y="54865"/>
                      </a:lnTo>
                      <a:lnTo>
                        <a:pt x="50201" y="54907"/>
                      </a:lnTo>
                      <a:lnTo>
                        <a:pt x="50491" y="54948"/>
                      </a:lnTo>
                      <a:lnTo>
                        <a:pt x="50781" y="54969"/>
                      </a:lnTo>
                      <a:lnTo>
                        <a:pt x="51092" y="54969"/>
                      </a:lnTo>
                      <a:lnTo>
                        <a:pt x="51403" y="54948"/>
                      </a:lnTo>
                      <a:lnTo>
                        <a:pt x="51714" y="54886"/>
                      </a:lnTo>
                      <a:lnTo>
                        <a:pt x="52004" y="54824"/>
                      </a:lnTo>
                      <a:lnTo>
                        <a:pt x="52274" y="54720"/>
                      </a:lnTo>
                      <a:lnTo>
                        <a:pt x="52543" y="54575"/>
                      </a:lnTo>
                      <a:lnTo>
                        <a:pt x="52771" y="54409"/>
                      </a:lnTo>
                      <a:lnTo>
                        <a:pt x="52978" y="54202"/>
                      </a:lnTo>
                      <a:lnTo>
                        <a:pt x="53061" y="54098"/>
                      </a:lnTo>
                      <a:lnTo>
                        <a:pt x="53144" y="53974"/>
                      </a:lnTo>
                      <a:lnTo>
                        <a:pt x="53206" y="53849"/>
                      </a:lnTo>
                      <a:lnTo>
                        <a:pt x="53268" y="53704"/>
                      </a:lnTo>
                      <a:lnTo>
                        <a:pt x="53310" y="53539"/>
                      </a:lnTo>
                      <a:lnTo>
                        <a:pt x="53331" y="53373"/>
                      </a:lnTo>
                      <a:lnTo>
                        <a:pt x="53351" y="53207"/>
                      </a:lnTo>
                      <a:lnTo>
                        <a:pt x="53372" y="53020"/>
                      </a:lnTo>
                      <a:lnTo>
                        <a:pt x="53351" y="52647"/>
                      </a:lnTo>
                      <a:lnTo>
                        <a:pt x="53393" y="52336"/>
                      </a:lnTo>
                      <a:lnTo>
                        <a:pt x="53414" y="52171"/>
                      </a:lnTo>
                      <a:lnTo>
                        <a:pt x="53393" y="52005"/>
                      </a:lnTo>
                      <a:lnTo>
                        <a:pt x="53372" y="51839"/>
                      </a:lnTo>
                      <a:lnTo>
                        <a:pt x="53372" y="51673"/>
                      </a:lnTo>
                      <a:lnTo>
                        <a:pt x="53372" y="51362"/>
                      </a:lnTo>
                      <a:lnTo>
                        <a:pt x="53393" y="51051"/>
                      </a:lnTo>
                      <a:lnTo>
                        <a:pt x="53393" y="50886"/>
                      </a:lnTo>
                      <a:lnTo>
                        <a:pt x="53434" y="50284"/>
                      </a:lnTo>
                      <a:lnTo>
                        <a:pt x="53517" y="49808"/>
                      </a:lnTo>
                      <a:lnTo>
                        <a:pt x="53538" y="49580"/>
                      </a:lnTo>
                      <a:lnTo>
                        <a:pt x="53559" y="49352"/>
                      </a:lnTo>
                      <a:lnTo>
                        <a:pt x="53600" y="48357"/>
                      </a:lnTo>
                      <a:lnTo>
                        <a:pt x="53621" y="47445"/>
                      </a:lnTo>
                      <a:lnTo>
                        <a:pt x="53621" y="47362"/>
                      </a:lnTo>
                      <a:lnTo>
                        <a:pt x="53621" y="47341"/>
                      </a:lnTo>
                      <a:lnTo>
                        <a:pt x="53600" y="47134"/>
                      </a:lnTo>
                      <a:lnTo>
                        <a:pt x="53579" y="46927"/>
                      </a:lnTo>
                      <a:lnTo>
                        <a:pt x="53538" y="46802"/>
                      </a:lnTo>
                      <a:lnTo>
                        <a:pt x="53517" y="46574"/>
                      </a:lnTo>
                      <a:lnTo>
                        <a:pt x="53517" y="46408"/>
                      </a:lnTo>
                      <a:lnTo>
                        <a:pt x="53538" y="46222"/>
                      </a:lnTo>
                      <a:lnTo>
                        <a:pt x="53600" y="45849"/>
                      </a:lnTo>
                      <a:lnTo>
                        <a:pt x="53621" y="45662"/>
                      </a:lnTo>
                      <a:lnTo>
                        <a:pt x="53621" y="45476"/>
                      </a:lnTo>
                      <a:lnTo>
                        <a:pt x="53579" y="44792"/>
                      </a:lnTo>
                      <a:lnTo>
                        <a:pt x="53579" y="44585"/>
                      </a:lnTo>
                      <a:lnTo>
                        <a:pt x="53704" y="43963"/>
                      </a:lnTo>
                      <a:lnTo>
                        <a:pt x="53849" y="43051"/>
                      </a:lnTo>
                      <a:lnTo>
                        <a:pt x="53911" y="42740"/>
                      </a:lnTo>
                      <a:lnTo>
                        <a:pt x="53973" y="42408"/>
                      </a:lnTo>
                      <a:lnTo>
                        <a:pt x="53973" y="42242"/>
                      </a:lnTo>
                      <a:lnTo>
                        <a:pt x="53973" y="42077"/>
                      </a:lnTo>
                      <a:lnTo>
                        <a:pt x="53952" y="41911"/>
                      </a:lnTo>
                      <a:lnTo>
                        <a:pt x="53911" y="41745"/>
                      </a:lnTo>
                      <a:lnTo>
                        <a:pt x="53849" y="41517"/>
                      </a:lnTo>
                      <a:lnTo>
                        <a:pt x="53828" y="41310"/>
                      </a:lnTo>
                      <a:lnTo>
                        <a:pt x="53849" y="41165"/>
                      </a:lnTo>
                      <a:lnTo>
                        <a:pt x="53870" y="41040"/>
                      </a:lnTo>
                      <a:lnTo>
                        <a:pt x="53849" y="40874"/>
                      </a:lnTo>
                      <a:lnTo>
                        <a:pt x="53828" y="40729"/>
                      </a:lnTo>
                      <a:lnTo>
                        <a:pt x="53828" y="40563"/>
                      </a:lnTo>
                      <a:lnTo>
                        <a:pt x="53828" y="40481"/>
                      </a:lnTo>
                      <a:lnTo>
                        <a:pt x="53870" y="40398"/>
                      </a:lnTo>
                      <a:lnTo>
                        <a:pt x="53932" y="40253"/>
                      </a:lnTo>
                      <a:lnTo>
                        <a:pt x="53973" y="40087"/>
                      </a:lnTo>
                      <a:lnTo>
                        <a:pt x="53973" y="39797"/>
                      </a:lnTo>
                      <a:lnTo>
                        <a:pt x="53952" y="39506"/>
                      </a:lnTo>
                      <a:lnTo>
                        <a:pt x="53994" y="39133"/>
                      </a:lnTo>
                      <a:lnTo>
                        <a:pt x="54077" y="38739"/>
                      </a:lnTo>
                      <a:lnTo>
                        <a:pt x="54118" y="38429"/>
                      </a:lnTo>
                      <a:lnTo>
                        <a:pt x="54139" y="38118"/>
                      </a:lnTo>
                      <a:lnTo>
                        <a:pt x="54201" y="37351"/>
                      </a:lnTo>
                      <a:lnTo>
                        <a:pt x="54305" y="36853"/>
                      </a:lnTo>
                      <a:lnTo>
                        <a:pt x="54388" y="36542"/>
                      </a:lnTo>
                      <a:lnTo>
                        <a:pt x="54408" y="36211"/>
                      </a:lnTo>
                      <a:lnTo>
                        <a:pt x="54429" y="35734"/>
                      </a:lnTo>
                      <a:lnTo>
                        <a:pt x="54429" y="35237"/>
                      </a:lnTo>
                      <a:lnTo>
                        <a:pt x="54408" y="34698"/>
                      </a:lnTo>
                      <a:lnTo>
                        <a:pt x="54367" y="34408"/>
                      </a:lnTo>
                      <a:lnTo>
                        <a:pt x="54326" y="34138"/>
                      </a:lnTo>
                      <a:lnTo>
                        <a:pt x="54263" y="33827"/>
                      </a:lnTo>
                      <a:lnTo>
                        <a:pt x="54326" y="33475"/>
                      </a:lnTo>
                      <a:lnTo>
                        <a:pt x="54367" y="33102"/>
                      </a:lnTo>
                      <a:lnTo>
                        <a:pt x="54408" y="32666"/>
                      </a:lnTo>
                      <a:lnTo>
                        <a:pt x="54429" y="32231"/>
                      </a:lnTo>
                      <a:lnTo>
                        <a:pt x="54408" y="31982"/>
                      </a:lnTo>
                      <a:lnTo>
                        <a:pt x="54388" y="31734"/>
                      </a:lnTo>
                      <a:lnTo>
                        <a:pt x="54305" y="31216"/>
                      </a:lnTo>
                      <a:lnTo>
                        <a:pt x="54263" y="31029"/>
                      </a:lnTo>
                      <a:lnTo>
                        <a:pt x="54222" y="30863"/>
                      </a:lnTo>
                      <a:lnTo>
                        <a:pt x="54098" y="30532"/>
                      </a:lnTo>
                      <a:lnTo>
                        <a:pt x="54015" y="30387"/>
                      </a:lnTo>
                      <a:lnTo>
                        <a:pt x="53952" y="29910"/>
                      </a:lnTo>
                      <a:lnTo>
                        <a:pt x="53890" y="29537"/>
                      </a:lnTo>
                      <a:lnTo>
                        <a:pt x="53849" y="28936"/>
                      </a:lnTo>
                      <a:lnTo>
                        <a:pt x="53849" y="28583"/>
                      </a:lnTo>
                      <a:lnTo>
                        <a:pt x="53870" y="28231"/>
                      </a:lnTo>
                      <a:lnTo>
                        <a:pt x="53870" y="27941"/>
                      </a:lnTo>
                      <a:lnTo>
                        <a:pt x="53870" y="27651"/>
                      </a:lnTo>
                      <a:lnTo>
                        <a:pt x="53828" y="27049"/>
                      </a:lnTo>
                      <a:lnTo>
                        <a:pt x="53911" y="26946"/>
                      </a:lnTo>
                      <a:lnTo>
                        <a:pt x="53932" y="26884"/>
                      </a:lnTo>
                      <a:lnTo>
                        <a:pt x="53952" y="26821"/>
                      </a:lnTo>
                      <a:lnTo>
                        <a:pt x="54015" y="26345"/>
                      </a:lnTo>
                      <a:lnTo>
                        <a:pt x="54056" y="25868"/>
                      </a:lnTo>
                      <a:lnTo>
                        <a:pt x="54118" y="25163"/>
                      </a:lnTo>
                      <a:lnTo>
                        <a:pt x="54139" y="24832"/>
                      </a:lnTo>
                      <a:lnTo>
                        <a:pt x="54160" y="24479"/>
                      </a:lnTo>
                      <a:lnTo>
                        <a:pt x="54118" y="24127"/>
                      </a:lnTo>
                      <a:lnTo>
                        <a:pt x="54077" y="23775"/>
                      </a:lnTo>
                      <a:lnTo>
                        <a:pt x="54056" y="23692"/>
                      </a:lnTo>
                      <a:lnTo>
                        <a:pt x="54056" y="23630"/>
                      </a:lnTo>
                      <a:lnTo>
                        <a:pt x="54056" y="22946"/>
                      </a:lnTo>
                      <a:lnTo>
                        <a:pt x="54077" y="22427"/>
                      </a:lnTo>
                      <a:lnTo>
                        <a:pt x="54098" y="21909"/>
                      </a:lnTo>
                      <a:lnTo>
                        <a:pt x="54098" y="21412"/>
                      </a:lnTo>
                      <a:lnTo>
                        <a:pt x="54098" y="20935"/>
                      </a:lnTo>
                      <a:lnTo>
                        <a:pt x="53973" y="19836"/>
                      </a:lnTo>
                      <a:lnTo>
                        <a:pt x="53911" y="19132"/>
                      </a:lnTo>
                      <a:lnTo>
                        <a:pt x="53890" y="18427"/>
                      </a:lnTo>
                      <a:lnTo>
                        <a:pt x="53890" y="17867"/>
                      </a:lnTo>
                      <a:lnTo>
                        <a:pt x="53890" y="17536"/>
                      </a:lnTo>
                      <a:lnTo>
                        <a:pt x="53890" y="17204"/>
                      </a:lnTo>
                      <a:lnTo>
                        <a:pt x="53890" y="17038"/>
                      </a:lnTo>
                      <a:lnTo>
                        <a:pt x="53870" y="16748"/>
                      </a:lnTo>
                      <a:lnTo>
                        <a:pt x="53849" y="16417"/>
                      </a:lnTo>
                      <a:lnTo>
                        <a:pt x="53807" y="16064"/>
                      </a:lnTo>
                      <a:lnTo>
                        <a:pt x="53787" y="15774"/>
                      </a:lnTo>
                      <a:lnTo>
                        <a:pt x="53787" y="15297"/>
                      </a:lnTo>
                      <a:lnTo>
                        <a:pt x="53807" y="14841"/>
                      </a:lnTo>
                      <a:lnTo>
                        <a:pt x="53828" y="14406"/>
                      </a:lnTo>
                      <a:lnTo>
                        <a:pt x="53828" y="13909"/>
                      </a:lnTo>
                      <a:lnTo>
                        <a:pt x="53807" y="13639"/>
                      </a:lnTo>
                      <a:lnTo>
                        <a:pt x="53766" y="13390"/>
                      </a:lnTo>
                      <a:lnTo>
                        <a:pt x="53724" y="13121"/>
                      </a:lnTo>
                      <a:lnTo>
                        <a:pt x="53704" y="12872"/>
                      </a:lnTo>
                      <a:lnTo>
                        <a:pt x="53704" y="12375"/>
                      </a:lnTo>
                      <a:lnTo>
                        <a:pt x="53724" y="12002"/>
                      </a:lnTo>
                      <a:lnTo>
                        <a:pt x="53724" y="11939"/>
                      </a:lnTo>
                      <a:lnTo>
                        <a:pt x="53704" y="11898"/>
                      </a:lnTo>
                      <a:lnTo>
                        <a:pt x="53662" y="11857"/>
                      </a:lnTo>
                      <a:lnTo>
                        <a:pt x="53621" y="11836"/>
                      </a:lnTo>
                      <a:lnTo>
                        <a:pt x="53579" y="11857"/>
                      </a:lnTo>
                      <a:lnTo>
                        <a:pt x="53538" y="11877"/>
                      </a:lnTo>
                      <a:lnTo>
                        <a:pt x="53517" y="11939"/>
                      </a:lnTo>
                      <a:lnTo>
                        <a:pt x="53517" y="12002"/>
                      </a:lnTo>
                      <a:lnTo>
                        <a:pt x="53517" y="12333"/>
                      </a:lnTo>
                      <a:lnTo>
                        <a:pt x="53476" y="12686"/>
                      </a:lnTo>
                      <a:lnTo>
                        <a:pt x="53455" y="13038"/>
                      </a:lnTo>
                      <a:lnTo>
                        <a:pt x="53434" y="13225"/>
                      </a:lnTo>
                      <a:lnTo>
                        <a:pt x="53434" y="13390"/>
                      </a:lnTo>
                      <a:lnTo>
                        <a:pt x="53455" y="13743"/>
                      </a:lnTo>
                      <a:lnTo>
                        <a:pt x="53455" y="14406"/>
                      </a:lnTo>
                      <a:lnTo>
                        <a:pt x="53434" y="15090"/>
                      </a:lnTo>
                      <a:lnTo>
                        <a:pt x="53351" y="15546"/>
                      </a:lnTo>
                      <a:lnTo>
                        <a:pt x="53331" y="15774"/>
                      </a:lnTo>
                      <a:lnTo>
                        <a:pt x="53310" y="16023"/>
                      </a:lnTo>
                      <a:lnTo>
                        <a:pt x="53289" y="17018"/>
                      </a:lnTo>
                      <a:lnTo>
                        <a:pt x="53289" y="17391"/>
                      </a:lnTo>
                      <a:lnTo>
                        <a:pt x="53268" y="17246"/>
                      </a:lnTo>
                      <a:lnTo>
                        <a:pt x="53248" y="16624"/>
                      </a:lnTo>
                      <a:lnTo>
                        <a:pt x="53227" y="16520"/>
                      </a:lnTo>
                      <a:lnTo>
                        <a:pt x="53248" y="16251"/>
                      </a:lnTo>
                      <a:lnTo>
                        <a:pt x="53248" y="15981"/>
                      </a:lnTo>
                      <a:lnTo>
                        <a:pt x="53268" y="15712"/>
                      </a:lnTo>
                      <a:lnTo>
                        <a:pt x="53268" y="15422"/>
                      </a:lnTo>
                      <a:lnTo>
                        <a:pt x="53227" y="14986"/>
                      </a:lnTo>
                      <a:lnTo>
                        <a:pt x="53186" y="14572"/>
                      </a:lnTo>
                      <a:lnTo>
                        <a:pt x="53144" y="14219"/>
                      </a:lnTo>
                      <a:lnTo>
                        <a:pt x="53123" y="13867"/>
                      </a:lnTo>
                      <a:lnTo>
                        <a:pt x="53144" y="13494"/>
                      </a:lnTo>
                      <a:lnTo>
                        <a:pt x="53186" y="13017"/>
                      </a:lnTo>
                      <a:lnTo>
                        <a:pt x="53165" y="12520"/>
                      </a:lnTo>
                      <a:lnTo>
                        <a:pt x="53206" y="12043"/>
                      </a:lnTo>
                      <a:lnTo>
                        <a:pt x="53206" y="11587"/>
                      </a:lnTo>
                      <a:lnTo>
                        <a:pt x="53186" y="11152"/>
                      </a:lnTo>
                      <a:lnTo>
                        <a:pt x="53144" y="10675"/>
                      </a:lnTo>
                      <a:lnTo>
                        <a:pt x="53165" y="10323"/>
                      </a:lnTo>
                      <a:lnTo>
                        <a:pt x="53165" y="9970"/>
                      </a:lnTo>
                      <a:lnTo>
                        <a:pt x="53186" y="9577"/>
                      </a:lnTo>
                      <a:lnTo>
                        <a:pt x="53186" y="9204"/>
                      </a:lnTo>
                      <a:lnTo>
                        <a:pt x="53186" y="8872"/>
                      </a:lnTo>
                      <a:lnTo>
                        <a:pt x="53144" y="8561"/>
                      </a:lnTo>
                      <a:lnTo>
                        <a:pt x="53082" y="7981"/>
                      </a:lnTo>
                      <a:lnTo>
                        <a:pt x="53040" y="7566"/>
                      </a:lnTo>
                      <a:lnTo>
                        <a:pt x="53040" y="7359"/>
                      </a:lnTo>
                      <a:lnTo>
                        <a:pt x="53061" y="7027"/>
                      </a:lnTo>
                      <a:lnTo>
                        <a:pt x="53082" y="6778"/>
                      </a:lnTo>
                      <a:lnTo>
                        <a:pt x="53103" y="6530"/>
                      </a:lnTo>
                      <a:lnTo>
                        <a:pt x="53103" y="6240"/>
                      </a:lnTo>
                      <a:lnTo>
                        <a:pt x="53082" y="5970"/>
                      </a:lnTo>
                      <a:lnTo>
                        <a:pt x="53103" y="5701"/>
                      </a:lnTo>
                      <a:lnTo>
                        <a:pt x="53144" y="5493"/>
                      </a:lnTo>
                      <a:lnTo>
                        <a:pt x="53227" y="5037"/>
                      </a:lnTo>
                      <a:lnTo>
                        <a:pt x="53268" y="4768"/>
                      </a:lnTo>
                      <a:lnTo>
                        <a:pt x="53289" y="4498"/>
                      </a:lnTo>
                      <a:lnTo>
                        <a:pt x="53310" y="3939"/>
                      </a:lnTo>
                      <a:lnTo>
                        <a:pt x="53414" y="3338"/>
                      </a:lnTo>
                      <a:lnTo>
                        <a:pt x="53434" y="3048"/>
                      </a:lnTo>
                      <a:lnTo>
                        <a:pt x="53455" y="2757"/>
                      </a:lnTo>
                      <a:lnTo>
                        <a:pt x="53455" y="2467"/>
                      </a:lnTo>
                      <a:lnTo>
                        <a:pt x="53455" y="2198"/>
                      </a:lnTo>
                      <a:lnTo>
                        <a:pt x="53414" y="1928"/>
                      </a:lnTo>
                      <a:lnTo>
                        <a:pt x="53372" y="1700"/>
                      </a:lnTo>
                      <a:lnTo>
                        <a:pt x="53310" y="1472"/>
                      </a:lnTo>
                      <a:lnTo>
                        <a:pt x="53227" y="1265"/>
                      </a:lnTo>
                      <a:lnTo>
                        <a:pt x="53123" y="1099"/>
                      </a:lnTo>
                      <a:lnTo>
                        <a:pt x="52999" y="933"/>
                      </a:lnTo>
                      <a:lnTo>
                        <a:pt x="52854" y="830"/>
                      </a:lnTo>
                      <a:lnTo>
                        <a:pt x="52667" y="726"/>
                      </a:lnTo>
                      <a:lnTo>
                        <a:pt x="52460" y="685"/>
                      </a:lnTo>
                      <a:lnTo>
                        <a:pt x="52232" y="664"/>
                      </a:lnTo>
                      <a:lnTo>
                        <a:pt x="51341" y="664"/>
                      </a:lnTo>
                      <a:lnTo>
                        <a:pt x="49703" y="705"/>
                      </a:lnTo>
                      <a:lnTo>
                        <a:pt x="46263" y="747"/>
                      </a:lnTo>
                      <a:lnTo>
                        <a:pt x="44356" y="768"/>
                      </a:lnTo>
                      <a:lnTo>
                        <a:pt x="39920" y="768"/>
                      </a:lnTo>
                      <a:lnTo>
                        <a:pt x="37288" y="726"/>
                      </a:lnTo>
                      <a:lnTo>
                        <a:pt x="36542" y="685"/>
                      </a:lnTo>
                      <a:lnTo>
                        <a:pt x="35733" y="664"/>
                      </a:lnTo>
                      <a:lnTo>
                        <a:pt x="34863" y="643"/>
                      </a:lnTo>
                      <a:lnTo>
                        <a:pt x="36625" y="643"/>
                      </a:lnTo>
                      <a:lnTo>
                        <a:pt x="36873" y="623"/>
                      </a:lnTo>
                      <a:lnTo>
                        <a:pt x="37143" y="643"/>
                      </a:lnTo>
                      <a:lnTo>
                        <a:pt x="37412" y="643"/>
                      </a:lnTo>
                      <a:lnTo>
                        <a:pt x="37661" y="623"/>
                      </a:lnTo>
                      <a:lnTo>
                        <a:pt x="37910" y="623"/>
                      </a:lnTo>
                      <a:lnTo>
                        <a:pt x="38449" y="664"/>
                      </a:lnTo>
                      <a:lnTo>
                        <a:pt x="38988" y="685"/>
                      </a:lnTo>
                      <a:lnTo>
                        <a:pt x="39630" y="705"/>
                      </a:lnTo>
                      <a:lnTo>
                        <a:pt x="40128" y="705"/>
                      </a:lnTo>
                      <a:lnTo>
                        <a:pt x="40625" y="685"/>
                      </a:lnTo>
                      <a:lnTo>
                        <a:pt x="41060" y="664"/>
                      </a:lnTo>
                      <a:lnTo>
                        <a:pt x="41330" y="664"/>
                      </a:lnTo>
                      <a:lnTo>
                        <a:pt x="41889" y="685"/>
                      </a:lnTo>
                      <a:lnTo>
                        <a:pt x="42490" y="685"/>
                      </a:lnTo>
                      <a:lnTo>
                        <a:pt x="43071" y="664"/>
                      </a:lnTo>
                      <a:lnTo>
                        <a:pt x="43589" y="643"/>
                      </a:lnTo>
                      <a:lnTo>
                        <a:pt x="44128" y="643"/>
                      </a:lnTo>
                      <a:lnTo>
                        <a:pt x="44439" y="623"/>
                      </a:lnTo>
                      <a:lnTo>
                        <a:pt x="45268" y="623"/>
                      </a:lnTo>
                      <a:lnTo>
                        <a:pt x="45537" y="643"/>
                      </a:lnTo>
                      <a:lnTo>
                        <a:pt x="50988" y="643"/>
                      </a:lnTo>
                      <a:lnTo>
                        <a:pt x="51610" y="623"/>
                      </a:lnTo>
                      <a:lnTo>
                        <a:pt x="52253" y="602"/>
                      </a:lnTo>
                      <a:lnTo>
                        <a:pt x="53082" y="581"/>
                      </a:lnTo>
                      <a:lnTo>
                        <a:pt x="53227" y="560"/>
                      </a:lnTo>
                      <a:lnTo>
                        <a:pt x="53268" y="560"/>
                      </a:lnTo>
                      <a:lnTo>
                        <a:pt x="53289" y="540"/>
                      </a:lnTo>
                      <a:lnTo>
                        <a:pt x="53268" y="519"/>
                      </a:lnTo>
                      <a:lnTo>
                        <a:pt x="53227" y="519"/>
                      </a:lnTo>
                      <a:lnTo>
                        <a:pt x="53082" y="498"/>
                      </a:lnTo>
                      <a:lnTo>
                        <a:pt x="52688" y="498"/>
                      </a:lnTo>
                      <a:lnTo>
                        <a:pt x="52087" y="457"/>
                      </a:lnTo>
                      <a:lnTo>
                        <a:pt x="51672" y="457"/>
                      </a:lnTo>
                      <a:lnTo>
                        <a:pt x="51258" y="477"/>
                      </a:lnTo>
                      <a:lnTo>
                        <a:pt x="50387" y="457"/>
                      </a:lnTo>
                      <a:lnTo>
                        <a:pt x="49538" y="436"/>
                      </a:lnTo>
                      <a:lnTo>
                        <a:pt x="48957" y="415"/>
                      </a:lnTo>
                      <a:lnTo>
                        <a:pt x="48398" y="395"/>
                      </a:lnTo>
                      <a:lnTo>
                        <a:pt x="47175" y="374"/>
                      </a:lnTo>
                      <a:lnTo>
                        <a:pt x="46035" y="353"/>
                      </a:lnTo>
                      <a:lnTo>
                        <a:pt x="45910" y="353"/>
                      </a:lnTo>
                      <a:lnTo>
                        <a:pt x="45413" y="374"/>
                      </a:lnTo>
                      <a:lnTo>
                        <a:pt x="45247" y="395"/>
                      </a:lnTo>
                      <a:lnTo>
                        <a:pt x="44957" y="415"/>
                      </a:lnTo>
                      <a:lnTo>
                        <a:pt x="44750" y="415"/>
                      </a:lnTo>
                      <a:lnTo>
                        <a:pt x="44542" y="395"/>
                      </a:lnTo>
                      <a:lnTo>
                        <a:pt x="44066" y="374"/>
                      </a:lnTo>
                      <a:lnTo>
                        <a:pt x="42781" y="374"/>
                      </a:lnTo>
                      <a:lnTo>
                        <a:pt x="42511" y="395"/>
                      </a:lnTo>
                      <a:lnTo>
                        <a:pt x="41744" y="332"/>
                      </a:lnTo>
                      <a:lnTo>
                        <a:pt x="40625" y="270"/>
                      </a:lnTo>
                      <a:lnTo>
                        <a:pt x="39817" y="208"/>
                      </a:lnTo>
                      <a:lnTo>
                        <a:pt x="39402" y="208"/>
                      </a:lnTo>
                      <a:lnTo>
                        <a:pt x="39008" y="229"/>
                      </a:lnTo>
                      <a:lnTo>
                        <a:pt x="38718" y="270"/>
                      </a:lnTo>
                      <a:lnTo>
                        <a:pt x="38469" y="270"/>
                      </a:lnTo>
                      <a:lnTo>
                        <a:pt x="38138" y="249"/>
                      </a:lnTo>
                      <a:lnTo>
                        <a:pt x="37951" y="270"/>
                      </a:lnTo>
                      <a:lnTo>
                        <a:pt x="37557" y="270"/>
                      </a:lnTo>
                      <a:lnTo>
                        <a:pt x="37350" y="249"/>
                      </a:lnTo>
                      <a:lnTo>
                        <a:pt x="37164" y="229"/>
                      </a:lnTo>
                      <a:lnTo>
                        <a:pt x="36956" y="208"/>
                      </a:lnTo>
                      <a:lnTo>
                        <a:pt x="35796" y="208"/>
                      </a:lnTo>
                      <a:lnTo>
                        <a:pt x="35298" y="167"/>
                      </a:lnTo>
                      <a:lnTo>
                        <a:pt x="34531" y="125"/>
                      </a:lnTo>
                      <a:lnTo>
                        <a:pt x="33578" y="104"/>
                      </a:lnTo>
                      <a:lnTo>
                        <a:pt x="32977" y="63"/>
                      </a:lnTo>
                      <a:lnTo>
                        <a:pt x="32583" y="21"/>
                      </a:lnTo>
                      <a:lnTo>
                        <a:pt x="32189" y="21"/>
                      </a:lnTo>
                      <a:lnTo>
                        <a:pt x="31588" y="1"/>
                      </a:ln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83152F0-6BA6-ECB8-C309-6FDB67C6B6EB}"/>
                    </a:ext>
                  </a:extLst>
                </p:cNvPr>
                <p:cNvSpPr/>
                <p:nvPr/>
              </p:nvSpPr>
              <p:spPr>
                <a:xfrm>
                  <a:off x="792772" y="227505"/>
                  <a:ext cx="7820286" cy="1220855"/>
                </a:xfrm>
                <a:custGeom>
                  <a:avLst/>
                  <a:gdLst>
                    <a:gd name="connsiteX0" fmla="*/ 0 w 7820286"/>
                    <a:gd name="connsiteY0" fmla="*/ 0 h 1220855"/>
                    <a:gd name="connsiteX1" fmla="*/ 278054 w 7820286"/>
                    <a:gd name="connsiteY1" fmla="*/ 0 h 1220855"/>
                    <a:gd name="connsiteX2" fmla="*/ 790717 w 7820286"/>
                    <a:gd name="connsiteY2" fmla="*/ 0 h 1220855"/>
                    <a:gd name="connsiteX3" fmla="*/ 1381584 w 7820286"/>
                    <a:gd name="connsiteY3" fmla="*/ 0 h 1220855"/>
                    <a:gd name="connsiteX4" fmla="*/ 1972449 w 7820286"/>
                    <a:gd name="connsiteY4" fmla="*/ 0 h 1220855"/>
                    <a:gd name="connsiteX5" fmla="*/ 2485113 w 7820286"/>
                    <a:gd name="connsiteY5" fmla="*/ 0 h 1220855"/>
                    <a:gd name="connsiteX6" fmla="*/ 2919573 w 7820286"/>
                    <a:gd name="connsiteY6" fmla="*/ 0 h 1220855"/>
                    <a:gd name="connsiteX7" fmla="*/ 3510439 w 7820286"/>
                    <a:gd name="connsiteY7" fmla="*/ 0 h 1220855"/>
                    <a:gd name="connsiteX8" fmla="*/ 3788494 w 7820286"/>
                    <a:gd name="connsiteY8" fmla="*/ 0 h 1220855"/>
                    <a:gd name="connsiteX9" fmla="*/ 4144751 w 7820286"/>
                    <a:gd name="connsiteY9" fmla="*/ 0 h 1220855"/>
                    <a:gd name="connsiteX10" fmla="*/ 4501009 w 7820286"/>
                    <a:gd name="connsiteY10" fmla="*/ 0 h 1220855"/>
                    <a:gd name="connsiteX11" fmla="*/ 4779063 w 7820286"/>
                    <a:gd name="connsiteY11" fmla="*/ 0 h 1220855"/>
                    <a:gd name="connsiteX12" fmla="*/ 5213524 w 7820286"/>
                    <a:gd name="connsiteY12" fmla="*/ 0 h 1220855"/>
                    <a:gd name="connsiteX13" fmla="*/ 5491578 w 7820286"/>
                    <a:gd name="connsiteY13" fmla="*/ 0 h 1220855"/>
                    <a:gd name="connsiteX14" fmla="*/ 5926039 w 7820286"/>
                    <a:gd name="connsiteY14" fmla="*/ 0 h 1220855"/>
                    <a:gd name="connsiteX15" fmla="*/ 6438701 w 7820286"/>
                    <a:gd name="connsiteY15" fmla="*/ 0 h 1220855"/>
                    <a:gd name="connsiteX16" fmla="*/ 7029568 w 7820286"/>
                    <a:gd name="connsiteY16" fmla="*/ 0 h 1220855"/>
                    <a:gd name="connsiteX17" fmla="*/ 7820286 w 7820286"/>
                    <a:gd name="connsiteY17" fmla="*/ 0 h 1220855"/>
                    <a:gd name="connsiteX18" fmla="*/ 7820286 w 7820286"/>
                    <a:gd name="connsiteY18" fmla="*/ 419159 h 1220855"/>
                    <a:gd name="connsiteX19" fmla="*/ 7820286 w 7820286"/>
                    <a:gd name="connsiteY19" fmla="*/ 801695 h 1220855"/>
                    <a:gd name="connsiteX20" fmla="*/ 7820286 w 7820286"/>
                    <a:gd name="connsiteY20" fmla="*/ 1220855 h 1220855"/>
                    <a:gd name="connsiteX21" fmla="*/ 7464028 w 7820286"/>
                    <a:gd name="connsiteY21" fmla="*/ 1220855 h 1220855"/>
                    <a:gd name="connsiteX22" fmla="*/ 6951365 w 7820286"/>
                    <a:gd name="connsiteY22" fmla="*/ 1220855 h 1220855"/>
                    <a:gd name="connsiteX23" fmla="*/ 6595107 w 7820286"/>
                    <a:gd name="connsiteY23" fmla="*/ 1220855 h 1220855"/>
                    <a:gd name="connsiteX24" fmla="*/ 6160647 w 7820286"/>
                    <a:gd name="connsiteY24" fmla="*/ 1220855 h 1220855"/>
                    <a:gd name="connsiteX25" fmla="*/ 5647984 w 7820286"/>
                    <a:gd name="connsiteY25" fmla="*/ 1220855 h 1220855"/>
                    <a:gd name="connsiteX26" fmla="*/ 5448132 w 7820286"/>
                    <a:gd name="connsiteY26" fmla="*/ 1220855 h 1220855"/>
                    <a:gd name="connsiteX27" fmla="*/ 5013672 w 7820286"/>
                    <a:gd name="connsiteY27" fmla="*/ 1220855 h 1220855"/>
                    <a:gd name="connsiteX28" fmla="*/ 4501009 w 7820286"/>
                    <a:gd name="connsiteY28" fmla="*/ 1220855 h 1220855"/>
                    <a:gd name="connsiteX29" fmla="*/ 3988345 w 7820286"/>
                    <a:gd name="connsiteY29" fmla="*/ 1220855 h 1220855"/>
                    <a:gd name="connsiteX30" fmla="*/ 3710291 w 7820286"/>
                    <a:gd name="connsiteY30" fmla="*/ 1220855 h 1220855"/>
                    <a:gd name="connsiteX31" fmla="*/ 3354034 w 7820286"/>
                    <a:gd name="connsiteY31" fmla="*/ 1220855 h 1220855"/>
                    <a:gd name="connsiteX32" fmla="*/ 2919573 w 7820286"/>
                    <a:gd name="connsiteY32" fmla="*/ 1220855 h 1220855"/>
                    <a:gd name="connsiteX33" fmla="*/ 2641519 w 7820286"/>
                    <a:gd name="connsiteY33" fmla="*/ 1220855 h 1220855"/>
                    <a:gd name="connsiteX34" fmla="*/ 2207058 w 7820286"/>
                    <a:gd name="connsiteY34" fmla="*/ 1220855 h 1220855"/>
                    <a:gd name="connsiteX35" fmla="*/ 1772598 w 7820286"/>
                    <a:gd name="connsiteY35" fmla="*/ 1220855 h 1220855"/>
                    <a:gd name="connsiteX36" fmla="*/ 1259934 w 7820286"/>
                    <a:gd name="connsiteY36" fmla="*/ 1220855 h 1220855"/>
                    <a:gd name="connsiteX37" fmla="*/ 747271 w 7820286"/>
                    <a:gd name="connsiteY37" fmla="*/ 1220855 h 1220855"/>
                    <a:gd name="connsiteX38" fmla="*/ 469217 w 7820286"/>
                    <a:gd name="connsiteY38" fmla="*/ 1220855 h 1220855"/>
                    <a:gd name="connsiteX39" fmla="*/ 0 w 7820286"/>
                    <a:gd name="connsiteY39" fmla="*/ 1220855 h 1220855"/>
                    <a:gd name="connsiteX40" fmla="*/ 0 w 7820286"/>
                    <a:gd name="connsiteY40" fmla="*/ 826112 h 1220855"/>
                    <a:gd name="connsiteX41" fmla="*/ 0 w 7820286"/>
                    <a:gd name="connsiteY41" fmla="*/ 443577 h 1220855"/>
                    <a:gd name="connsiteX42" fmla="*/ 0 w 7820286"/>
                    <a:gd name="connsiteY42" fmla="*/ 0 h 1220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7820286" h="1220855" extrusionOk="0">
                      <a:moveTo>
                        <a:pt x="0" y="0"/>
                      </a:moveTo>
                      <a:cubicBezTo>
                        <a:pt x="127594" y="-9748"/>
                        <a:pt x="179028" y="7292"/>
                        <a:pt x="278054" y="0"/>
                      </a:cubicBezTo>
                      <a:cubicBezTo>
                        <a:pt x="384839" y="-18860"/>
                        <a:pt x="549414" y="76791"/>
                        <a:pt x="790717" y="0"/>
                      </a:cubicBezTo>
                      <a:cubicBezTo>
                        <a:pt x="1030099" y="-62931"/>
                        <a:pt x="1222468" y="81554"/>
                        <a:pt x="1381584" y="0"/>
                      </a:cubicBezTo>
                      <a:cubicBezTo>
                        <a:pt x="1530146" y="-75154"/>
                        <a:pt x="1684094" y="3627"/>
                        <a:pt x="1972449" y="0"/>
                      </a:cubicBezTo>
                      <a:cubicBezTo>
                        <a:pt x="2246187" y="-20290"/>
                        <a:pt x="2354168" y="40316"/>
                        <a:pt x="2485113" y="0"/>
                      </a:cubicBezTo>
                      <a:cubicBezTo>
                        <a:pt x="2615246" y="-39529"/>
                        <a:pt x="2692154" y="57080"/>
                        <a:pt x="2919573" y="0"/>
                      </a:cubicBezTo>
                      <a:cubicBezTo>
                        <a:pt x="3123145" y="-53444"/>
                        <a:pt x="3346459" y="71516"/>
                        <a:pt x="3510439" y="0"/>
                      </a:cubicBezTo>
                      <a:cubicBezTo>
                        <a:pt x="3711252" y="-77854"/>
                        <a:pt x="3734826" y="9564"/>
                        <a:pt x="3788494" y="0"/>
                      </a:cubicBezTo>
                      <a:cubicBezTo>
                        <a:pt x="3854805" y="-5780"/>
                        <a:pt x="4003964" y="10745"/>
                        <a:pt x="4144751" y="0"/>
                      </a:cubicBezTo>
                      <a:cubicBezTo>
                        <a:pt x="4309851" y="-2436"/>
                        <a:pt x="4379625" y="8621"/>
                        <a:pt x="4501009" y="0"/>
                      </a:cubicBezTo>
                      <a:cubicBezTo>
                        <a:pt x="4614237" y="-2890"/>
                        <a:pt x="4649842" y="19047"/>
                        <a:pt x="4779063" y="0"/>
                      </a:cubicBezTo>
                      <a:cubicBezTo>
                        <a:pt x="4925515" y="-29988"/>
                        <a:pt x="5051086" y="9593"/>
                        <a:pt x="5213524" y="0"/>
                      </a:cubicBezTo>
                      <a:cubicBezTo>
                        <a:pt x="5375301" y="-15240"/>
                        <a:pt x="5391111" y="5474"/>
                        <a:pt x="5491578" y="0"/>
                      </a:cubicBezTo>
                      <a:cubicBezTo>
                        <a:pt x="5602887" y="5919"/>
                        <a:pt x="5757934" y="53124"/>
                        <a:pt x="5926039" y="0"/>
                      </a:cubicBezTo>
                      <a:cubicBezTo>
                        <a:pt x="6082374" y="-47966"/>
                        <a:pt x="6285507" y="-1607"/>
                        <a:pt x="6438701" y="0"/>
                      </a:cubicBezTo>
                      <a:cubicBezTo>
                        <a:pt x="6570003" y="-1314"/>
                        <a:pt x="6788147" y="-45775"/>
                        <a:pt x="7029568" y="0"/>
                      </a:cubicBezTo>
                      <a:cubicBezTo>
                        <a:pt x="7273308" y="11232"/>
                        <a:pt x="7575559" y="45461"/>
                        <a:pt x="7820286" y="0"/>
                      </a:cubicBezTo>
                      <a:cubicBezTo>
                        <a:pt x="7900068" y="108893"/>
                        <a:pt x="7779405" y="282609"/>
                        <a:pt x="7820286" y="419159"/>
                      </a:cubicBezTo>
                      <a:cubicBezTo>
                        <a:pt x="7849567" y="600276"/>
                        <a:pt x="7804632" y="715448"/>
                        <a:pt x="7820286" y="801695"/>
                      </a:cubicBezTo>
                      <a:cubicBezTo>
                        <a:pt x="7803854" y="889450"/>
                        <a:pt x="7798940" y="1089199"/>
                        <a:pt x="7820286" y="1220855"/>
                      </a:cubicBezTo>
                      <a:cubicBezTo>
                        <a:pt x="7727003" y="1228555"/>
                        <a:pt x="7629507" y="1209623"/>
                        <a:pt x="7464028" y="1220855"/>
                      </a:cubicBezTo>
                      <a:cubicBezTo>
                        <a:pt x="7316702" y="1207767"/>
                        <a:pt x="7101769" y="1212984"/>
                        <a:pt x="6951365" y="1220855"/>
                      </a:cubicBezTo>
                      <a:cubicBezTo>
                        <a:pt x="6788476" y="1222916"/>
                        <a:pt x="6765501" y="1197647"/>
                        <a:pt x="6595107" y="1220855"/>
                      </a:cubicBezTo>
                      <a:cubicBezTo>
                        <a:pt x="6437582" y="1241453"/>
                        <a:pt x="6279022" y="1205926"/>
                        <a:pt x="6160647" y="1220855"/>
                      </a:cubicBezTo>
                      <a:cubicBezTo>
                        <a:pt x="6036783" y="1284483"/>
                        <a:pt x="5896465" y="1155591"/>
                        <a:pt x="5647984" y="1220855"/>
                      </a:cubicBezTo>
                      <a:cubicBezTo>
                        <a:pt x="5437557" y="1260749"/>
                        <a:pt x="5499758" y="1217516"/>
                        <a:pt x="5448132" y="1220855"/>
                      </a:cubicBezTo>
                      <a:cubicBezTo>
                        <a:pt x="5410678" y="1248445"/>
                        <a:pt x="5175059" y="1197328"/>
                        <a:pt x="5013672" y="1220855"/>
                      </a:cubicBezTo>
                      <a:cubicBezTo>
                        <a:pt x="4885619" y="1256259"/>
                        <a:pt x="4585772" y="1156141"/>
                        <a:pt x="4501009" y="1220855"/>
                      </a:cubicBezTo>
                      <a:cubicBezTo>
                        <a:pt x="4379581" y="1286713"/>
                        <a:pt x="4185106" y="1239090"/>
                        <a:pt x="3988345" y="1220855"/>
                      </a:cubicBezTo>
                      <a:cubicBezTo>
                        <a:pt x="3737204" y="1218207"/>
                        <a:pt x="3816611" y="1194397"/>
                        <a:pt x="3710291" y="1220855"/>
                      </a:cubicBezTo>
                      <a:cubicBezTo>
                        <a:pt x="3559288" y="1234009"/>
                        <a:pt x="3494999" y="1167288"/>
                        <a:pt x="3354034" y="1220855"/>
                      </a:cubicBezTo>
                      <a:cubicBezTo>
                        <a:pt x="3207424" y="1248071"/>
                        <a:pt x="3019838" y="1206938"/>
                        <a:pt x="2919573" y="1220855"/>
                      </a:cubicBezTo>
                      <a:cubicBezTo>
                        <a:pt x="2839025" y="1222313"/>
                        <a:pt x="2734372" y="1225276"/>
                        <a:pt x="2641519" y="1220855"/>
                      </a:cubicBezTo>
                      <a:cubicBezTo>
                        <a:pt x="2525360" y="1215424"/>
                        <a:pt x="2407440" y="1231252"/>
                        <a:pt x="2207058" y="1220855"/>
                      </a:cubicBezTo>
                      <a:cubicBezTo>
                        <a:pt x="2033536" y="1252437"/>
                        <a:pt x="1891471" y="1187291"/>
                        <a:pt x="1772598" y="1220855"/>
                      </a:cubicBezTo>
                      <a:cubicBezTo>
                        <a:pt x="1643736" y="1270250"/>
                        <a:pt x="1369947" y="1204612"/>
                        <a:pt x="1259934" y="1220855"/>
                      </a:cubicBezTo>
                      <a:cubicBezTo>
                        <a:pt x="1149812" y="1257836"/>
                        <a:pt x="845865" y="1222959"/>
                        <a:pt x="747271" y="1220855"/>
                      </a:cubicBezTo>
                      <a:cubicBezTo>
                        <a:pt x="649840" y="1259357"/>
                        <a:pt x="590722" y="1204606"/>
                        <a:pt x="469217" y="1220855"/>
                      </a:cubicBezTo>
                      <a:cubicBezTo>
                        <a:pt x="343134" y="1240146"/>
                        <a:pt x="124294" y="1169564"/>
                        <a:pt x="0" y="1220855"/>
                      </a:cubicBezTo>
                      <a:cubicBezTo>
                        <a:pt x="-19372" y="1112316"/>
                        <a:pt x="12117" y="1010411"/>
                        <a:pt x="0" y="826112"/>
                      </a:cubicBezTo>
                      <a:cubicBezTo>
                        <a:pt x="-6225" y="641340"/>
                        <a:pt x="-15431" y="575999"/>
                        <a:pt x="0" y="443577"/>
                      </a:cubicBezTo>
                      <a:cubicBezTo>
                        <a:pt x="2275" y="300982"/>
                        <a:pt x="-9798" y="162136"/>
                        <a:pt x="0" y="0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CA3659"/>
                  </a:solidFill>
                  <a:prstDash val="lgDash"/>
                  <a:extLst>
                    <a:ext uri="{C807C97D-BFC1-408E-A445-0C87EB9F89A2}">
                      <ask:lineSketchStyleProps xmlns:ask="http://schemas.microsoft.com/office/drawing/2018/sketchyshapes" sd="170926038">
                        <a:custGeom>
                          <a:avLst/>
                          <a:gdLst>
                            <a:gd name="connsiteX0" fmla="*/ 0 w 10427047"/>
                            <a:gd name="connsiteY0" fmla="*/ 0 h 1627807"/>
                            <a:gd name="connsiteX1" fmla="*/ 370739 w 10427047"/>
                            <a:gd name="connsiteY1" fmla="*/ 0 h 1627807"/>
                            <a:gd name="connsiteX2" fmla="*/ 1054290 w 10427047"/>
                            <a:gd name="connsiteY2" fmla="*/ 0 h 1627807"/>
                            <a:gd name="connsiteX3" fmla="*/ 1842112 w 10427047"/>
                            <a:gd name="connsiteY3" fmla="*/ 0 h 1627807"/>
                            <a:gd name="connsiteX4" fmla="*/ 2629933 w 10427047"/>
                            <a:gd name="connsiteY4" fmla="*/ 0 h 1627807"/>
                            <a:gd name="connsiteX5" fmla="*/ 3313484 w 10427047"/>
                            <a:gd name="connsiteY5" fmla="*/ 0 h 1627807"/>
                            <a:gd name="connsiteX6" fmla="*/ 3892764 w 10427047"/>
                            <a:gd name="connsiteY6" fmla="*/ 0 h 1627807"/>
                            <a:gd name="connsiteX7" fmla="*/ 4680586 w 10427047"/>
                            <a:gd name="connsiteY7" fmla="*/ 0 h 1627807"/>
                            <a:gd name="connsiteX8" fmla="*/ 5051325 w 10427047"/>
                            <a:gd name="connsiteY8" fmla="*/ 0 h 1627807"/>
                            <a:gd name="connsiteX9" fmla="*/ 5526335 w 10427047"/>
                            <a:gd name="connsiteY9" fmla="*/ 0 h 1627807"/>
                            <a:gd name="connsiteX10" fmla="*/ 6001345 w 10427047"/>
                            <a:gd name="connsiteY10" fmla="*/ 0 h 1627807"/>
                            <a:gd name="connsiteX11" fmla="*/ 6372084 w 10427047"/>
                            <a:gd name="connsiteY11" fmla="*/ 0 h 1627807"/>
                            <a:gd name="connsiteX12" fmla="*/ 6951365 w 10427047"/>
                            <a:gd name="connsiteY12" fmla="*/ 0 h 1627807"/>
                            <a:gd name="connsiteX13" fmla="*/ 7322104 w 10427047"/>
                            <a:gd name="connsiteY13" fmla="*/ 0 h 1627807"/>
                            <a:gd name="connsiteX14" fmla="*/ 7901385 w 10427047"/>
                            <a:gd name="connsiteY14" fmla="*/ 0 h 1627807"/>
                            <a:gd name="connsiteX15" fmla="*/ 8584935 w 10427047"/>
                            <a:gd name="connsiteY15" fmla="*/ 0 h 1627807"/>
                            <a:gd name="connsiteX16" fmla="*/ 9372757 w 10427047"/>
                            <a:gd name="connsiteY16" fmla="*/ 0 h 1627807"/>
                            <a:gd name="connsiteX17" fmla="*/ 10427047 w 10427047"/>
                            <a:gd name="connsiteY17" fmla="*/ 0 h 1627807"/>
                            <a:gd name="connsiteX18" fmla="*/ 10427047 w 10427047"/>
                            <a:gd name="connsiteY18" fmla="*/ 558880 h 1627807"/>
                            <a:gd name="connsiteX19" fmla="*/ 10427047 w 10427047"/>
                            <a:gd name="connsiteY19" fmla="*/ 1068927 h 1627807"/>
                            <a:gd name="connsiteX20" fmla="*/ 10427047 w 10427047"/>
                            <a:gd name="connsiteY20" fmla="*/ 1627807 h 1627807"/>
                            <a:gd name="connsiteX21" fmla="*/ 9952037 w 10427047"/>
                            <a:gd name="connsiteY21" fmla="*/ 1627807 h 1627807"/>
                            <a:gd name="connsiteX22" fmla="*/ 9268486 w 10427047"/>
                            <a:gd name="connsiteY22" fmla="*/ 1627807 h 1627807"/>
                            <a:gd name="connsiteX23" fmla="*/ 8793476 w 10427047"/>
                            <a:gd name="connsiteY23" fmla="*/ 1627807 h 1627807"/>
                            <a:gd name="connsiteX24" fmla="*/ 8214196 w 10427047"/>
                            <a:gd name="connsiteY24" fmla="*/ 1627807 h 1627807"/>
                            <a:gd name="connsiteX25" fmla="*/ 7530645 w 10427047"/>
                            <a:gd name="connsiteY25" fmla="*/ 1627807 h 1627807"/>
                            <a:gd name="connsiteX26" fmla="*/ 7264176 w 10427047"/>
                            <a:gd name="connsiteY26" fmla="*/ 1627807 h 1627807"/>
                            <a:gd name="connsiteX27" fmla="*/ 6684896 w 10427047"/>
                            <a:gd name="connsiteY27" fmla="*/ 1627807 h 1627807"/>
                            <a:gd name="connsiteX28" fmla="*/ 6001345 w 10427047"/>
                            <a:gd name="connsiteY28" fmla="*/ 1627807 h 1627807"/>
                            <a:gd name="connsiteX29" fmla="*/ 5317794 w 10427047"/>
                            <a:gd name="connsiteY29" fmla="*/ 1627807 h 1627807"/>
                            <a:gd name="connsiteX30" fmla="*/ 4947055 w 10427047"/>
                            <a:gd name="connsiteY30" fmla="*/ 1627807 h 1627807"/>
                            <a:gd name="connsiteX31" fmla="*/ 4472045 w 10427047"/>
                            <a:gd name="connsiteY31" fmla="*/ 1627807 h 1627807"/>
                            <a:gd name="connsiteX32" fmla="*/ 3892764 w 10427047"/>
                            <a:gd name="connsiteY32" fmla="*/ 1627807 h 1627807"/>
                            <a:gd name="connsiteX33" fmla="*/ 3522025 w 10427047"/>
                            <a:gd name="connsiteY33" fmla="*/ 1627807 h 1627807"/>
                            <a:gd name="connsiteX34" fmla="*/ 2942744 w 10427047"/>
                            <a:gd name="connsiteY34" fmla="*/ 1627807 h 1627807"/>
                            <a:gd name="connsiteX35" fmla="*/ 2363464 w 10427047"/>
                            <a:gd name="connsiteY35" fmla="*/ 1627807 h 1627807"/>
                            <a:gd name="connsiteX36" fmla="*/ 1679913 w 10427047"/>
                            <a:gd name="connsiteY36" fmla="*/ 1627807 h 1627807"/>
                            <a:gd name="connsiteX37" fmla="*/ 996362 w 10427047"/>
                            <a:gd name="connsiteY37" fmla="*/ 1627807 h 1627807"/>
                            <a:gd name="connsiteX38" fmla="*/ 625623 w 10427047"/>
                            <a:gd name="connsiteY38" fmla="*/ 1627807 h 1627807"/>
                            <a:gd name="connsiteX39" fmla="*/ 0 w 10427047"/>
                            <a:gd name="connsiteY39" fmla="*/ 1627807 h 1627807"/>
                            <a:gd name="connsiteX40" fmla="*/ 0 w 10427047"/>
                            <a:gd name="connsiteY40" fmla="*/ 1101483 h 1627807"/>
                            <a:gd name="connsiteX41" fmla="*/ 0 w 10427047"/>
                            <a:gd name="connsiteY41" fmla="*/ 591437 h 1627807"/>
                            <a:gd name="connsiteX42" fmla="*/ 0 w 10427047"/>
                            <a:gd name="connsiteY42" fmla="*/ 0 h 162780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</a:cxnLst>
                          <a:rect l="l" t="t" r="r" b="b"/>
                          <a:pathLst>
                            <a:path w="10427047" h="1627807" extrusionOk="0">
                              <a:moveTo>
                                <a:pt x="0" y="0"/>
                              </a:moveTo>
                              <a:cubicBezTo>
                                <a:pt x="168676" y="-15513"/>
                                <a:pt x="223218" y="19465"/>
                                <a:pt x="370739" y="0"/>
                              </a:cubicBezTo>
                              <a:cubicBezTo>
                                <a:pt x="518260" y="-19465"/>
                                <a:pt x="732278" y="71963"/>
                                <a:pt x="1054290" y="0"/>
                              </a:cubicBezTo>
                              <a:cubicBezTo>
                                <a:pt x="1376302" y="-71963"/>
                                <a:pt x="1646658" y="85643"/>
                                <a:pt x="1842112" y="0"/>
                              </a:cubicBezTo>
                              <a:cubicBezTo>
                                <a:pt x="2037566" y="-85643"/>
                                <a:pt x="2270501" y="33537"/>
                                <a:pt x="2629933" y="0"/>
                              </a:cubicBezTo>
                              <a:cubicBezTo>
                                <a:pt x="2989365" y="-33537"/>
                                <a:pt x="3136988" y="47537"/>
                                <a:pt x="3313484" y="0"/>
                              </a:cubicBezTo>
                              <a:cubicBezTo>
                                <a:pt x="3489980" y="-47537"/>
                                <a:pt x="3607251" y="54211"/>
                                <a:pt x="3892764" y="0"/>
                              </a:cubicBezTo>
                              <a:cubicBezTo>
                                <a:pt x="4178277" y="-54211"/>
                                <a:pt x="4421324" y="88716"/>
                                <a:pt x="4680586" y="0"/>
                              </a:cubicBezTo>
                              <a:cubicBezTo>
                                <a:pt x="4939848" y="-88716"/>
                                <a:pt x="4975622" y="4071"/>
                                <a:pt x="5051325" y="0"/>
                              </a:cubicBezTo>
                              <a:cubicBezTo>
                                <a:pt x="5127028" y="-4071"/>
                                <a:pt x="5297948" y="2828"/>
                                <a:pt x="5526335" y="0"/>
                              </a:cubicBezTo>
                              <a:cubicBezTo>
                                <a:pt x="5754722" y="-2828"/>
                                <a:pt x="5853232" y="8194"/>
                                <a:pt x="6001345" y="0"/>
                              </a:cubicBezTo>
                              <a:cubicBezTo>
                                <a:pt x="6149458" y="-8194"/>
                                <a:pt x="6196916" y="39962"/>
                                <a:pt x="6372084" y="0"/>
                              </a:cubicBezTo>
                              <a:cubicBezTo>
                                <a:pt x="6547252" y="-39962"/>
                                <a:pt x="6740376" y="14692"/>
                                <a:pt x="6951365" y="0"/>
                              </a:cubicBezTo>
                              <a:cubicBezTo>
                                <a:pt x="7162354" y="-14692"/>
                                <a:pt x="7179847" y="9603"/>
                                <a:pt x="7322104" y="0"/>
                              </a:cubicBezTo>
                              <a:cubicBezTo>
                                <a:pt x="7464361" y="-9603"/>
                                <a:pt x="7704124" y="37005"/>
                                <a:pt x="7901385" y="0"/>
                              </a:cubicBezTo>
                              <a:cubicBezTo>
                                <a:pt x="8098646" y="-37005"/>
                                <a:pt x="8399608" y="4764"/>
                                <a:pt x="8584935" y="0"/>
                              </a:cubicBezTo>
                              <a:cubicBezTo>
                                <a:pt x="8770262" y="-4764"/>
                                <a:pt x="9034918" y="13238"/>
                                <a:pt x="9372757" y="0"/>
                              </a:cubicBezTo>
                              <a:cubicBezTo>
                                <a:pt x="9710596" y="-13238"/>
                                <a:pt x="10145835" y="116504"/>
                                <a:pt x="10427047" y="0"/>
                              </a:cubicBezTo>
                              <a:cubicBezTo>
                                <a:pt x="10493718" y="179319"/>
                                <a:pt x="10380717" y="346951"/>
                                <a:pt x="10427047" y="558880"/>
                              </a:cubicBezTo>
                              <a:cubicBezTo>
                                <a:pt x="10473377" y="770809"/>
                                <a:pt x="10424972" y="962590"/>
                                <a:pt x="10427047" y="1068927"/>
                              </a:cubicBezTo>
                              <a:cubicBezTo>
                                <a:pt x="10429122" y="1175264"/>
                                <a:pt x="10394360" y="1458132"/>
                                <a:pt x="10427047" y="1627807"/>
                              </a:cubicBezTo>
                              <a:cubicBezTo>
                                <a:pt x="10297866" y="1637641"/>
                                <a:pt x="10167323" y="1611428"/>
                                <a:pt x="9952037" y="1627807"/>
                              </a:cubicBezTo>
                              <a:cubicBezTo>
                                <a:pt x="9736751" y="1644186"/>
                                <a:pt x="9472863" y="1610939"/>
                                <a:pt x="9268486" y="1627807"/>
                              </a:cubicBezTo>
                              <a:cubicBezTo>
                                <a:pt x="9064109" y="1644675"/>
                                <a:pt x="9016708" y="1597107"/>
                                <a:pt x="8793476" y="1627807"/>
                              </a:cubicBezTo>
                              <a:cubicBezTo>
                                <a:pt x="8570244" y="1658507"/>
                                <a:pt x="8380376" y="1609481"/>
                                <a:pt x="8214196" y="1627807"/>
                              </a:cubicBezTo>
                              <a:cubicBezTo>
                                <a:pt x="8048016" y="1646133"/>
                                <a:pt x="7804427" y="1588746"/>
                                <a:pt x="7530645" y="1627807"/>
                              </a:cubicBezTo>
                              <a:cubicBezTo>
                                <a:pt x="7256863" y="1666868"/>
                                <a:pt x="7332573" y="1616744"/>
                                <a:pt x="7264176" y="1627807"/>
                              </a:cubicBezTo>
                              <a:cubicBezTo>
                                <a:pt x="7195779" y="1638870"/>
                                <a:pt x="6853025" y="1605004"/>
                                <a:pt x="6684896" y="1627807"/>
                              </a:cubicBezTo>
                              <a:cubicBezTo>
                                <a:pt x="6516767" y="1650610"/>
                                <a:pt x="6157121" y="1548064"/>
                                <a:pt x="6001345" y="1627807"/>
                              </a:cubicBezTo>
                              <a:cubicBezTo>
                                <a:pt x="5845569" y="1707550"/>
                                <a:pt x="5628939" y="1621124"/>
                                <a:pt x="5317794" y="1627807"/>
                              </a:cubicBezTo>
                              <a:cubicBezTo>
                                <a:pt x="5006649" y="1634490"/>
                                <a:pt x="5113432" y="1593763"/>
                                <a:pt x="4947055" y="1627807"/>
                              </a:cubicBezTo>
                              <a:cubicBezTo>
                                <a:pt x="4780678" y="1661851"/>
                                <a:pt x="4653879" y="1584981"/>
                                <a:pt x="4472045" y="1627807"/>
                              </a:cubicBezTo>
                              <a:cubicBezTo>
                                <a:pt x="4290211" y="1670633"/>
                                <a:pt x="4009645" y="1612407"/>
                                <a:pt x="3892764" y="1627807"/>
                              </a:cubicBezTo>
                              <a:cubicBezTo>
                                <a:pt x="3775883" y="1643207"/>
                                <a:pt x="3641900" y="1624535"/>
                                <a:pt x="3522025" y="1627807"/>
                              </a:cubicBezTo>
                              <a:cubicBezTo>
                                <a:pt x="3402150" y="1631079"/>
                                <a:pt x="3171144" y="1609852"/>
                                <a:pt x="2942744" y="1627807"/>
                              </a:cubicBezTo>
                              <a:cubicBezTo>
                                <a:pt x="2714344" y="1645762"/>
                                <a:pt x="2527608" y="1584471"/>
                                <a:pt x="2363464" y="1627807"/>
                              </a:cubicBezTo>
                              <a:cubicBezTo>
                                <a:pt x="2199320" y="1671143"/>
                                <a:pt x="1818824" y="1586010"/>
                                <a:pt x="1679913" y="1627807"/>
                              </a:cubicBezTo>
                              <a:cubicBezTo>
                                <a:pt x="1541002" y="1669604"/>
                                <a:pt x="1139738" y="1597234"/>
                                <a:pt x="996362" y="1627807"/>
                              </a:cubicBezTo>
                              <a:cubicBezTo>
                                <a:pt x="852986" y="1658380"/>
                                <a:pt x="788007" y="1599689"/>
                                <a:pt x="625623" y="1627807"/>
                              </a:cubicBezTo>
                              <a:cubicBezTo>
                                <a:pt x="463239" y="1655925"/>
                                <a:pt x="162320" y="1553048"/>
                                <a:pt x="0" y="1627807"/>
                              </a:cubicBezTo>
                              <a:cubicBezTo>
                                <a:pt x="-17015" y="1510782"/>
                                <a:pt x="20236" y="1337489"/>
                                <a:pt x="0" y="1101483"/>
                              </a:cubicBezTo>
                              <a:cubicBezTo>
                                <a:pt x="-20236" y="865477"/>
                                <a:pt x="5003" y="775075"/>
                                <a:pt x="0" y="591437"/>
                              </a:cubicBezTo>
                              <a:cubicBezTo>
                                <a:pt x="-5003" y="407799"/>
                                <a:pt x="1316" y="192034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  <a:sym typeface="Arial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6D5B4796-33E4-274F-7BBF-FC1FF6FF05BC}"/>
                      </a:ext>
                    </a:extLst>
                  </p:cNvPr>
                  <p:cNvSpPr txBox="1"/>
                  <p:nvPr/>
                </p:nvSpPr>
                <p:spPr>
                  <a:xfrm>
                    <a:off x="1735276" y="341642"/>
                    <a:ext cx="6877782" cy="9694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:r>
                      <a:rPr lang="en-US" sz="5400" b="1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en-US" sz="5400" b="1" dirty="0" err="1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T</a:t>
                    </a:r>
                    <a:r>
                      <a:rPr lang="en-US" sz="5400" b="1" dirty="0" err="1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ính</a:t>
                    </a:r>
                    <a:r>
                      <a:rPr lang="en-US" sz="5400" b="1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54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54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  <m:r>
                              <a:rPr lang="en-US" sz="54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a:rPr lang="en-US" sz="54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𝟔</m:t>
                            </m:r>
                          </m:den>
                        </m:f>
                        <m:r>
                          <a:rPr lang="en-US" sz="54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× </m:t>
                        </m:r>
                        <m:f>
                          <m:fPr>
                            <m:ctrlPr>
                              <a:rPr lang="en-US" sz="54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54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en-US" sz="54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𝟕</m:t>
                            </m:r>
                          </m:den>
                        </m:f>
                      </m:oMath>
                    </a14:m>
                    <a:endParaRPr kumimoji="0" lang="en-US" sz="199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6D5B4796-33E4-274F-7BBF-FC1FF6FF05B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35276" y="341642"/>
                    <a:ext cx="6877782" cy="969497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1320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35" name="Picture 34">
              <a:hlinkClick r:id="rId16" action="ppaction://hlinksldjump"/>
              <a:extLst>
                <a:ext uri="{FF2B5EF4-FFF2-40B4-BE49-F238E27FC236}">
                  <a16:creationId xmlns:a16="http://schemas.microsoft.com/office/drawing/2014/main" id="{BF6E7FBB-AB5A-D60C-0E88-3B47D07B6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79537" y="156153"/>
              <a:ext cx="1987802" cy="1426588"/>
            </a:xfrm>
            <a:prstGeom prst="rect">
              <a:avLst/>
            </a:prstGeom>
          </p:spPr>
        </p:pic>
      </p:grpSp>
      <p:sp>
        <p:nvSpPr>
          <p:cNvPr id="37" name="Arrow: Right 36">
            <a:hlinkClick r:id="rId16" action="ppaction://hlinksldjump"/>
            <a:extLst>
              <a:ext uri="{FF2B5EF4-FFF2-40B4-BE49-F238E27FC236}">
                <a16:creationId xmlns:a16="http://schemas.microsoft.com/office/drawing/2014/main" id="{72770BF3-D9B9-088B-62E0-CB4FEC10B3BA}"/>
              </a:ext>
            </a:extLst>
          </p:cNvPr>
          <p:cNvSpPr/>
          <p:nvPr/>
        </p:nvSpPr>
        <p:spPr>
          <a:xfrm>
            <a:off x="11404769" y="6139426"/>
            <a:ext cx="741119" cy="64500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29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120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3448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5120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512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">
            <a:extLst>
              <a:ext uri="{FF2B5EF4-FFF2-40B4-BE49-F238E27FC236}">
                <a16:creationId xmlns:a16="http://schemas.microsoft.com/office/drawing/2014/main" id="{100FA038-077D-67A7-7A0F-3A9650D33C56}"/>
              </a:ext>
            </a:extLst>
          </p:cNvPr>
          <p:cNvGrpSpPr/>
          <p:nvPr/>
        </p:nvGrpSpPr>
        <p:grpSpPr>
          <a:xfrm>
            <a:off x="259063" y="2370146"/>
            <a:ext cx="5562364" cy="1891317"/>
            <a:chOff x="194297" y="1777609"/>
            <a:chExt cx="4171773" cy="1418488"/>
          </a:xfrm>
        </p:grpSpPr>
        <p:sp>
          <p:nvSpPr>
            <p:cNvPr id="4" name="Google Shape;1182;p42">
              <a:extLst>
                <a:ext uri="{FF2B5EF4-FFF2-40B4-BE49-F238E27FC236}">
                  <a16:creationId xmlns:a16="http://schemas.microsoft.com/office/drawing/2014/main" id="{B4904C06-EF4C-44FC-D985-E69230A637CE}"/>
                </a:ext>
              </a:extLst>
            </p:cNvPr>
            <p:cNvSpPr/>
            <p:nvPr/>
          </p:nvSpPr>
          <p:spPr>
            <a:xfrm>
              <a:off x="737521" y="1781001"/>
              <a:ext cx="3628549" cy="1198708"/>
            </a:xfrm>
            <a:custGeom>
              <a:avLst/>
              <a:gdLst/>
              <a:ahLst/>
              <a:cxnLst/>
              <a:rect l="l" t="t" r="r" b="b"/>
              <a:pathLst>
                <a:path w="42268" h="8686" extrusionOk="0">
                  <a:moveTo>
                    <a:pt x="20982" y="518"/>
                  </a:moveTo>
                  <a:lnTo>
                    <a:pt x="26076" y="608"/>
                  </a:lnTo>
                  <a:lnTo>
                    <a:pt x="31169" y="715"/>
                  </a:lnTo>
                  <a:lnTo>
                    <a:pt x="36245" y="858"/>
                  </a:lnTo>
                  <a:lnTo>
                    <a:pt x="41339" y="1037"/>
                  </a:lnTo>
                  <a:lnTo>
                    <a:pt x="40999" y="1537"/>
                  </a:lnTo>
                  <a:lnTo>
                    <a:pt x="40660" y="2002"/>
                  </a:lnTo>
                  <a:lnTo>
                    <a:pt x="40284" y="2449"/>
                  </a:lnTo>
                  <a:lnTo>
                    <a:pt x="39891" y="2895"/>
                  </a:lnTo>
                  <a:lnTo>
                    <a:pt x="39480" y="3306"/>
                  </a:lnTo>
                  <a:lnTo>
                    <a:pt x="39051" y="3700"/>
                  </a:lnTo>
                  <a:lnTo>
                    <a:pt x="38604" y="4093"/>
                  </a:lnTo>
                  <a:lnTo>
                    <a:pt x="38140" y="4486"/>
                  </a:lnTo>
                  <a:lnTo>
                    <a:pt x="38104" y="4540"/>
                  </a:lnTo>
                  <a:lnTo>
                    <a:pt x="38086" y="4593"/>
                  </a:lnTo>
                  <a:lnTo>
                    <a:pt x="38050" y="4665"/>
                  </a:lnTo>
                  <a:lnTo>
                    <a:pt x="38032" y="4736"/>
                  </a:lnTo>
                  <a:lnTo>
                    <a:pt x="38050" y="4808"/>
                  </a:lnTo>
                  <a:lnTo>
                    <a:pt x="38104" y="4879"/>
                  </a:lnTo>
                  <a:lnTo>
                    <a:pt x="38980" y="5737"/>
                  </a:lnTo>
                  <a:lnTo>
                    <a:pt x="39873" y="6595"/>
                  </a:lnTo>
                  <a:lnTo>
                    <a:pt x="40785" y="7417"/>
                  </a:lnTo>
                  <a:lnTo>
                    <a:pt x="41249" y="7828"/>
                  </a:lnTo>
                  <a:lnTo>
                    <a:pt x="41732" y="8221"/>
                  </a:lnTo>
                  <a:lnTo>
                    <a:pt x="36567" y="8257"/>
                  </a:lnTo>
                  <a:lnTo>
                    <a:pt x="26255" y="8257"/>
                  </a:lnTo>
                  <a:lnTo>
                    <a:pt x="21090" y="8239"/>
                  </a:lnTo>
                  <a:lnTo>
                    <a:pt x="18534" y="8203"/>
                  </a:lnTo>
                  <a:lnTo>
                    <a:pt x="15978" y="8150"/>
                  </a:lnTo>
                  <a:lnTo>
                    <a:pt x="10831" y="8043"/>
                  </a:lnTo>
                  <a:lnTo>
                    <a:pt x="8275" y="7989"/>
                  </a:lnTo>
                  <a:lnTo>
                    <a:pt x="5702" y="7971"/>
                  </a:lnTo>
                  <a:lnTo>
                    <a:pt x="3146" y="7971"/>
                  </a:lnTo>
                  <a:lnTo>
                    <a:pt x="1859" y="8007"/>
                  </a:lnTo>
                  <a:lnTo>
                    <a:pt x="590" y="8043"/>
                  </a:lnTo>
                  <a:lnTo>
                    <a:pt x="1002" y="7649"/>
                  </a:lnTo>
                  <a:lnTo>
                    <a:pt x="1413" y="7256"/>
                  </a:lnTo>
                  <a:lnTo>
                    <a:pt x="1788" y="6845"/>
                  </a:lnTo>
                  <a:lnTo>
                    <a:pt x="2163" y="6398"/>
                  </a:lnTo>
                  <a:lnTo>
                    <a:pt x="2503" y="5952"/>
                  </a:lnTo>
                  <a:lnTo>
                    <a:pt x="2842" y="5505"/>
                  </a:lnTo>
                  <a:lnTo>
                    <a:pt x="3182" y="5040"/>
                  </a:lnTo>
                  <a:lnTo>
                    <a:pt x="3486" y="4575"/>
                  </a:lnTo>
                  <a:lnTo>
                    <a:pt x="3504" y="4522"/>
                  </a:lnTo>
                  <a:lnTo>
                    <a:pt x="3521" y="4468"/>
                  </a:lnTo>
                  <a:lnTo>
                    <a:pt x="3557" y="4450"/>
                  </a:lnTo>
                  <a:lnTo>
                    <a:pt x="3575" y="4415"/>
                  </a:lnTo>
                  <a:lnTo>
                    <a:pt x="3575" y="4361"/>
                  </a:lnTo>
                  <a:lnTo>
                    <a:pt x="3575" y="4325"/>
                  </a:lnTo>
                  <a:lnTo>
                    <a:pt x="3271" y="3825"/>
                  </a:lnTo>
                  <a:lnTo>
                    <a:pt x="2950" y="3324"/>
                  </a:lnTo>
                  <a:lnTo>
                    <a:pt x="2610" y="2842"/>
                  </a:lnTo>
                  <a:lnTo>
                    <a:pt x="2253" y="2377"/>
                  </a:lnTo>
                  <a:lnTo>
                    <a:pt x="1877" y="1912"/>
                  </a:lnTo>
                  <a:lnTo>
                    <a:pt x="1502" y="1448"/>
                  </a:lnTo>
                  <a:lnTo>
                    <a:pt x="751" y="554"/>
                  </a:lnTo>
                  <a:lnTo>
                    <a:pt x="2002" y="590"/>
                  </a:lnTo>
                  <a:lnTo>
                    <a:pt x="3271" y="608"/>
                  </a:lnTo>
                  <a:lnTo>
                    <a:pt x="5791" y="626"/>
                  </a:lnTo>
                  <a:lnTo>
                    <a:pt x="8329" y="608"/>
                  </a:lnTo>
                  <a:lnTo>
                    <a:pt x="10867" y="590"/>
                  </a:lnTo>
                  <a:lnTo>
                    <a:pt x="15925" y="518"/>
                  </a:lnTo>
                  <a:close/>
                  <a:moveTo>
                    <a:pt x="8186" y="0"/>
                  </a:moveTo>
                  <a:lnTo>
                    <a:pt x="6899" y="18"/>
                  </a:lnTo>
                  <a:lnTo>
                    <a:pt x="5630" y="54"/>
                  </a:lnTo>
                  <a:lnTo>
                    <a:pt x="4344" y="89"/>
                  </a:lnTo>
                  <a:lnTo>
                    <a:pt x="3075" y="143"/>
                  </a:lnTo>
                  <a:lnTo>
                    <a:pt x="1806" y="197"/>
                  </a:lnTo>
                  <a:lnTo>
                    <a:pt x="537" y="286"/>
                  </a:lnTo>
                  <a:lnTo>
                    <a:pt x="483" y="286"/>
                  </a:lnTo>
                  <a:lnTo>
                    <a:pt x="465" y="304"/>
                  </a:lnTo>
                  <a:lnTo>
                    <a:pt x="412" y="375"/>
                  </a:lnTo>
                  <a:lnTo>
                    <a:pt x="358" y="393"/>
                  </a:lnTo>
                  <a:lnTo>
                    <a:pt x="322" y="429"/>
                  </a:lnTo>
                  <a:lnTo>
                    <a:pt x="269" y="465"/>
                  </a:lnTo>
                  <a:lnTo>
                    <a:pt x="233" y="501"/>
                  </a:lnTo>
                  <a:lnTo>
                    <a:pt x="215" y="554"/>
                  </a:lnTo>
                  <a:lnTo>
                    <a:pt x="215" y="608"/>
                  </a:lnTo>
                  <a:lnTo>
                    <a:pt x="233" y="679"/>
                  </a:lnTo>
                  <a:lnTo>
                    <a:pt x="251" y="733"/>
                  </a:lnTo>
                  <a:lnTo>
                    <a:pt x="948" y="1644"/>
                  </a:lnTo>
                  <a:lnTo>
                    <a:pt x="1663" y="2574"/>
                  </a:lnTo>
                  <a:lnTo>
                    <a:pt x="2038" y="3020"/>
                  </a:lnTo>
                  <a:lnTo>
                    <a:pt x="2413" y="3467"/>
                  </a:lnTo>
                  <a:lnTo>
                    <a:pt x="2807" y="3896"/>
                  </a:lnTo>
                  <a:lnTo>
                    <a:pt x="3218" y="4289"/>
                  </a:lnTo>
                  <a:lnTo>
                    <a:pt x="3182" y="4325"/>
                  </a:lnTo>
                  <a:lnTo>
                    <a:pt x="3128" y="4361"/>
                  </a:lnTo>
                  <a:lnTo>
                    <a:pt x="2789" y="4879"/>
                  </a:lnTo>
                  <a:lnTo>
                    <a:pt x="2413" y="5362"/>
                  </a:lnTo>
                  <a:lnTo>
                    <a:pt x="2038" y="5844"/>
                  </a:lnTo>
                  <a:lnTo>
                    <a:pt x="1645" y="6309"/>
                  </a:lnTo>
                  <a:lnTo>
                    <a:pt x="841" y="7238"/>
                  </a:lnTo>
                  <a:lnTo>
                    <a:pt x="19" y="8168"/>
                  </a:lnTo>
                  <a:lnTo>
                    <a:pt x="1" y="8203"/>
                  </a:lnTo>
                  <a:lnTo>
                    <a:pt x="1" y="8257"/>
                  </a:lnTo>
                  <a:lnTo>
                    <a:pt x="1" y="8293"/>
                  </a:lnTo>
                  <a:lnTo>
                    <a:pt x="19" y="8329"/>
                  </a:lnTo>
                  <a:lnTo>
                    <a:pt x="54" y="8364"/>
                  </a:lnTo>
                  <a:lnTo>
                    <a:pt x="90" y="8382"/>
                  </a:lnTo>
                  <a:lnTo>
                    <a:pt x="144" y="8382"/>
                  </a:lnTo>
                  <a:lnTo>
                    <a:pt x="179" y="8364"/>
                  </a:lnTo>
                  <a:lnTo>
                    <a:pt x="251" y="8311"/>
                  </a:lnTo>
                  <a:lnTo>
                    <a:pt x="305" y="8329"/>
                  </a:lnTo>
                  <a:lnTo>
                    <a:pt x="1591" y="8418"/>
                  </a:lnTo>
                  <a:lnTo>
                    <a:pt x="2896" y="8489"/>
                  </a:lnTo>
                  <a:lnTo>
                    <a:pt x="4183" y="8543"/>
                  </a:lnTo>
                  <a:lnTo>
                    <a:pt x="5487" y="8597"/>
                  </a:lnTo>
                  <a:lnTo>
                    <a:pt x="8097" y="8650"/>
                  </a:lnTo>
                  <a:lnTo>
                    <a:pt x="10688" y="8668"/>
                  </a:lnTo>
                  <a:lnTo>
                    <a:pt x="13297" y="8686"/>
                  </a:lnTo>
                  <a:lnTo>
                    <a:pt x="15907" y="8668"/>
                  </a:lnTo>
                  <a:lnTo>
                    <a:pt x="21090" y="8668"/>
                  </a:lnTo>
                  <a:lnTo>
                    <a:pt x="26290" y="8686"/>
                  </a:lnTo>
                  <a:lnTo>
                    <a:pt x="31491" y="8668"/>
                  </a:lnTo>
                  <a:lnTo>
                    <a:pt x="41875" y="8614"/>
                  </a:lnTo>
                  <a:lnTo>
                    <a:pt x="41946" y="8614"/>
                  </a:lnTo>
                  <a:lnTo>
                    <a:pt x="42000" y="8579"/>
                  </a:lnTo>
                  <a:lnTo>
                    <a:pt x="42036" y="8525"/>
                  </a:lnTo>
                  <a:lnTo>
                    <a:pt x="42071" y="8471"/>
                  </a:lnTo>
                  <a:lnTo>
                    <a:pt x="42107" y="8489"/>
                  </a:lnTo>
                  <a:lnTo>
                    <a:pt x="42161" y="8471"/>
                  </a:lnTo>
                  <a:lnTo>
                    <a:pt x="42197" y="8436"/>
                  </a:lnTo>
                  <a:lnTo>
                    <a:pt x="42232" y="8400"/>
                  </a:lnTo>
                  <a:lnTo>
                    <a:pt x="42250" y="8346"/>
                  </a:lnTo>
                  <a:lnTo>
                    <a:pt x="42268" y="8311"/>
                  </a:lnTo>
                  <a:lnTo>
                    <a:pt x="42250" y="8257"/>
                  </a:lnTo>
                  <a:lnTo>
                    <a:pt x="42232" y="8203"/>
                  </a:lnTo>
                  <a:lnTo>
                    <a:pt x="41803" y="7739"/>
                  </a:lnTo>
                  <a:lnTo>
                    <a:pt x="41357" y="7274"/>
                  </a:lnTo>
                  <a:lnTo>
                    <a:pt x="40910" y="6809"/>
                  </a:lnTo>
                  <a:lnTo>
                    <a:pt x="40445" y="6363"/>
                  </a:lnTo>
                  <a:lnTo>
                    <a:pt x="39498" y="5505"/>
                  </a:lnTo>
                  <a:lnTo>
                    <a:pt x="38551" y="4647"/>
                  </a:lnTo>
                  <a:lnTo>
                    <a:pt x="38801" y="4486"/>
                  </a:lnTo>
                  <a:lnTo>
                    <a:pt x="39051" y="4307"/>
                  </a:lnTo>
                  <a:lnTo>
                    <a:pt x="39516" y="3932"/>
                  </a:lnTo>
                  <a:lnTo>
                    <a:pt x="39963" y="3539"/>
                  </a:lnTo>
                  <a:lnTo>
                    <a:pt x="40391" y="3110"/>
                  </a:lnTo>
                  <a:lnTo>
                    <a:pt x="40785" y="2645"/>
                  </a:lnTo>
                  <a:lnTo>
                    <a:pt x="41160" y="2181"/>
                  </a:lnTo>
                  <a:lnTo>
                    <a:pt x="41517" y="1680"/>
                  </a:lnTo>
                  <a:lnTo>
                    <a:pt x="41821" y="1180"/>
                  </a:lnTo>
                  <a:lnTo>
                    <a:pt x="41857" y="1108"/>
                  </a:lnTo>
                  <a:lnTo>
                    <a:pt x="41857" y="1037"/>
                  </a:lnTo>
                  <a:lnTo>
                    <a:pt x="41857" y="983"/>
                  </a:lnTo>
                  <a:lnTo>
                    <a:pt x="41821" y="929"/>
                  </a:lnTo>
                  <a:lnTo>
                    <a:pt x="41785" y="894"/>
                  </a:lnTo>
                  <a:lnTo>
                    <a:pt x="41750" y="858"/>
                  </a:lnTo>
                  <a:lnTo>
                    <a:pt x="41696" y="840"/>
                  </a:lnTo>
                  <a:lnTo>
                    <a:pt x="41625" y="822"/>
                  </a:lnTo>
                  <a:lnTo>
                    <a:pt x="41607" y="733"/>
                  </a:lnTo>
                  <a:lnTo>
                    <a:pt x="41571" y="679"/>
                  </a:lnTo>
                  <a:lnTo>
                    <a:pt x="41517" y="626"/>
                  </a:lnTo>
                  <a:lnTo>
                    <a:pt x="41428" y="608"/>
                  </a:lnTo>
                  <a:lnTo>
                    <a:pt x="36317" y="411"/>
                  </a:lnTo>
                  <a:lnTo>
                    <a:pt x="31205" y="268"/>
                  </a:lnTo>
                  <a:lnTo>
                    <a:pt x="28650" y="215"/>
                  </a:lnTo>
                  <a:lnTo>
                    <a:pt x="26094" y="179"/>
                  </a:lnTo>
                  <a:lnTo>
                    <a:pt x="23538" y="143"/>
                  </a:lnTo>
                  <a:lnTo>
                    <a:pt x="20982" y="125"/>
                  </a:lnTo>
                  <a:lnTo>
                    <a:pt x="18427" y="89"/>
                  </a:lnTo>
                  <a:lnTo>
                    <a:pt x="15871" y="54"/>
                  </a:lnTo>
                  <a:lnTo>
                    <a:pt x="13315" y="18"/>
                  </a:lnTo>
                  <a:lnTo>
                    <a:pt x="10742" y="0"/>
                  </a:lnTo>
                  <a:close/>
                </a:path>
              </a:pathLst>
            </a:custGeom>
            <a:solidFill>
              <a:srgbClr val="CA3659"/>
            </a:solidFill>
            <a:ln w="19050" cap="flat" cmpd="sng">
              <a:solidFill>
                <a:srgbClr val="CA36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977B0F6-A019-915E-0E4B-DB2F364DD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4297" y="1777609"/>
              <a:ext cx="1074063" cy="141848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781A7CBE-7527-7E3A-1D3B-BA1A628D1E4A}"/>
                    </a:ext>
                  </a:extLst>
                </p:cNvPr>
                <p:cNvSpPr txBox="1"/>
                <p:nvPr/>
              </p:nvSpPr>
              <p:spPr>
                <a:xfrm>
                  <a:off x="1520197" y="1899711"/>
                  <a:ext cx="2209415" cy="9366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  <m:r>
                              <a:rPr lang="en-US" sz="40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a:rPr lang="en-US" sz="4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𝟑𝟓</m:t>
                            </m:r>
                          </m:den>
                        </m:f>
                      </m:oMath>
                    </m:oMathPara>
                  </a14:m>
                  <a:endParaRPr kumimoji="0" lang="en-US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781A7CBE-7527-7E3A-1D3B-BA1A628D1E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20197" y="1899711"/>
                  <a:ext cx="2209415" cy="93660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B">
            <a:extLst>
              <a:ext uri="{FF2B5EF4-FFF2-40B4-BE49-F238E27FC236}">
                <a16:creationId xmlns:a16="http://schemas.microsoft.com/office/drawing/2014/main" id="{BA7D38B5-FE67-E36E-005A-11EEFF081E97}"/>
              </a:ext>
            </a:extLst>
          </p:cNvPr>
          <p:cNvGrpSpPr/>
          <p:nvPr/>
        </p:nvGrpSpPr>
        <p:grpSpPr>
          <a:xfrm>
            <a:off x="6344233" y="2281870"/>
            <a:ext cx="5507120" cy="2092300"/>
            <a:chOff x="4784856" y="1835734"/>
            <a:chExt cx="4130340" cy="156922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063C09E-A9B5-43E6-828F-4DF40D4C6148}"/>
                </a:ext>
              </a:extLst>
            </p:cNvPr>
            <p:cNvGrpSpPr/>
            <p:nvPr/>
          </p:nvGrpSpPr>
          <p:grpSpPr>
            <a:xfrm>
              <a:off x="5175830" y="1920853"/>
              <a:ext cx="3739366" cy="1198708"/>
              <a:chOff x="5023430" y="1768453"/>
              <a:chExt cx="3739366" cy="1198708"/>
            </a:xfrm>
          </p:grpSpPr>
          <p:sp>
            <p:nvSpPr>
              <p:cNvPr id="10" name="Google Shape;1182;p42">
                <a:extLst>
                  <a:ext uri="{FF2B5EF4-FFF2-40B4-BE49-F238E27FC236}">
                    <a16:creationId xmlns:a16="http://schemas.microsoft.com/office/drawing/2014/main" id="{DAB5D886-05AB-26A8-26E2-DD1C420F2F33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9050" cap="flat" cmpd="sng">
                <a:solidFill>
                  <a:schemeClr val="accent3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4A3E6116-F297-8401-838D-C8EB1DFBD34F}"/>
                      </a:ext>
                    </a:extLst>
                  </p:cNvPr>
                  <p:cNvSpPr txBox="1"/>
                  <p:nvPr/>
                </p:nvSpPr>
                <p:spPr>
                  <a:xfrm>
                    <a:off x="5790245" y="1808787"/>
                    <a:ext cx="2209415" cy="102330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  <m:r>
                                <a:rPr lang="en-US" sz="4400" b="1" i="1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𝟑𝟓</m:t>
                              </m:r>
                            </m:den>
                          </m:f>
                        </m:oMath>
                      </m:oMathPara>
                    </a14:m>
                    <a:endParaRPr kumimoji="0" lang="en-US" sz="4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4A3E6116-F297-8401-838D-C8EB1DFBD34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90245" y="1808787"/>
                    <a:ext cx="2209415" cy="102330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495E36E-F513-ADD5-00D4-4425EC4D5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84856" y="1835734"/>
              <a:ext cx="1188199" cy="1569225"/>
            </a:xfrm>
            <a:prstGeom prst="rect">
              <a:avLst/>
            </a:prstGeom>
          </p:spPr>
        </p:pic>
      </p:grpSp>
      <p:grpSp>
        <p:nvGrpSpPr>
          <p:cNvPr id="12" name="C">
            <a:extLst>
              <a:ext uri="{FF2B5EF4-FFF2-40B4-BE49-F238E27FC236}">
                <a16:creationId xmlns:a16="http://schemas.microsoft.com/office/drawing/2014/main" id="{1C89DB19-33AD-B4B3-CD0D-2CB96072B02C}"/>
              </a:ext>
            </a:extLst>
          </p:cNvPr>
          <p:cNvGrpSpPr/>
          <p:nvPr/>
        </p:nvGrpSpPr>
        <p:grpSpPr>
          <a:xfrm>
            <a:off x="310421" y="4455581"/>
            <a:ext cx="5610556" cy="2063756"/>
            <a:chOff x="232815" y="3341685"/>
            <a:chExt cx="4207917" cy="154781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626938A-9675-7603-28A2-A1EDB1FC2F90}"/>
                </a:ext>
              </a:extLst>
            </p:cNvPr>
            <p:cNvGrpSpPr/>
            <p:nvPr/>
          </p:nvGrpSpPr>
          <p:grpSpPr>
            <a:xfrm>
              <a:off x="701366" y="3387687"/>
              <a:ext cx="3739366" cy="1198708"/>
              <a:chOff x="5023430" y="1768453"/>
              <a:chExt cx="3739366" cy="1198708"/>
            </a:xfrm>
          </p:grpSpPr>
          <p:sp>
            <p:nvSpPr>
              <p:cNvPr id="15" name="Google Shape;1182;p42">
                <a:extLst>
                  <a:ext uri="{FF2B5EF4-FFF2-40B4-BE49-F238E27FC236}">
                    <a16:creationId xmlns:a16="http://schemas.microsoft.com/office/drawing/2014/main" id="{51876593-8B64-1FD9-C4EB-CA5334A8B78F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rgbClr val="002060"/>
              </a:solidFill>
              <a:ln w="19050" cap="flat" cmpd="sng">
                <a:solidFill>
                  <a:srgbClr val="00B0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96C6FB73-F489-A40D-8F1D-BE14FBAE218C}"/>
                      </a:ext>
                    </a:extLst>
                  </p:cNvPr>
                  <p:cNvSpPr txBox="1"/>
                  <p:nvPr/>
                </p:nvSpPr>
                <p:spPr>
                  <a:xfrm>
                    <a:off x="5774296" y="1808787"/>
                    <a:ext cx="2209415" cy="102330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𝟔</m:t>
                              </m:r>
                              <m:r>
                                <a:rPr lang="en-US" sz="4400" b="1" i="1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sz="44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𝟑𝟓</m:t>
                              </m:r>
                            </m:den>
                          </m:f>
                        </m:oMath>
                      </m:oMathPara>
                    </a14:m>
                    <a:endParaRPr kumimoji="0" lang="en-US" sz="4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96C6FB73-F489-A40D-8F1D-BE14FBAE218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74296" y="1808787"/>
                    <a:ext cx="2209415" cy="102330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98579DF-F208-3CE8-EDE7-B56850D09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2815" y="3341685"/>
              <a:ext cx="1171989" cy="1547817"/>
            </a:xfrm>
            <a:prstGeom prst="rect">
              <a:avLst/>
            </a:prstGeom>
          </p:spPr>
        </p:pic>
      </p:grpSp>
      <p:grpSp>
        <p:nvGrpSpPr>
          <p:cNvPr id="17" name="D">
            <a:extLst>
              <a:ext uri="{FF2B5EF4-FFF2-40B4-BE49-F238E27FC236}">
                <a16:creationId xmlns:a16="http://schemas.microsoft.com/office/drawing/2014/main" id="{76321407-A094-1233-ABD2-CB3A492CCD1A}"/>
              </a:ext>
            </a:extLst>
          </p:cNvPr>
          <p:cNvGrpSpPr/>
          <p:nvPr/>
        </p:nvGrpSpPr>
        <p:grpSpPr>
          <a:xfrm>
            <a:off x="6344233" y="4291967"/>
            <a:ext cx="5507120" cy="2206084"/>
            <a:chOff x="4758175" y="3218975"/>
            <a:chExt cx="4130340" cy="165456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173D429-ED53-182C-FE57-CC9DF7344B24}"/>
                </a:ext>
              </a:extLst>
            </p:cNvPr>
            <p:cNvGrpSpPr/>
            <p:nvPr/>
          </p:nvGrpSpPr>
          <p:grpSpPr>
            <a:xfrm>
              <a:off x="5149149" y="3357651"/>
              <a:ext cx="3739366" cy="1198708"/>
              <a:chOff x="5023430" y="1768453"/>
              <a:chExt cx="3739366" cy="1198708"/>
            </a:xfrm>
          </p:grpSpPr>
          <p:sp>
            <p:nvSpPr>
              <p:cNvPr id="20" name="Google Shape;1182;p42">
                <a:extLst>
                  <a:ext uri="{FF2B5EF4-FFF2-40B4-BE49-F238E27FC236}">
                    <a16:creationId xmlns:a16="http://schemas.microsoft.com/office/drawing/2014/main" id="{71B040D3-6486-AB06-A525-9B3933C013FD}"/>
                  </a:ext>
                </a:extLst>
              </p:cNvPr>
              <p:cNvSpPr/>
              <p:nvPr/>
            </p:nvSpPr>
            <p:spPr>
              <a:xfrm>
                <a:off x="5023430" y="1768453"/>
                <a:ext cx="3739366" cy="1198708"/>
              </a:xfrm>
              <a:custGeom>
                <a:avLst/>
                <a:gdLst/>
                <a:ahLst/>
                <a:cxnLst/>
                <a:rect l="l" t="t" r="r" b="b"/>
                <a:pathLst>
                  <a:path w="42268" h="8686" extrusionOk="0">
                    <a:moveTo>
                      <a:pt x="20982" y="518"/>
                    </a:moveTo>
                    <a:lnTo>
                      <a:pt x="26076" y="608"/>
                    </a:lnTo>
                    <a:lnTo>
                      <a:pt x="31169" y="715"/>
                    </a:lnTo>
                    <a:lnTo>
                      <a:pt x="36245" y="858"/>
                    </a:lnTo>
                    <a:lnTo>
                      <a:pt x="41339" y="1037"/>
                    </a:lnTo>
                    <a:lnTo>
                      <a:pt x="40999" y="1537"/>
                    </a:lnTo>
                    <a:lnTo>
                      <a:pt x="40660" y="2002"/>
                    </a:lnTo>
                    <a:lnTo>
                      <a:pt x="40284" y="2449"/>
                    </a:lnTo>
                    <a:lnTo>
                      <a:pt x="39891" y="2895"/>
                    </a:lnTo>
                    <a:lnTo>
                      <a:pt x="39480" y="3306"/>
                    </a:lnTo>
                    <a:lnTo>
                      <a:pt x="39051" y="3700"/>
                    </a:lnTo>
                    <a:lnTo>
                      <a:pt x="38604" y="4093"/>
                    </a:lnTo>
                    <a:lnTo>
                      <a:pt x="38140" y="4486"/>
                    </a:lnTo>
                    <a:lnTo>
                      <a:pt x="38104" y="4540"/>
                    </a:lnTo>
                    <a:lnTo>
                      <a:pt x="38086" y="4593"/>
                    </a:lnTo>
                    <a:lnTo>
                      <a:pt x="38050" y="4665"/>
                    </a:lnTo>
                    <a:lnTo>
                      <a:pt x="38032" y="4736"/>
                    </a:lnTo>
                    <a:lnTo>
                      <a:pt x="38050" y="4808"/>
                    </a:lnTo>
                    <a:lnTo>
                      <a:pt x="38104" y="4879"/>
                    </a:lnTo>
                    <a:lnTo>
                      <a:pt x="38980" y="5737"/>
                    </a:lnTo>
                    <a:lnTo>
                      <a:pt x="39873" y="6595"/>
                    </a:lnTo>
                    <a:lnTo>
                      <a:pt x="40785" y="7417"/>
                    </a:lnTo>
                    <a:lnTo>
                      <a:pt x="41249" y="7828"/>
                    </a:lnTo>
                    <a:lnTo>
                      <a:pt x="41732" y="8221"/>
                    </a:lnTo>
                    <a:lnTo>
                      <a:pt x="36567" y="8257"/>
                    </a:lnTo>
                    <a:lnTo>
                      <a:pt x="26255" y="8257"/>
                    </a:lnTo>
                    <a:lnTo>
                      <a:pt x="21090" y="8239"/>
                    </a:lnTo>
                    <a:lnTo>
                      <a:pt x="18534" y="8203"/>
                    </a:lnTo>
                    <a:lnTo>
                      <a:pt x="15978" y="8150"/>
                    </a:lnTo>
                    <a:lnTo>
                      <a:pt x="10831" y="8043"/>
                    </a:lnTo>
                    <a:lnTo>
                      <a:pt x="8275" y="7989"/>
                    </a:lnTo>
                    <a:lnTo>
                      <a:pt x="5702" y="7971"/>
                    </a:lnTo>
                    <a:lnTo>
                      <a:pt x="3146" y="7971"/>
                    </a:lnTo>
                    <a:lnTo>
                      <a:pt x="1859" y="8007"/>
                    </a:lnTo>
                    <a:lnTo>
                      <a:pt x="590" y="8043"/>
                    </a:lnTo>
                    <a:lnTo>
                      <a:pt x="1002" y="7649"/>
                    </a:lnTo>
                    <a:lnTo>
                      <a:pt x="1413" y="7256"/>
                    </a:lnTo>
                    <a:lnTo>
                      <a:pt x="1788" y="6845"/>
                    </a:lnTo>
                    <a:lnTo>
                      <a:pt x="2163" y="6398"/>
                    </a:lnTo>
                    <a:lnTo>
                      <a:pt x="2503" y="5952"/>
                    </a:lnTo>
                    <a:lnTo>
                      <a:pt x="2842" y="5505"/>
                    </a:lnTo>
                    <a:lnTo>
                      <a:pt x="3182" y="5040"/>
                    </a:lnTo>
                    <a:lnTo>
                      <a:pt x="3486" y="4575"/>
                    </a:lnTo>
                    <a:lnTo>
                      <a:pt x="3504" y="4522"/>
                    </a:lnTo>
                    <a:lnTo>
                      <a:pt x="3521" y="4468"/>
                    </a:lnTo>
                    <a:lnTo>
                      <a:pt x="3557" y="4450"/>
                    </a:lnTo>
                    <a:lnTo>
                      <a:pt x="3575" y="4415"/>
                    </a:lnTo>
                    <a:lnTo>
                      <a:pt x="3575" y="4361"/>
                    </a:lnTo>
                    <a:lnTo>
                      <a:pt x="3575" y="4325"/>
                    </a:lnTo>
                    <a:lnTo>
                      <a:pt x="3271" y="3825"/>
                    </a:lnTo>
                    <a:lnTo>
                      <a:pt x="2950" y="3324"/>
                    </a:lnTo>
                    <a:lnTo>
                      <a:pt x="2610" y="2842"/>
                    </a:lnTo>
                    <a:lnTo>
                      <a:pt x="2253" y="2377"/>
                    </a:lnTo>
                    <a:lnTo>
                      <a:pt x="1877" y="1912"/>
                    </a:lnTo>
                    <a:lnTo>
                      <a:pt x="1502" y="1448"/>
                    </a:lnTo>
                    <a:lnTo>
                      <a:pt x="751" y="554"/>
                    </a:lnTo>
                    <a:lnTo>
                      <a:pt x="2002" y="590"/>
                    </a:lnTo>
                    <a:lnTo>
                      <a:pt x="3271" y="608"/>
                    </a:lnTo>
                    <a:lnTo>
                      <a:pt x="5791" y="626"/>
                    </a:lnTo>
                    <a:lnTo>
                      <a:pt x="8329" y="608"/>
                    </a:lnTo>
                    <a:lnTo>
                      <a:pt x="10867" y="590"/>
                    </a:lnTo>
                    <a:lnTo>
                      <a:pt x="15925" y="518"/>
                    </a:lnTo>
                    <a:close/>
                    <a:moveTo>
                      <a:pt x="8186" y="0"/>
                    </a:moveTo>
                    <a:lnTo>
                      <a:pt x="6899" y="18"/>
                    </a:lnTo>
                    <a:lnTo>
                      <a:pt x="5630" y="54"/>
                    </a:lnTo>
                    <a:lnTo>
                      <a:pt x="4344" y="89"/>
                    </a:lnTo>
                    <a:lnTo>
                      <a:pt x="3075" y="143"/>
                    </a:lnTo>
                    <a:lnTo>
                      <a:pt x="1806" y="197"/>
                    </a:lnTo>
                    <a:lnTo>
                      <a:pt x="537" y="286"/>
                    </a:lnTo>
                    <a:lnTo>
                      <a:pt x="483" y="286"/>
                    </a:lnTo>
                    <a:lnTo>
                      <a:pt x="465" y="304"/>
                    </a:lnTo>
                    <a:lnTo>
                      <a:pt x="412" y="375"/>
                    </a:lnTo>
                    <a:lnTo>
                      <a:pt x="358" y="393"/>
                    </a:lnTo>
                    <a:lnTo>
                      <a:pt x="322" y="429"/>
                    </a:lnTo>
                    <a:lnTo>
                      <a:pt x="269" y="465"/>
                    </a:lnTo>
                    <a:lnTo>
                      <a:pt x="233" y="501"/>
                    </a:lnTo>
                    <a:lnTo>
                      <a:pt x="215" y="554"/>
                    </a:lnTo>
                    <a:lnTo>
                      <a:pt x="215" y="608"/>
                    </a:lnTo>
                    <a:lnTo>
                      <a:pt x="233" y="679"/>
                    </a:lnTo>
                    <a:lnTo>
                      <a:pt x="251" y="733"/>
                    </a:lnTo>
                    <a:lnTo>
                      <a:pt x="948" y="1644"/>
                    </a:lnTo>
                    <a:lnTo>
                      <a:pt x="1663" y="2574"/>
                    </a:lnTo>
                    <a:lnTo>
                      <a:pt x="2038" y="3020"/>
                    </a:lnTo>
                    <a:lnTo>
                      <a:pt x="2413" y="3467"/>
                    </a:lnTo>
                    <a:lnTo>
                      <a:pt x="2807" y="3896"/>
                    </a:lnTo>
                    <a:lnTo>
                      <a:pt x="3218" y="4289"/>
                    </a:lnTo>
                    <a:lnTo>
                      <a:pt x="3182" y="4325"/>
                    </a:lnTo>
                    <a:lnTo>
                      <a:pt x="3128" y="4361"/>
                    </a:lnTo>
                    <a:lnTo>
                      <a:pt x="2789" y="4879"/>
                    </a:lnTo>
                    <a:lnTo>
                      <a:pt x="2413" y="5362"/>
                    </a:lnTo>
                    <a:lnTo>
                      <a:pt x="2038" y="5844"/>
                    </a:lnTo>
                    <a:lnTo>
                      <a:pt x="1645" y="6309"/>
                    </a:lnTo>
                    <a:lnTo>
                      <a:pt x="841" y="7238"/>
                    </a:lnTo>
                    <a:lnTo>
                      <a:pt x="19" y="8168"/>
                    </a:lnTo>
                    <a:lnTo>
                      <a:pt x="1" y="8203"/>
                    </a:lnTo>
                    <a:lnTo>
                      <a:pt x="1" y="8257"/>
                    </a:lnTo>
                    <a:lnTo>
                      <a:pt x="1" y="8293"/>
                    </a:lnTo>
                    <a:lnTo>
                      <a:pt x="19" y="8329"/>
                    </a:lnTo>
                    <a:lnTo>
                      <a:pt x="54" y="8364"/>
                    </a:lnTo>
                    <a:lnTo>
                      <a:pt x="90" y="8382"/>
                    </a:lnTo>
                    <a:lnTo>
                      <a:pt x="144" y="8382"/>
                    </a:lnTo>
                    <a:lnTo>
                      <a:pt x="179" y="8364"/>
                    </a:lnTo>
                    <a:lnTo>
                      <a:pt x="251" y="8311"/>
                    </a:lnTo>
                    <a:lnTo>
                      <a:pt x="305" y="8329"/>
                    </a:lnTo>
                    <a:lnTo>
                      <a:pt x="1591" y="8418"/>
                    </a:lnTo>
                    <a:lnTo>
                      <a:pt x="2896" y="8489"/>
                    </a:lnTo>
                    <a:lnTo>
                      <a:pt x="4183" y="8543"/>
                    </a:lnTo>
                    <a:lnTo>
                      <a:pt x="5487" y="8597"/>
                    </a:lnTo>
                    <a:lnTo>
                      <a:pt x="8097" y="8650"/>
                    </a:lnTo>
                    <a:lnTo>
                      <a:pt x="10688" y="8668"/>
                    </a:lnTo>
                    <a:lnTo>
                      <a:pt x="13297" y="8686"/>
                    </a:lnTo>
                    <a:lnTo>
                      <a:pt x="15907" y="8668"/>
                    </a:lnTo>
                    <a:lnTo>
                      <a:pt x="21090" y="8668"/>
                    </a:lnTo>
                    <a:lnTo>
                      <a:pt x="26290" y="8686"/>
                    </a:lnTo>
                    <a:lnTo>
                      <a:pt x="31491" y="8668"/>
                    </a:lnTo>
                    <a:lnTo>
                      <a:pt x="41875" y="8614"/>
                    </a:lnTo>
                    <a:lnTo>
                      <a:pt x="41946" y="8614"/>
                    </a:lnTo>
                    <a:lnTo>
                      <a:pt x="42000" y="8579"/>
                    </a:lnTo>
                    <a:lnTo>
                      <a:pt x="42036" y="8525"/>
                    </a:lnTo>
                    <a:lnTo>
                      <a:pt x="42071" y="8471"/>
                    </a:lnTo>
                    <a:lnTo>
                      <a:pt x="42107" y="8489"/>
                    </a:lnTo>
                    <a:lnTo>
                      <a:pt x="42161" y="8471"/>
                    </a:lnTo>
                    <a:lnTo>
                      <a:pt x="42197" y="8436"/>
                    </a:lnTo>
                    <a:lnTo>
                      <a:pt x="42232" y="8400"/>
                    </a:lnTo>
                    <a:lnTo>
                      <a:pt x="42250" y="8346"/>
                    </a:lnTo>
                    <a:lnTo>
                      <a:pt x="42268" y="8311"/>
                    </a:lnTo>
                    <a:lnTo>
                      <a:pt x="42250" y="8257"/>
                    </a:lnTo>
                    <a:lnTo>
                      <a:pt x="42232" y="8203"/>
                    </a:lnTo>
                    <a:lnTo>
                      <a:pt x="41803" y="7739"/>
                    </a:lnTo>
                    <a:lnTo>
                      <a:pt x="41357" y="7274"/>
                    </a:lnTo>
                    <a:lnTo>
                      <a:pt x="40910" y="6809"/>
                    </a:lnTo>
                    <a:lnTo>
                      <a:pt x="40445" y="6363"/>
                    </a:lnTo>
                    <a:lnTo>
                      <a:pt x="39498" y="5505"/>
                    </a:lnTo>
                    <a:lnTo>
                      <a:pt x="38551" y="4647"/>
                    </a:lnTo>
                    <a:lnTo>
                      <a:pt x="38801" y="4486"/>
                    </a:lnTo>
                    <a:lnTo>
                      <a:pt x="39051" y="4307"/>
                    </a:lnTo>
                    <a:lnTo>
                      <a:pt x="39516" y="3932"/>
                    </a:lnTo>
                    <a:lnTo>
                      <a:pt x="39963" y="3539"/>
                    </a:lnTo>
                    <a:lnTo>
                      <a:pt x="40391" y="3110"/>
                    </a:lnTo>
                    <a:lnTo>
                      <a:pt x="40785" y="2645"/>
                    </a:lnTo>
                    <a:lnTo>
                      <a:pt x="41160" y="2181"/>
                    </a:lnTo>
                    <a:lnTo>
                      <a:pt x="41517" y="1680"/>
                    </a:lnTo>
                    <a:lnTo>
                      <a:pt x="41821" y="1180"/>
                    </a:lnTo>
                    <a:lnTo>
                      <a:pt x="41857" y="1108"/>
                    </a:lnTo>
                    <a:lnTo>
                      <a:pt x="41857" y="1037"/>
                    </a:lnTo>
                    <a:lnTo>
                      <a:pt x="41857" y="983"/>
                    </a:lnTo>
                    <a:lnTo>
                      <a:pt x="41821" y="929"/>
                    </a:lnTo>
                    <a:lnTo>
                      <a:pt x="41785" y="894"/>
                    </a:lnTo>
                    <a:lnTo>
                      <a:pt x="41750" y="858"/>
                    </a:lnTo>
                    <a:lnTo>
                      <a:pt x="41696" y="840"/>
                    </a:lnTo>
                    <a:lnTo>
                      <a:pt x="41625" y="822"/>
                    </a:lnTo>
                    <a:lnTo>
                      <a:pt x="41607" y="733"/>
                    </a:lnTo>
                    <a:lnTo>
                      <a:pt x="41571" y="679"/>
                    </a:lnTo>
                    <a:lnTo>
                      <a:pt x="41517" y="626"/>
                    </a:lnTo>
                    <a:lnTo>
                      <a:pt x="41428" y="608"/>
                    </a:lnTo>
                    <a:lnTo>
                      <a:pt x="36317" y="411"/>
                    </a:lnTo>
                    <a:lnTo>
                      <a:pt x="31205" y="268"/>
                    </a:lnTo>
                    <a:lnTo>
                      <a:pt x="28650" y="215"/>
                    </a:lnTo>
                    <a:lnTo>
                      <a:pt x="26094" y="179"/>
                    </a:lnTo>
                    <a:lnTo>
                      <a:pt x="23538" y="143"/>
                    </a:lnTo>
                    <a:lnTo>
                      <a:pt x="20982" y="125"/>
                    </a:lnTo>
                    <a:lnTo>
                      <a:pt x="18427" y="89"/>
                    </a:lnTo>
                    <a:lnTo>
                      <a:pt x="15871" y="54"/>
                    </a:lnTo>
                    <a:lnTo>
                      <a:pt x="13315" y="18"/>
                    </a:lnTo>
                    <a:lnTo>
                      <a:pt x="10742" y="0"/>
                    </a:lnTo>
                    <a:close/>
                  </a:path>
                </a:pathLst>
              </a:custGeom>
              <a:solidFill>
                <a:srgbClr val="FFFF00"/>
              </a:solidFill>
              <a:ln w="19050" cap="flat" cmpd="sng">
                <a:solidFill>
                  <a:srgbClr val="FFC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8620868A-BB3C-3E74-F0A5-8A727BBE62A7}"/>
                      </a:ext>
                    </a:extLst>
                  </p:cNvPr>
                  <p:cNvSpPr txBox="1"/>
                  <p:nvPr/>
                </p:nvSpPr>
                <p:spPr>
                  <a:xfrm>
                    <a:off x="5758347" y="1952327"/>
                    <a:ext cx="2209415" cy="93660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𝟔</m:t>
                              </m:r>
                              <m:r>
                                <a:rPr lang="en-US" sz="4000" b="1" i="1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sz="4000" b="1" i="1" smtClean="0">
                                  <a:solidFill>
                                    <a:srgbClr val="00206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𝟏𝟓</m:t>
                              </m:r>
                            </m:den>
                          </m:f>
                        </m:oMath>
                      </m:oMathPara>
                    </a14:m>
                    <a:endParaRPr kumimoji="0" lang="en-US" sz="4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8620868A-BB3C-3E74-F0A5-8A727BBE62A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58347" y="1952327"/>
                    <a:ext cx="2209415" cy="93660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72A2A41-42C4-4958-242F-8B08F8FBE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758175" y="3218975"/>
              <a:ext cx="1252816" cy="1654563"/>
            </a:xfrm>
            <a:prstGeom prst="rect">
              <a:avLst/>
            </a:prstGeom>
          </p:spPr>
        </p:pic>
      </p:grpSp>
      <p:sp>
        <p:nvSpPr>
          <p:cNvPr id="22" name="Multiplication Sign 21">
            <a:extLst>
              <a:ext uri="{FF2B5EF4-FFF2-40B4-BE49-F238E27FC236}">
                <a16:creationId xmlns:a16="http://schemas.microsoft.com/office/drawing/2014/main" id="{463A3B68-F785-3601-04F4-6E104554C553}"/>
              </a:ext>
            </a:extLst>
          </p:cNvPr>
          <p:cNvSpPr/>
          <p:nvPr/>
        </p:nvSpPr>
        <p:spPr>
          <a:xfrm>
            <a:off x="10006096" y="2497307"/>
            <a:ext cx="1736176" cy="1496332"/>
          </a:xfrm>
          <a:prstGeom prst="mathMultiply">
            <a:avLst/>
          </a:prstGeom>
          <a:solidFill>
            <a:srgbClr val="92D05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23" name="Multiplication Sign 22">
            <a:extLst>
              <a:ext uri="{FF2B5EF4-FFF2-40B4-BE49-F238E27FC236}">
                <a16:creationId xmlns:a16="http://schemas.microsoft.com/office/drawing/2014/main" id="{E1F8F235-293C-C00D-E5AB-63C800DD05AF}"/>
              </a:ext>
            </a:extLst>
          </p:cNvPr>
          <p:cNvSpPr/>
          <p:nvPr/>
        </p:nvSpPr>
        <p:spPr>
          <a:xfrm>
            <a:off x="10145404" y="4638640"/>
            <a:ext cx="1736176" cy="1540675"/>
          </a:xfrm>
          <a:prstGeom prst="mathMultiply">
            <a:avLst/>
          </a:prstGeom>
          <a:solidFill>
            <a:srgbClr val="92D05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24" name="Multiplication Sign 23">
            <a:extLst>
              <a:ext uri="{FF2B5EF4-FFF2-40B4-BE49-F238E27FC236}">
                <a16:creationId xmlns:a16="http://schemas.microsoft.com/office/drawing/2014/main" id="{ABBAE87F-0486-5D5D-CB85-744B12DC658F}"/>
              </a:ext>
            </a:extLst>
          </p:cNvPr>
          <p:cNvSpPr/>
          <p:nvPr/>
        </p:nvSpPr>
        <p:spPr>
          <a:xfrm>
            <a:off x="4605400" y="2434535"/>
            <a:ext cx="1670421" cy="1598277"/>
          </a:xfrm>
          <a:prstGeom prst="mathMultiply">
            <a:avLst/>
          </a:prstGeom>
          <a:solidFill>
            <a:srgbClr val="92D05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sp>
        <p:nvSpPr>
          <p:cNvPr id="25" name="Heart 24">
            <a:extLst>
              <a:ext uri="{FF2B5EF4-FFF2-40B4-BE49-F238E27FC236}">
                <a16:creationId xmlns:a16="http://schemas.microsoft.com/office/drawing/2014/main" id="{896BF6AE-D0FD-7E79-8BCD-E643AA552C13}"/>
              </a:ext>
            </a:extLst>
          </p:cNvPr>
          <p:cNvSpPr/>
          <p:nvPr/>
        </p:nvSpPr>
        <p:spPr>
          <a:xfrm>
            <a:off x="4658195" y="4760379"/>
            <a:ext cx="1490600" cy="1339539"/>
          </a:xfrm>
          <a:prstGeom prst="hear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  <p:pic>
        <p:nvPicPr>
          <p:cNvPr id="26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20F3AE3F-E2DF-06FB-3D46-98F6B9C424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09053" y="374540"/>
            <a:ext cx="1245280" cy="1245280"/>
          </a:xfrm>
          <a:prstGeom prst="rect">
            <a:avLst/>
          </a:prstGeom>
        </p:spPr>
      </p:pic>
      <p:pic>
        <p:nvPicPr>
          <p:cNvPr id="27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5181936C-19BA-3667-2DDC-90F023BEA2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19417" y="1872769"/>
            <a:ext cx="1245280" cy="1245280"/>
          </a:xfrm>
          <a:prstGeom prst="rect">
            <a:avLst/>
          </a:prstGeom>
        </p:spPr>
      </p:pic>
      <p:pic>
        <p:nvPicPr>
          <p:cNvPr id="28" name="Tiếng nhạc sai">
            <a:hlinkClick r:id="" action="ppaction://media"/>
            <a:extLst>
              <a:ext uri="{FF2B5EF4-FFF2-40B4-BE49-F238E27FC236}">
                <a16:creationId xmlns:a16="http://schemas.microsoft.com/office/drawing/2014/main" id="{060B3E72-4C95-CDD2-D7CE-5E4FC3CD74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87593" y="3370999"/>
            <a:ext cx="1245280" cy="1245280"/>
          </a:xfrm>
          <a:prstGeom prst="rect">
            <a:avLst/>
          </a:prstGeom>
        </p:spPr>
      </p:pic>
      <p:pic>
        <p:nvPicPr>
          <p:cNvPr id="29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1AF1596C-248F-42C8-EE36-37ECA1E9DB5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49503" y="5250008"/>
            <a:ext cx="1670421" cy="1670421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B7556BA4-9A17-9D81-49AC-53F478D0B99B}"/>
              </a:ext>
            </a:extLst>
          </p:cNvPr>
          <p:cNvGrpSpPr/>
          <p:nvPr/>
        </p:nvGrpSpPr>
        <p:grpSpPr>
          <a:xfrm>
            <a:off x="244770" y="157988"/>
            <a:ext cx="11814317" cy="2071328"/>
            <a:chOff x="183577" y="118491"/>
            <a:chExt cx="8860738" cy="155349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EB5A7C0-2EAA-D0B5-204E-A1F503FC01DF}"/>
                </a:ext>
              </a:extLst>
            </p:cNvPr>
            <p:cNvGrpSpPr/>
            <p:nvPr/>
          </p:nvGrpSpPr>
          <p:grpSpPr>
            <a:xfrm>
              <a:off x="472035" y="118491"/>
              <a:ext cx="8572280" cy="1553496"/>
              <a:chOff x="335021" y="23792"/>
              <a:chExt cx="8572280" cy="1553496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23238C2F-57AE-965F-1EF3-C03B5E056F1F}"/>
                  </a:ext>
                </a:extLst>
              </p:cNvPr>
              <p:cNvGrpSpPr/>
              <p:nvPr/>
            </p:nvGrpSpPr>
            <p:grpSpPr>
              <a:xfrm>
                <a:off x="335021" y="23792"/>
                <a:ext cx="8572280" cy="1553496"/>
                <a:chOff x="335021" y="23792"/>
                <a:chExt cx="8572280" cy="1553496"/>
              </a:xfrm>
            </p:grpSpPr>
            <p:sp>
              <p:nvSpPr>
                <p:cNvPr id="35" name="Google Shape;2105;p47">
                  <a:extLst>
                    <a:ext uri="{FF2B5EF4-FFF2-40B4-BE49-F238E27FC236}">
                      <a16:creationId xmlns:a16="http://schemas.microsoft.com/office/drawing/2014/main" id="{EE8F448B-EB5B-94DA-C012-0127D2787B1A}"/>
                    </a:ext>
                  </a:extLst>
                </p:cNvPr>
                <p:cNvSpPr/>
                <p:nvPr/>
              </p:nvSpPr>
              <p:spPr>
                <a:xfrm>
                  <a:off x="335021" y="23792"/>
                  <a:ext cx="8572280" cy="155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30" h="54969" extrusionOk="0">
                      <a:moveTo>
                        <a:pt x="16727" y="519"/>
                      </a:moveTo>
                      <a:lnTo>
                        <a:pt x="18344" y="540"/>
                      </a:lnTo>
                      <a:lnTo>
                        <a:pt x="17452" y="560"/>
                      </a:lnTo>
                      <a:lnTo>
                        <a:pt x="15856" y="560"/>
                      </a:lnTo>
                      <a:lnTo>
                        <a:pt x="16727" y="519"/>
                      </a:lnTo>
                      <a:close/>
                      <a:moveTo>
                        <a:pt x="1430" y="12810"/>
                      </a:moveTo>
                      <a:lnTo>
                        <a:pt x="1430" y="13432"/>
                      </a:lnTo>
                      <a:lnTo>
                        <a:pt x="1389" y="13225"/>
                      </a:lnTo>
                      <a:lnTo>
                        <a:pt x="1389" y="13142"/>
                      </a:lnTo>
                      <a:lnTo>
                        <a:pt x="1389" y="13038"/>
                      </a:lnTo>
                      <a:lnTo>
                        <a:pt x="1430" y="12810"/>
                      </a:lnTo>
                      <a:close/>
                      <a:moveTo>
                        <a:pt x="1430" y="13556"/>
                      </a:moveTo>
                      <a:lnTo>
                        <a:pt x="1410" y="13971"/>
                      </a:lnTo>
                      <a:lnTo>
                        <a:pt x="1410" y="13888"/>
                      </a:lnTo>
                      <a:lnTo>
                        <a:pt x="1430" y="13556"/>
                      </a:lnTo>
                      <a:close/>
                      <a:moveTo>
                        <a:pt x="30966" y="1"/>
                      </a:moveTo>
                      <a:lnTo>
                        <a:pt x="30303" y="21"/>
                      </a:lnTo>
                      <a:lnTo>
                        <a:pt x="29640" y="63"/>
                      </a:lnTo>
                      <a:lnTo>
                        <a:pt x="29246" y="84"/>
                      </a:lnTo>
                      <a:lnTo>
                        <a:pt x="28355" y="42"/>
                      </a:lnTo>
                      <a:lnTo>
                        <a:pt x="27816" y="21"/>
                      </a:lnTo>
                      <a:lnTo>
                        <a:pt x="26634" y="21"/>
                      </a:lnTo>
                      <a:lnTo>
                        <a:pt x="26013" y="63"/>
                      </a:lnTo>
                      <a:lnTo>
                        <a:pt x="25577" y="104"/>
                      </a:lnTo>
                      <a:lnTo>
                        <a:pt x="25163" y="146"/>
                      </a:lnTo>
                      <a:lnTo>
                        <a:pt x="24976" y="187"/>
                      </a:lnTo>
                      <a:lnTo>
                        <a:pt x="24396" y="229"/>
                      </a:lnTo>
                      <a:lnTo>
                        <a:pt x="23940" y="249"/>
                      </a:lnTo>
                      <a:lnTo>
                        <a:pt x="23214" y="270"/>
                      </a:lnTo>
                      <a:lnTo>
                        <a:pt x="22344" y="249"/>
                      </a:lnTo>
                      <a:lnTo>
                        <a:pt x="21618" y="249"/>
                      </a:lnTo>
                      <a:lnTo>
                        <a:pt x="20872" y="270"/>
                      </a:lnTo>
                      <a:lnTo>
                        <a:pt x="20748" y="229"/>
                      </a:lnTo>
                      <a:lnTo>
                        <a:pt x="20582" y="208"/>
                      </a:lnTo>
                      <a:lnTo>
                        <a:pt x="19421" y="167"/>
                      </a:lnTo>
                      <a:lnTo>
                        <a:pt x="18530" y="146"/>
                      </a:lnTo>
                      <a:lnTo>
                        <a:pt x="18136" y="125"/>
                      </a:lnTo>
                      <a:lnTo>
                        <a:pt x="17722" y="125"/>
                      </a:lnTo>
                      <a:lnTo>
                        <a:pt x="16830" y="167"/>
                      </a:lnTo>
                      <a:lnTo>
                        <a:pt x="14530" y="167"/>
                      </a:lnTo>
                      <a:lnTo>
                        <a:pt x="13929" y="146"/>
                      </a:lnTo>
                      <a:lnTo>
                        <a:pt x="13328" y="167"/>
                      </a:lnTo>
                      <a:lnTo>
                        <a:pt x="11980" y="208"/>
                      </a:lnTo>
                      <a:lnTo>
                        <a:pt x="10239" y="249"/>
                      </a:lnTo>
                      <a:lnTo>
                        <a:pt x="8519" y="249"/>
                      </a:lnTo>
                      <a:lnTo>
                        <a:pt x="7752" y="270"/>
                      </a:lnTo>
                      <a:lnTo>
                        <a:pt x="6964" y="291"/>
                      </a:lnTo>
                      <a:lnTo>
                        <a:pt x="5824" y="291"/>
                      </a:lnTo>
                      <a:lnTo>
                        <a:pt x="4664" y="270"/>
                      </a:lnTo>
                      <a:lnTo>
                        <a:pt x="4021" y="291"/>
                      </a:lnTo>
                      <a:lnTo>
                        <a:pt x="3379" y="332"/>
                      </a:lnTo>
                      <a:lnTo>
                        <a:pt x="2322" y="312"/>
                      </a:lnTo>
                      <a:lnTo>
                        <a:pt x="2177" y="332"/>
                      </a:lnTo>
                      <a:lnTo>
                        <a:pt x="2135" y="332"/>
                      </a:lnTo>
                      <a:lnTo>
                        <a:pt x="2114" y="374"/>
                      </a:lnTo>
                      <a:lnTo>
                        <a:pt x="2135" y="395"/>
                      </a:lnTo>
                      <a:lnTo>
                        <a:pt x="2156" y="395"/>
                      </a:lnTo>
                      <a:lnTo>
                        <a:pt x="2322" y="415"/>
                      </a:lnTo>
                      <a:lnTo>
                        <a:pt x="2715" y="415"/>
                      </a:lnTo>
                      <a:lnTo>
                        <a:pt x="3586" y="436"/>
                      </a:lnTo>
                      <a:lnTo>
                        <a:pt x="4456" y="436"/>
                      </a:lnTo>
                      <a:lnTo>
                        <a:pt x="6115" y="457"/>
                      </a:lnTo>
                      <a:lnTo>
                        <a:pt x="6695" y="477"/>
                      </a:lnTo>
                      <a:lnTo>
                        <a:pt x="7255" y="498"/>
                      </a:lnTo>
                      <a:lnTo>
                        <a:pt x="7690" y="498"/>
                      </a:lnTo>
                      <a:lnTo>
                        <a:pt x="7172" y="519"/>
                      </a:lnTo>
                      <a:lnTo>
                        <a:pt x="6156" y="540"/>
                      </a:lnTo>
                      <a:lnTo>
                        <a:pt x="2881" y="540"/>
                      </a:lnTo>
                      <a:lnTo>
                        <a:pt x="2591" y="581"/>
                      </a:lnTo>
                      <a:lnTo>
                        <a:pt x="2322" y="643"/>
                      </a:lnTo>
                      <a:lnTo>
                        <a:pt x="2094" y="705"/>
                      </a:lnTo>
                      <a:lnTo>
                        <a:pt x="1907" y="788"/>
                      </a:lnTo>
                      <a:lnTo>
                        <a:pt x="1721" y="892"/>
                      </a:lnTo>
                      <a:lnTo>
                        <a:pt x="1575" y="1016"/>
                      </a:lnTo>
                      <a:lnTo>
                        <a:pt x="1451" y="1141"/>
                      </a:lnTo>
                      <a:lnTo>
                        <a:pt x="1347" y="1265"/>
                      </a:lnTo>
                      <a:lnTo>
                        <a:pt x="1265" y="1410"/>
                      </a:lnTo>
                      <a:lnTo>
                        <a:pt x="1202" y="1555"/>
                      </a:lnTo>
                      <a:lnTo>
                        <a:pt x="1140" y="1680"/>
                      </a:lnTo>
                      <a:lnTo>
                        <a:pt x="1099" y="1825"/>
                      </a:lnTo>
                      <a:lnTo>
                        <a:pt x="1078" y="1970"/>
                      </a:lnTo>
                      <a:lnTo>
                        <a:pt x="1057" y="2219"/>
                      </a:lnTo>
                      <a:lnTo>
                        <a:pt x="1057" y="2571"/>
                      </a:lnTo>
                      <a:lnTo>
                        <a:pt x="1037" y="2923"/>
                      </a:lnTo>
                      <a:lnTo>
                        <a:pt x="995" y="3607"/>
                      </a:lnTo>
                      <a:lnTo>
                        <a:pt x="912" y="4084"/>
                      </a:lnTo>
                      <a:lnTo>
                        <a:pt x="891" y="4312"/>
                      </a:lnTo>
                      <a:lnTo>
                        <a:pt x="871" y="4540"/>
                      </a:lnTo>
                      <a:lnTo>
                        <a:pt x="829" y="5535"/>
                      </a:lnTo>
                      <a:lnTo>
                        <a:pt x="809" y="6447"/>
                      </a:lnTo>
                      <a:lnTo>
                        <a:pt x="809" y="6530"/>
                      </a:lnTo>
                      <a:lnTo>
                        <a:pt x="809" y="6550"/>
                      </a:lnTo>
                      <a:lnTo>
                        <a:pt x="829" y="6758"/>
                      </a:lnTo>
                      <a:lnTo>
                        <a:pt x="850" y="6944"/>
                      </a:lnTo>
                      <a:lnTo>
                        <a:pt x="891" y="7089"/>
                      </a:lnTo>
                      <a:lnTo>
                        <a:pt x="912" y="7317"/>
                      </a:lnTo>
                      <a:lnTo>
                        <a:pt x="912" y="7483"/>
                      </a:lnTo>
                      <a:lnTo>
                        <a:pt x="891" y="7670"/>
                      </a:lnTo>
                      <a:lnTo>
                        <a:pt x="829" y="8043"/>
                      </a:lnTo>
                      <a:lnTo>
                        <a:pt x="809" y="8229"/>
                      </a:lnTo>
                      <a:lnTo>
                        <a:pt x="809" y="8416"/>
                      </a:lnTo>
                      <a:lnTo>
                        <a:pt x="850" y="9100"/>
                      </a:lnTo>
                      <a:lnTo>
                        <a:pt x="850" y="9307"/>
                      </a:lnTo>
                      <a:lnTo>
                        <a:pt x="726" y="9929"/>
                      </a:lnTo>
                      <a:lnTo>
                        <a:pt x="581" y="10841"/>
                      </a:lnTo>
                      <a:lnTo>
                        <a:pt x="518" y="11152"/>
                      </a:lnTo>
                      <a:lnTo>
                        <a:pt x="456" y="11483"/>
                      </a:lnTo>
                      <a:lnTo>
                        <a:pt x="456" y="11649"/>
                      </a:lnTo>
                      <a:lnTo>
                        <a:pt x="456" y="11815"/>
                      </a:lnTo>
                      <a:lnTo>
                        <a:pt x="477" y="11981"/>
                      </a:lnTo>
                      <a:lnTo>
                        <a:pt x="518" y="12147"/>
                      </a:lnTo>
                      <a:lnTo>
                        <a:pt x="581" y="12375"/>
                      </a:lnTo>
                      <a:lnTo>
                        <a:pt x="601" y="12582"/>
                      </a:lnTo>
                      <a:lnTo>
                        <a:pt x="581" y="12706"/>
                      </a:lnTo>
                      <a:lnTo>
                        <a:pt x="560" y="12851"/>
                      </a:lnTo>
                      <a:lnTo>
                        <a:pt x="581" y="12997"/>
                      </a:lnTo>
                      <a:lnTo>
                        <a:pt x="601" y="13162"/>
                      </a:lnTo>
                      <a:lnTo>
                        <a:pt x="601" y="13328"/>
                      </a:lnTo>
                      <a:lnTo>
                        <a:pt x="601" y="13411"/>
                      </a:lnTo>
                      <a:lnTo>
                        <a:pt x="560" y="13494"/>
                      </a:lnTo>
                      <a:lnTo>
                        <a:pt x="498" y="13639"/>
                      </a:lnTo>
                      <a:lnTo>
                        <a:pt x="456" y="13805"/>
                      </a:lnTo>
                      <a:lnTo>
                        <a:pt x="456" y="14095"/>
                      </a:lnTo>
                      <a:lnTo>
                        <a:pt x="477" y="14385"/>
                      </a:lnTo>
                      <a:lnTo>
                        <a:pt x="435" y="14758"/>
                      </a:lnTo>
                      <a:lnTo>
                        <a:pt x="353" y="15152"/>
                      </a:lnTo>
                      <a:lnTo>
                        <a:pt x="311" y="15442"/>
                      </a:lnTo>
                      <a:lnTo>
                        <a:pt x="290" y="15774"/>
                      </a:lnTo>
                      <a:lnTo>
                        <a:pt x="228" y="16541"/>
                      </a:lnTo>
                      <a:lnTo>
                        <a:pt x="125" y="17018"/>
                      </a:lnTo>
                      <a:lnTo>
                        <a:pt x="42" y="17349"/>
                      </a:lnTo>
                      <a:lnTo>
                        <a:pt x="21" y="17660"/>
                      </a:lnTo>
                      <a:lnTo>
                        <a:pt x="0" y="18158"/>
                      </a:lnTo>
                      <a:lnTo>
                        <a:pt x="0" y="18655"/>
                      </a:lnTo>
                      <a:lnTo>
                        <a:pt x="21" y="19194"/>
                      </a:lnTo>
                      <a:lnTo>
                        <a:pt x="62" y="19463"/>
                      </a:lnTo>
                      <a:lnTo>
                        <a:pt x="104" y="19733"/>
                      </a:lnTo>
                      <a:lnTo>
                        <a:pt x="166" y="20044"/>
                      </a:lnTo>
                      <a:lnTo>
                        <a:pt x="104" y="20417"/>
                      </a:lnTo>
                      <a:lnTo>
                        <a:pt x="62" y="20769"/>
                      </a:lnTo>
                      <a:lnTo>
                        <a:pt x="21" y="21204"/>
                      </a:lnTo>
                      <a:lnTo>
                        <a:pt x="21" y="21660"/>
                      </a:lnTo>
                      <a:lnTo>
                        <a:pt x="21" y="21909"/>
                      </a:lnTo>
                      <a:lnTo>
                        <a:pt x="42" y="22158"/>
                      </a:lnTo>
                      <a:lnTo>
                        <a:pt x="125" y="22676"/>
                      </a:lnTo>
                      <a:lnTo>
                        <a:pt x="166" y="22863"/>
                      </a:lnTo>
                      <a:lnTo>
                        <a:pt x="207" y="23028"/>
                      </a:lnTo>
                      <a:lnTo>
                        <a:pt x="332" y="23360"/>
                      </a:lnTo>
                      <a:lnTo>
                        <a:pt x="415" y="23505"/>
                      </a:lnTo>
                      <a:lnTo>
                        <a:pt x="498" y="23982"/>
                      </a:lnTo>
                      <a:lnTo>
                        <a:pt x="539" y="24355"/>
                      </a:lnTo>
                      <a:lnTo>
                        <a:pt x="581" y="24935"/>
                      </a:lnTo>
                      <a:lnTo>
                        <a:pt x="581" y="25288"/>
                      </a:lnTo>
                      <a:lnTo>
                        <a:pt x="560" y="25640"/>
                      </a:lnTo>
                      <a:lnTo>
                        <a:pt x="560" y="25951"/>
                      </a:lnTo>
                      <a:lnTo>
                        <a:pt x="560" y="26241"/>
                      </a:lnTo>
                      <a:lnTo>
                        <a:pt x="601" y="26842"/>
                      </a:lnTo>
                      <a:lnTo>
                        <a:pt x="518" y="26946"/>
                      </a:lnTo>
                      <a:lnTo>
                        <a:pt x="498" y="27008"/>
                      </a:lnTo>
                      <a:lnTo>
                        <a:pt x="477" y="27070"/>
                      </a:lnTo>
                      <a:lnTo>
                        <a:pt x="415" y="27547"/>
                      </a:lnTo>
                      <a:lnTo>
                        <a:pt x="373" y="28003"/>
                      </a:lnTo>
                      <a:lnTo>
                        <a:pt x="311" y="28728"/>
                      </a:lnTo>
                      <a:lnTo>
                        <a:pt x="290" y="29060"/>
                      </a:lnTo>
                      <a:lnTo>
                        <a:pt x="270" y="29412"/>
                      </a:lnTo>
                      <a:lnTo>
                        <a:pt x="311" y="29765"/>
                      </a:lnTo>
                      <a:lnTo>
                        <a:pt x="353" y="30117"/>
                      </a:lnTo>
                      <a:lnTo>
                        <a:pt x="373" y="30200"/>
                      </a:lnTo>
                      <a:lnTo>
                        <a:pt x="373" y="30262"/>
                      </a:lnTo>
                      <a:lnTo>
                        <a:pt x="373" y="30946"/>
                      </a:lnTo>
                      <a:lnTo>
                        <a:pt x="373" y="31464"/>
                      </a:lnTo>
                      <a:lnTo>
                        <a:pt x="332" y="31982"/>
                      </a:lnTo>
                      <a:lnTo>
                        <a:pt x="332" y="32459"/>
                      </a:lnTo>
                      <a:lnTo>
                        <a:pt x="353" y="32957"/>
                      </a:lnTo>
                      <a:lnTo>
                        <a:pt x="456" y="34055"/>
                      </a:lnTo>
                      <a:lnTo>
                        <a:pt x="518" y="34760"/>
                      </a:lnTo>
                      <a:lnTo>
                        <a:pt x="539" y="35465"/>
                      </a:lnTo>
                      <a:lnTo>
                        <a:pt x="539" y="36024"/>
                      </a:lnTo>
                      <a:lnTo>
                        <a:pt x="539" y="36356"/>
                      </a:lnTo>
                      <a:lnTo>
                        <a:pt x="539" y="36688"/>
                      </a:lnTo>
                      <a:lnTo>
                        <a:pt x="539" y="36853"/>
                      </a:lnTo>
                      <a:lnTo>
                        <a:pt x="560" y="37144"/>
                      </a:lnTo>
                      <a:lnTo>
                        <a:pt x="581" y="37475"/>
                      </a:lnTo>
                      <a:lnTo>
                        <a:pt x="622" y="37828"/>
                      </a:lnTo>
                      <a:lnTo>
                        <a:pt x="643" y="38118"/>
                      </a:lnTo>
                      <a:lnTo>
                        <a:pt x="643" y="38594"/>
                      </a:lnTo>
                      <a:lnTo>
                        <a:pt x="622" y="39050"/>
                      </a:lnTo>
                      <a:lnTo>
                        <a:pt x="601" y="39486"/>
                      </a:lnTo>
                      <a:lnTo>
                        <a:pt x="601" y="39983"/>
                      </a:lnTo>
                      <a:lnTo>
                        <a:pt x="622" y="40232"/>
                      </a:lnTo>
                      <a:lnTo>
                        <a:pt x="663" y="40501"/>
                      </a:lnTo>
                      <a:lnTo>
                        <a:pt x="705" y="40771"/>
                      </a:lnTo>
                      <a:lnTo>
                        <a:pt x="726" y="41019"/>
                      </a:lnTo>
                      <a:lnTo>
                        <a:pt x="726" y="41517"/>
                      </a:lnTo>
                      <a:lnTo>
                        <a:pt x="705" y="41890"/>
                      </a:lnTo>
                      <a:lnTo>
                        <a:pt x="705" y="41952"/>
                      </a:lnTo>
                      <a:lnTo>
                        <a:pt x="726" y="41994"/>
                      </a:lnTo>
                      <a:lnTo>
                        <a:pt x="767" y="42035"/>
                      </a:lnTo>
                      <a:lnTo>
                        <a:pt x="850" y="42035"/>
                      </a:lnTo>
                      <a:lnTo>
                        <a:pt x="891" y="42014"/>
                      </a:lnTo>
                      <a:lnTo>
                        <a:pt x="912" y="41952"/>
                      </a:lnTo>
                      <a:lnTo>
                        <a:pt x="912" y="41890"/>
                      </a:lnTo>
                      <a:lnTo>
                        <a:pt x="912" y="41558"/>
                      </a:lnTo>
                      <a:lnTo>
                        <a:pt x="954" y="41206"/>
                      </a:lnTo>
                      <a:lnTo>
                        <a:pt x="974" y="40854"/>
                      </a:lnTo>
                      <a:lnTo>
                        <a:pt x="995" y="40667"/>
                      </a:lnTo>
                      <a:lnTo>
                        <a:pt x="995" y="40501"/>
                      </a:lnTo>
                      <a:lnTo>
                        <a:pt x="974" y="40149"/>
                      </a:lnTo>
                      <a:lnTo>
                        <a:pt x="974" y="39465"/>
                      </a:lnTo>
                      <a:lnTo>
                        <a:pt x="995" y="38802"/>
                      </a:lnTo>
                      <a:lnTo>
                        <a:pt x="1078" y="38346"/>
                      </a:lnTo>
                      <a:lnTo>
                        <a:pt x="1099" y="38097"/>
                      </a:lnTo>
                      <a:lnTo>
                        <a:pt x="1119" y="37869"/>
                      </a:lnTo>
                      <a:lnTo>
                        <a:pt x="1140" y="36874"/>
                      </a:lnTo>
                      <a:lnTo>
                        <a:pt x="1182" y="35299"/>
                      </a:lnTo>
                      <a:lnTo>
                        <a:pt x="1182" y="35237"/>
                      </a:lnTo>
                      <a:lnTo>
                        <a:pt x="1306" y="34656"/>
                      </a:lnTo>
                      <a:lnTo>
                        <a:pt x="1347" y="34490"/>
                      </a:lnTo>
                      <a:lnTo>
                        <a:pt x="1347" y="34304"/>
                      </a:lnTo>
                      <a:lnTo>
                        <a:pt x="1368" y="33952"/>
                      </a:lnTo>
                      <a:lnTo>
                        <a:pt x="1347" y="33309"/>
                      </a:lnTo>
                      <a:lnTo>
                        <a:pt x="1327" y="32666"/>
                      </a:lnTo>
                      <a:lnTo>
                        <a:pt x="1285" y="31423"/>
                      </a:lnTo>
                      <a:lnTo>
                        <a:pt x="1244" y="30822"/>
                      </a:lnTo>
                      <a:lnTo>
                        <a:pt x="1182" y="30200"/>
                      </a:lnTo>
                      <a:lnTo>
                        <a:pt x="1182" y="29371"/>
                      </a:lnTo>
                      <a:lnTo>
                        <a:pt x="1223" y="28542"/>
                      </a:lnTo>
                      <a:lnTo>
                        <a:pt x="1223" y="28480"/>
                      </a:lnTo>
                      <a:lnTo>
                        <a:pt x="1285" y="29081"/>
                      </a:lnTo>
                      <a:lnTo>
                        <a:pt x="1347" y="29640"/>
                      </a:lnTo>
                      <a:lnTo>
                        <a:pt x="1451" y="30179"/>
                      </a:lnTo>
                      <a:lnTo>
                        <a:pt x="1513" y="30428"/>
                      </a:lnTo>
                      <a:lnTo>
                        <a:pt x="1596" y="30677"/>
                      </a:lnTo>
                      <a:lnTo>
                        <a:pt x="1555" y="31195"/>
                      </a:lnTo>
                      <a:lnTo>
                        <a:pt x="1534" y="31775"/>
                      </a:lnTo>
                      <a:lnTo>
                        <a:pt x="1534" y="32356"/>
                      </a:lnTo>
                      <a:lnTo>
                        <a:pt x="1575" y="32915"/>
                      </a:lnTo>
                      <a:lnTo>
                        <a:pt x="1555" y="33350"/>
                      </a:lnTo>
                      <a:lnTo>
                        <a:pt x="1555" y="33703"/>
                      </a:lnTo>
                      <a:lnTo>
                        <a:pt x="1575" y="33972"/>
                      </a:lnTo>
                      <a:lnTo>
                        <a:pt x="1596" y="34221"/>
                      </a:lnTo>
                      <a:lnTo>
                        <a:pt x="1638" y="34408"/>
                      </a:lnTo>
                      <a:lnTo>
                        <a:pt x="1679" y="34594"/>
                      </a:lnTo>
                      <a:lnTo>
                        <a:pt x="1783" y="34988"/>
                      </a:lnTo>
                      <a:lnTo>
                        <a:pt x="1783" y="35071"/>
                      </a:lnTo>
                      <a:lnTo>
                        <a:pt x="1721" y="35195"/>
                      </a:lnTo>
                      <a:lnTo>
                        <a:pt x="1679" y="35361"/>
                      </a:lnTo>
                      <a:lnTo>
                        <a:pt x="1658" y="35548"/>
                      </a:lnTo>
                      <a:lnTo>
                        <a:pt x="1638" y="35755"/>
                      </a:lnTo>
                      <a:lnTo>
                        <a:pt x="1596" y="36211"/>
                      </a:lnTo>
                      <a:lnTo>
                        <a:pt x="1617" y="36667"/>
                      </a:lnTo>
                      <a:lnTo>
                        <a:pt x="1596" y="37144"/>
                      </a:lnTo>
                      <a:lnTo>
                        <a:pt x="1575" y="37600"/>
                      </a:lnTo>
                      <a:lnTo>
                        <a:pt x="1596" y="38056"/>
                      </a:lnTo>
                      <a:lnTo>
                        <a:pt x="1638" y="38511"/>
                      </a:lnTo>
                      <a:lnTo>
                        <a:pt x="1638" y="38885"/>
                      </a:lnTo>
                      <a:lnTo>
                        <a:pt x="1638" y="39216"/>
                      </a:lnTo>
                      <a:lnTo>
                        <a:pt x="1596" y="39817"/>
                      </a:lnTo>
                      <a:lnTo>
                        <a:pt x="1596" y="40107"/>
                      </a:lnTo>
                      <a:lnTo>
                        <a:pt x="1617" y="40356"/>
                      </a:lnTo>
                      <a:lnTo>
                        <a:pt x="1638" y="40605"/>
                      </a:lnTo>
                      <a:lnTo>
                        <a:pt x="1679" y="40833"/>
                      </a:lnTo>
                      <a:lnTo>
                        <a:pt x="1783" y="41310"/>
                      </a:lnTo>
                      <a:lnTo>
                        <a:pt x="1783" y="41869"/>
                      </a:lnTo>
                      <a:lnTo>
                        <a:pt x="1741" y="42512"/>
                      </a:lnTo>
                      <a:lnTo>
                        <a:pt x="1721" y="43113"/>
                      </a:lnTo>
                      <a:lnTo>
                        <a:pt x="1721" y="43631"/>
                      </a:lnTo>
                      <a:lnTo>
                        <a:pt x="1700" y="44087"/>
                      </a:lnTo>
                      <a:lnTo>
                        <a:pt x="1575" y="44419"/>
                      </a:lnTo>
                      <a:lnTo>
                        <a:pt x="1534" y="44585"/>
                      </a:lnTo>
                      <a:lnTo>
                        <a:pt x="1493" y="44750"/>
                      </a:lnTo>
                      <a:lnTo>
                        <a:pt x="1430" y="45269"/>
                      </a:lnTo>
                      <a:lnTo>
                        <a:pt x="1368" y="46077"/>
                      </a:lnTo>
                      <a:lnTo>
                        <a:pt x="1347" y="46678"/>
                      </a:lnTo>
                      <a:lnTo>
                        <a:pt x="1368" y="47403"/>
                      </a:lnTo>
                      <a:lnTo>
                        <a:pt x="1410" y="48108"/>
                      </a:lnTo>
                      <a:lnTo>
                        <a:pt x="1430" y="48419"/>
                      </a:lnTo>
                      <a:lnTo>
                        <a:pt x="1493" y="48668"/>
                      </a:lnTo>
                      <a:lnTo>
                        <a:pt x="1430" y="49476"/>
                      </a:lnTo>
                      <a:lnTo>
                        <a:pt x="1410" y="50430"/>
                      </a:lnTo>
                      <a:lnTo>
                        <a:pt x="1410" y="51570"/>
                      </a:lnTo>
                      <a:lnTo>
                        <a:pt x="1430" y="52627"/>
                      </a:lnTo>
                      <a:lnTo>
                        <a:pt x="1451" y="53103"/>
                      </a:lnTo>
                      <a:lnTo>
                        <a:pt x="1493" y="53559"/>
                      </a:lnTo>
                      <a:lnTo>
                        <a:pt x="1534" y="53808"/>
                      </a:lnTo>
                      <a:lnTo>
                        <a:pt x="1575" y="54015"/>
                      </a:lnTo>
                      <a:lnTo>
                        <a:pt x="1638" y="54181"/>
                      </a:lnTo>
                      <a:lnTo>
                        <a:pt x="1700" y="54326"/>
                      </a:lnTo>
                      <a:lnTo>
                        <a:pt x="1783" y="54451"/>
                      </a:lnTo>
                      <a:lnTo>
                        <a:pt x="1845" y="54533"/>
                      </a:lnTo>
                      <a:lnTo>
                        <a:pt x="1928" y="54616"/>
                      </a:lnTo>
                      <a:lnTo>
                        <a:pt x="2031" y="54658"/>
                      </a:lnTo>
                      <a:lnTo>
                        <a:pt x="2135" y="54699"/>
                      </a:lnTo>
                      <a:lnTo>
                        <a:pt x="2239" y="54699"/>
                      </a:lnTo>
                      <a:lnTo>
                        <a:pt x="2446" y="54720"/>
                      </a:lnTo>
                      <a:lnTo>
                        <a:pt x="2943" y="54679"/>
                      </a:lnTo>
                      <a:lnTo>
                        <a:pt x="3959" y="54679"/>
                      </a:lnTo>
                      <a:lnTo>
                        <a:pt x="5679" y="54658"/>
                      </a:lnTo>
                      <a:lnTo>
                        <a:pt x="7358" y="54658"/>
                      </a:lnTo>
                      <a:lnTo>
                        <a:pt x="9389" y="54637"/>
                      </a:lnTo>
                      <a:lnTo>
                        <a:pt x="12063" y="54679"/>
                      </a:lnTo>
                      <a:lnTo>
                        <a:pt x="13431" y="54699"/>
                      </a:lnTo>
                      <a:lnTo>
                        <a:pt x="16478" y="54699"/>
                      </a:lnTo>
                      <a:lnTo>
                        <a:pt x="19028" y="54720"/>
                      </a:lnTo>
                      <a:lnTo>
                        <a:pt x="20333" y="54741"/>
                      </a:lnTo>
                      <a:lnTo>
                        <a:pt x="21722" y="54761"/>
                      </a:lnTo>
                      <a:lnTo>
                        <a:pt x="23131" y="54741"/>
                      </a:lnTo>
                      <a:lnTo>
                        <a:pt x="27194" y="54741"/>
                      </a:lnTo>
                      <a:lnTo>
                        <a:pt x="29453" y="54761"/>
                      </a:lnTo>
                      <a:lnTo>
                        <a:pt x="32023" y="54782"/>
                      </a:lnTo>
                      <a:lnTo>
                        <a:pt x="35008" y="54803"/>
                      </a:lnTo>
                      <a:lnTo>
                        <a:pt x="36335" y="54803"/>
                      </a:lnTo>
                      <a:lnTo>
                        <a:pt x="37247" y="54782"/>
                      </a:lnTo>
                      <a:lnTo>
                        <a:pt x="38076" y="54761"/>
                      </a:lnTo>
                      <a:lnTo>
                        <a:pt x="39216" y="54741"/>
                      </a:lnTo>
                      <a:lnTo>
                        <a:pt x="41910" y="54782"/>
                      </a:lnTo>
                      <a:lnTo>
                        <a:pt x="43796" y="54782"/>
                      </a:lnTo>
                      <a:lnTo>
                        <a:pt x="46532" y="54761"/>
                      </a:lnTo>
                      <a:lnTo>
                        <a:pt x="46947" y="54761"/>
                      </a:lnTo>
                      <a:lnTo>
                        <a:pt x="47320" y="54720"/>
                      </a:lnTo>
                      <a:lnTo>
                        <a:pt x="48045" y="54637"/>
                      </a:lnTo>
                      <a:lnTo>
                        <a:pt x="48398" y="54616"/>
                      </a:lnTo>
                      <a:lnTo>
                        <a:pt x="48771" y="54616"/>
                      </a:lnTo>
                      <a:lnTo>
                        <a:pt x="49185" y="54679"/>
                      </a:lnTo>
                      <a:lnTo>
                        <a:pt x="49413" y="54720"/>
                      </a:lnTo>
                      <a:lnTo>
                        <a:pt x="49662" y="54782"/>
                      </a:lnTo>
                      <a:lnTo>
                        <a:pt x="49911" y="54865"/>
                      </a:lnTo>
                      <a:lnTo>
                        <a:pt x="50201" y="54907"/>
                      </a:lnTo>
                      <a:lnTo>
                        <a:pt x="50491" y="54948"/>
                      </a:lnTo>
                      <a:lnTo>
                        <a:pt x="50781" y="54969"/>
                      </a:lnTo>
                      <a:lnTo>
                        <a:pt x="51092" y="54969"/>
                      </a:lnTo>
                      <a:lnTo>
                        <a:pt x="51403" y="54948"/>
                      </a:lnTo>
                      <a:lnTo>
                        <a:pt x="51714" y="54886"/>
                      </a:lnTo>
                      <a:lnTo>
                        <a:pt x="52004" y="54824"/>
                      </a:lnTo>
                      <a:lnTo>
                        <a:pt x="52274" y="54720"/>
                      </a:lnTo>
                      <a:lnTo>
                        <a:pt x="52543" y="54575"/>
                      </a:lnTo>
                      <a:lnTo>
                        <a:pt x="52771" y="54409"/>
                      </a:lnTo>
                      <a:lnTo>
                        <a:pt x="52978" y="54202"/>
                      </a:lnTo>
                      <a:lnTo>
                        <a:pt x="53061" y="54098"/>
                      </a:lnTo>
                      <a:lnTo>
                        <a:pt x="53144" y="53974"/>
                      </a:lnTo>
                      <a:lnTo>
                        <a:pt x="53206" y="53849"/>
                      </a:lnTo>
                      <a:lnTo>
                        <a:pt x="53268" y="53704"/>
                      </a:lnTo>
                      <a:lnTo>
                        <a:pt x="53310" y="53539"/>
                      </a:lnTo>
                      <a:lnTo>
                        <a:pt x="53331" y="53373"/>
                      </a:lnTo>
                      <a:lnTo>
                        <a:pt x="53351" y="53207"/>
                      </a:lnTo>
                      <a:lnTo>
                        <a:pt x="53372" y="53020"/>
                      </a:lnTo>
                      <a:lnTo>
                        <a:pt x="53351" y="52647"/>
                      </a:lnTo>
                      <a:lnTo>
                        <a:pt x="53393" y="52336"/>
                      </a:lnTo>
                      <a:lnTo>
                        <a:pt x="53414" y="52171"/>
                      </a:lnTo>
                      <a:lnTo>
                        <a:pt x="53393" y="52005"/>
                      </a:lnTo>
                      <a:lnTo>
                        <a:pt x="53372" y="51839"/>
                      </a:lnTo>
                      <a:lnTo>
                        <a:pt x="53372" y="51673"/>
                      </a:lnTo>
                      <a:lnTo>
                        <a:pt x="53372" y="51362"/>
                      </a:lnTo>
                      <a:lnTo>
                        <a:pt x="53393" y="51051"/>
                      </a:lnTo>
                      <a:lnTo>
                        <a:pt x="53393" y="50886"/>
                      </a:lnTo>
                      <a:lnTo>
                        <a:pt x="53434" y="50284"/>
                      </a:lnTo>
                      <a:lnTo>
                        <a:pt x="53517" y="49808"/>
                      </a:lnTo>
                      <a:lnTo>
                        <a:pt x="53538" y="49580"/>
                      </a:lnTo>
                      <a:lnTo>
                        <a:pt x="53559" y="49352"/>
                      </a:lnTo>
                      <a:lnTo>
                        <a:pt x="53600" y="48357"/>
                      </a:lnTo>
                      <a:lnTo>
                        <a:pt x="53621" y="47445"/>
                      </a:lnTo>
                      <a:lnTo>
                        <a:pt x="53621" y="47362"/>
                      </a:lnTo>
                      <a:lnTo>
                        <a:pt x="53621" y="47341"/>
                      </a:lnTo>
                      <a:lnTo>
                        <a:pt x="53600" y="47134"/>
                      </a:lnTo>
                      <a:lnTo>
                        <a:pt x="53579" y="46927"/>
                      </a:lnTo>
                      <a:lnTo>
                        <a:pt x="53538" y="46802"/>
                      </a:lnTo>
                      <a:lnTo>
                        <a:pt x="53517" y="46574"/>
                      </a:lnTo>
                      <a:lnTo>
                        <a:pt x="53517" y="46408"/>
                      </a:lnTo>
                      <a:lnTo>
                        <a:pt x="53538" y="46222"/>
                      </a:lnTo>
                      <a:lnTo>
                        <a:pt x="53600" y="45849"/>
                      </a:lnTo>
                      <a:lnTo>
                        <a:pt x="53621" y="45662"/>
                      </a:lnTo>
                      <a:lnTo>
                        <a:pt x="53621" y="45476"/>
                      </a:lnTo>
                      <a:lnTo>
                        <a:pt x="53579" y="44792"/>
                      </a:lnTo>
                      <a:lnTo>
                        <a:pt x="53579" y="44585"/>
                      </a:lnTo>
                      <a:lnTo>
                        <a:pt x="53704" y="43963"/>
                      </a:lnTo>
                      <a:lnTo>
                        <a:pt x="53849" y="43051"/>
                      </a:lnTo>
                      <a:lnTo>
                        <a:pt x="53911" y="42740"/>
                      </a:lnTo>
                      <a:lnTo>
                        <a:pt x="53973" y="42408"/>
                      </a:lnTo>
                      <a:lnTo>
                        <a:pt x="53973" y="42242"/>
                      </a:lnTo>
                      <a:lnTo>
                        <a:pt x="53973" y="42077"/>
                      </a:lnTo>
                      <a:lnTo>
                        <a:pt x="53952" y="41911"/>
                      </a:lnTo>
                      <a:lnTo>
                        <a:pt x="53911" y="41745"/>
                      </a:lnTo>
                      <a:lnTo>
                        <a:pt x="53849" y="41517"/>
                      </a:lnTo>
                      <a:lnTo>
                        <a:pt x="53828" y="41310"/>
                      </a:lnTo>
                      <a:lnTo>
                        <a:pt x="53849" y="41165"/>
                      </a:lnTo>
                      <a:lnTo>
                        <a:pt x="53870" y="41040"/>
                      </a:lnTo>
                      <a:lnTo>
                        <a:pt x="53849" y="40874"/>
                      </a:lnTo>
                      <a:lnTo>
                        <a:pt x="53828" y="40729"/>
                      </a:lnTo>
                      <a:lnTo>
                        <a:pt x="53828" y="40563"/>
                      </a:lnTo>
                      <a:lnTo>
                        <a:pt x="53828" y="40481"/>
                      </a:lnTo>
                      <a:lnTo>
                        <a:pt x="53870" y="40398"/>
                      </a:lnTo>
                      <a:lnTo>
                        <a:pt x="53932" y="40253"/>
                      </a:lnTo>
                      <a:lnTo>
                        <a:pt x="53973" y="40087"/>
                      </a:lnTo>
                      <a:lnTo>
                        <a:pt x="53973" y="39797"/>
                      </a:lnTo>
                      <a:lnTo>
                        <a:pt x="53952" y="39506"/>
                      </a:lnTo>
                      <a:lnTo>
                        <a:pt x="53994" y="39133"/>
                      </a:lnTo>
                      <a:lnTo>
                        <a:pt x="54077" y="38739"/>
                      </a:lnTo>
                      <a:lnTo>
                        <a:pt x="54118" y="38429"/>
                      </a:lnTo>
                      <a:lnTo>
                        <a:pt x="54139" y="38118"/>
                      </a:lnTo>
                      <a:lnTo>
                        <a:pt x="54201" y="37351"/>
                      </a:lnTo>
                      <a:lnTo>
                        <a:pt x="54305" y="36853"/>
                      </a:lnTo>
                      <a:lnTo>
                        <a:pt x="54388" y="36542"/>
                      </a:lnTo>
                      <a:lnTo>
                        <a:pt x="54408" y="36211"/>
                      </a:lnTo>
                      <a:lnTo>
                        <a:pt x="54429" y="35734"/>
                      </a:lnTo>
                      <a:lnTo>
                        <a:pt x="54429" y="35237"/>
                      </a:lnTo>
                      <a:lnTo>
                        <a:pt x="54408" y="34698"/>
                      </a:lnTo>
                      <a:lnTo>
                        <a:pt x="54367" y="34408"/>
                      </a:lnTo>
                      <a:lnTo>
                        <a:pt x="54326" y="34138"/>
                      </a:lnTo>
                      <a:lnTo>
                        <a:pt x="54263" y="33827"/>
                      </a:lnTo>
                      <a:lnTo>
                        <a:pt x="54326" y="33475"/>
                      </a:lnTo>
                      <a:lnTo>
                        <a:pt x="54367" y="33102"/>
                      </a:lnTo>
                      <a:lnTo>
                        <a:pt x="54408" y="32666"/>
                      </a:lnTo>
                      <a:lnTo>
                        <a:pt x="54429" y="32231"/>
                      </a:lnTo>
                      <a:lnTo>
                        <a:pt x="54408" y="31982"/>
                      </a:lnTo>
                      <a:lnTo>
                        <a:pt x="54388" y="31734"/>
                      </a:lnTo>
                      <a:lnTo>
                        <a:pt x="54305" y="31216"/>
                      </a:lnTo>
                      <a:lnTo>
                        <a:pt x="54263" y="31029"/>
                      </a:lnTo>
                      <a:lnTo>
                        <a:pt x="54222" y="30863"/>
                      </a:lnTo>
                      <a:lnTo>
                        <a:pt x="54098" y="30532"/>
                      </a:lnTo>
                      <a:lnTo>
                        <a:pt x="54015" y="30387"/>
                      </a:lnTo>
                      <a:lnTo>
                        <a:pt x="53952" y="29910"/>
                      </a:lnTo>
                      <a:lnTo>
                        <a:pt x="53890" y="29537"/>
                      </a:lnTo>
                      <a:lnTo>
                        <a:pt x="53849" y="28936"/>
                      </a:lnTo>
                      <a:lnTo>
                        <a:pt x="53849" y="28583"/>
                      </a:lnTo>
                      <a:lnTo>
                        <a:pt x="53870" y="28231"/>
                      </a:lnTo>
                      <a:lnTo>
                        <a:pt x="53870" y="27941"/>
                      </a:lnTo>
                      <a:lnTo>
                        <a:pt x="53870" y="27651"/>
                      </a:lnTo>
                      <a:lnTo>
                        <a:pt x="53828" y="27049"/>
                      </a:lnTo>
                      <a:lnTo>
                        <a:pt x="53911" y="26946"/>
                      </a:lnTo>
                      <a:lnTo>
                        <a:pt x="53932" y="26884"/>
                      </a:lnTo>
                      <a:lnTo>
                        <a:pt x="53952" y="26821"/>
                      </a:lnTo>
                      <a:lnTo>
                        <a:pt x="54015" y="26345"/>
                      </a:lnTo>
                      <a:lnTo>
                        <a:pt x="54056" y="25868"/>
                      </a:lnTo>
                      <a:lnTo>
                        <a:pt x="54118" y="25163"/>
                      </a:lnTo>
                      <a:lnTo>
                        <a:pt x="54139" y="24832"/>
                      </a:lnTo>
                      <a:lnTo>
                        <a:pt x="54160" y="24479"/>
                      </a:lnTo>
                      <a:lnTo>
                        <a:pt x="54118" y="24127"/>
                      </a:lnTo>
                      <a:lnTo>
                        <a:pt x="54077" y="23775"/>
                      </a:lnTo>
                      <a:lnTo>
                        <a:pt x="54056" y="23692"/>
                      </a:lnTo>
                      <a:lnTo>
                        <a:pt x="54056" y="23630"/>
                      </a:lnTo>
                      <a:lnTo>
                        <a:pt x="54056" y="22946"/>
                      </a:lnTo>
                      <a:lnTo>
                        <a:pt x="54077" y="22427"/>
                      </a:lnTo>
                      <a:lnTo>
                        <a:pt x="54098" y="21909"/>
                      </a:lnTo>
                      <a:lnTo>
                        <a:pt x="54098" y="21412"/>
                      </a:lnTo>
                      <a:lnTo>
                        <a:pt x="54098" y="20935"/>
                      </a:lnTo>
                      <a:lnTo>
                        <a:pt x="53973" y="19836"/>
                      </a:lnTo>
                      <a:lnTo>
                        <a:pt x="53911" y="19132"/>
                      </a:lnTo>
                      <a:lnTo>
                        <a:pt x="53890" y="18427"/>
                      </a:lnTo>
                      <a:lnTo>
                        <a:pt x="53890" y="17867"/>
                      </a:lnTo>
                      <a:lnTo>
                        <a:pt x="53890" y="17536"/>
                      </a:lnTo>
                      <a:lnTo>
                        <a:pt x="53890" y="17204"/>
                      </a:lnTo>
                      <a:lnTo>
                        <a:pt x="53890" y="17038"/>
                      </a:lnTo>
                      <a:lnTo>
                        <a:pt x="53870" y="16748"/>
                      </a:lnTo>
                      <a:lnTo>
                        <a:pt x="53849" y="16417"/>
                      </a:lnTo>
                      <a:lnTo>
                        <a:pt x="53807" y="16064"/>
                      </a:lnTo>
                      <a:lnTo>
                        <a:pt x="53787" y="15774"/>
                      </a:lnTo>
                      <a:lnTo>
                        <a:pt x="53787" y="15297"/>
                      </a:lnTo>
                      <a:lnTo>
                        <a:pt x="53807" y="14841"/>
                      </a:lnTo>
                      <a:lnTo>
                        <a:pt x="53828" y="14406"/>
                      </a:lnTo>
                      <a:lnTo>
                        <a:pt x="53828" y="13909"/>
                      </a:lnTo>
                      <a:lnTo>
                        <a:pt x="53807" y="13639"/>
                      </a:lnTo>
                      <a:lnTo>
                        <a:pt x="53766" y="13390"/>
                      </a:lnTo>
                      <a:lnTo>
                        <a:pt x="53724" y="13121"/>
                      </a:lnTo>
                      <a:lnTo>
                        <a:pt x="53704" y="12872"/>
                      </a:lnTo>
                      <a:lnTo>
                        <a:pt x="53704" y="12375"/>
                      </a:lnTo>
                      <a:lnTo>
                        <a:pt x="53724" y="12002"/>
                      </a:lnTo>
                      <a:lnTo>
                        <a:pt x="53724" y="11939"/>
                      </a:lnTo>
                      <a:lnTo>
                        <a:pt x="53704" y="11898"/>
                      </a:lnTo>
                      <a:lnTo>
                        <a:pt x="53662" y="11857"/>
                      </a:lnTo>
                      <a:lnTo>
                        <a:pt x="53621" y="11836"/>
                      </a:lnTo>
                      <a:lnTo>
                        <a:pt x="53579" y="11857"/>
                      </a:lnTo>
                      <a:lnTo>
                        <a:pt x="53538" y="11877"/>
                      </a:lnTo>
                      <a:lnTo>
                        <a:pt x="53517" y="11939"/>
                      </a:lnTo>
                      <a:lnTo>
                        <a:pt x="53517" y="12002"/>
                      </a:lnTo>
                      <a:lnTo>
                        <a:pt x="53517" y="12333"/>
                      </a:lnTo>
                      <a:lnTo>
                        <a:pt x="53476" y="12686"/>
                      </a:lnTo>
                      <a:lnTo>
                        <a:pt x="53455" y="13038"/>
                      </a:lnTo>
                      <a:lnTo>
                        <a:pt x="53434" y="13225"/>
                      </a:lnTo>
                      <a:lnTo>
                        <a:pt x="53434" y="13390"/>
                      </a:lnTo>
                      <a:lnTo>
                        <a:pt x="53455" y="13743"/>
                      </a:lnTo>
                      <a:lnTo>
                        <a:pt x="53455" y="14406"/>
                      </a:lnTo>
                      <a:lnTo>
                        <a:pt x="53434" y="15090"/>
                      </a:lnTo>
                      <a:lnTo>
                        <a:pt x="53351" y="15546"/>
                      </a:lnTo>
                      <a:lnTo>
                        <a:pt x="53331" y="15774"/>
                      </a:lnTo>
                      <a:lnTo>
                        <a:pt x="53310" y="16023"/>
                      </a:lnTo>
                      <a:lnTo>
                        <a:pt x="53289" y="17018"/>
                      </a:lnTo>
                      <a:lnTo>
                        <a:pt x="53289" y="17391"/>
                      </a:lnTo>
                      <a:lnTo>
                        <a:pt x="53268" y="17246"/>
                      </a:lnTo>
                      <a:lnTo>
                        <a:pt x="53248" y="16624"/>
                      </a:lnTo>
                      <a:lnTo>
                        <a:pt x="53227" y="16520"/>
                      </a:lnTo>
                      <a:lnTo>
                        <a:pt x="53248" y="16251"/>
                      </a:lnTo>
                      <a:lnTo>
                        <a:pt x="53248" y="15981"/>
                      </a:lnTo>
                      <a:lnTo>
                        <a:pt x="53268" y="15712"/>
                      </a:lnTo>
                      <a:lnTo>
                        <a:pt x="53268" y="15422"/>
                      </a:lnTo>
                      <a:lnTo>
                        <a:pt x="53227" y="14986"/>
                      </a:lnTo>
                      <a:lnTo>
                        <a:pt x="53186" y="14572"/>
                      </a:lnTo>
                      <a:lnTo>
                        <a:pt x="53144" y="14219"/>
                      </a:lnTo>
                      <a:lnTo>
                        <a:pt x="53123" y="13867"/>
                      </a:lnTo>
                      <a:lnTo>
                        <a:pt x="53144" y="13494"/>
                      </a:lnTo>
                      <a:lnTo>
                        <a:pt x="53186" y="13017"/>
                      </a:lnTo>
                      <a:lnTo>
                        <a:pt x="53165" y="12520"/>
                      </a:lnTo>
                      <a:lnTo>
                        <a:pt x="53206" y="12043"/>
                      </a:lnTo>
                      <a:lnTo>
                        <a:pt x="53206" y="11587"/>
                      </a:lnTo>
                      <a:lnTo>
                        <a:pt x="53186" y="11152"/>
                      </a:lnTo>
                      <a:lnTo>
                        <a:pt x="53144" y="10675"/>
                      </a:lnTo>
                      <a:lnTo>
                        <a:pt x="53165" y="10323"/>
                      </a:lnTo>
                      <a:lnTo>
                        <a:pt x="53165" y="9970"/>
                      </a:lnTo>
                      <a:lnTo>
                        <a:pt x="53186" y="9577"/>
                      </a:lnTo>
                      <a:lnTo>
                        <a:pt x="53186" y="9204"/>
                      </a:lnTo>
                      <a:lnTo>
                        <a:pt x="53186" y="8872"/>
                      </a:lnTo>
                      <a:lnTo>
                        <a:pt x="53144" y="8561"/>
                      </a:lnTo>
                      <a:lnTo>
                        <a:pt x="53082" y="7981"/>
                      </a:lnTo>
                      <a:lnTo>
                        <a:pt x="53040" y="7566"/>
                      </a:lnTo>
                      <a:lnTo>
                        <a:pt x="53040" y="7359"/>
                      </a:lnTo>
                      <a:lnTo>
                        <a:pt x="53061" y="7027"/>
                      </a:lnTo>
                      <a:lnTo>
                        <a:pt x="53082" y="6778"/>
                      </a:lnTo>
                      <a:lnTo>
                        <a:pt x="53103" y="6530"/>
                      </a:lnTo>
                      <a:lnTo>
                        <a:pt x="53103" y="6240"/>
                      </a:lnTo>
                      <a:lnTo>
                        <a:pt x="53082" y="5970"/>
                      </a:lnTo>
                      <a:lnTo>
                        <a:pt x="53103" y="5701"/>
                      </a:lnTo>
                      <a:lnTo>
                        <a:pt x="53144" y="5493"/>
                      </a:lnTo>
                      <a:lnTo>
                        <a:pt x="53227" y="5037"/>
                      </a:lnTo>
                      <a:lnTo>
                        <a:pt x="53268" y="4768"/>
                      </a:lnTo>
                      <a:lnTo>
                        <a:pt x="53289" y="4498"/>
                      </a:lnTo>
                      <a:lnTo>
                        <a:pt x="53310" y="3939"/>
                      </a:lnTo>
                      <a:lnTo>
                        <a:pt x="53414" y="3338"/>
                      </a:lnTo>
                      <a:lnTo>
                        <a:pt x="53434" y="3048"/>
                      </a:lnTo>
                      <a:lnTo>
                        <a:pt x="53455" y="2757"/>
                      </a:lnTo>
                      <a:lnTo>
                        <a:pt x="53455" y="2467"/>
                      </a:lnTo>
                      <a:lnTo>
                        <a:pt x="53455" y="2198"/>
                      </a:lnTo>
                      <a:lnTo>
                        <a:pt x="53414" y="1928"/>
                      </a:lnTo>
                      <a:lnTo>
                        <a:pt x="53372" y="1700"/>
                      </a:lnTo>
                      <a:lnTo>
                        <a:pt x="53310" y="1472"/>
                      </a:lnTo>
                      <a:lnTo>
                        <a:pt x="53227" y="1265"/>
                      </a:lnTo>
                      <a:lnTo>
                        <a:pt x="53123" y="1099"/>
                      </a:lnTo>
                      <a:lnTo>
                        <a:pt x="52999" y="933"/>
                      </a:lnTo>
                      <a:lnTo>
                        <a:pt x="52854" y="830"/>
                      </a:lnTo>
                      <a:lnTo>
                        <a:pt x="52667" y="726"/>
                      </a:lnTo>
                      <a:lnTo>
                        <a:pt x="52460" y="685"/>
                      </a:lnTo>
                      <a:lnTo>
                        <a:pt x="52232" y="664"/>
                      </a:lnTo>
                      <a:lnTo>
                        <a:pt x="51341" y="664"/>
                      </a:lnTo>
                      <a:lnTo>
                        <a:pt x="49703" y="705"/>
                      </a:lnTo>
                      <a:lnTo>
                        <a:pt x="46263" y="747"/>
                      </a:lnTo>
                      <a:lnTo>
                        <a:pt x="44356" y="768"/>
                      </a:lnTo>
                      <a:lnTo>
                        <a:pt x="39920" y="768"/>
                      </a:lnTo>
                      <a:lnTo>
                        <a:pt x="37288" y="726"/>
                      </a:lnTo>
                      <a:lnTo>
                        <a:pt x="36542" y="685"/>
                      </a:lnTo>
                      <a:lnTo>
                        <a:pt x="35733" y="664"/>
                      </a:lnTo>
                      <a:lnTo>
                        <a:pt x="34863" y="643"/>
                      </a:lnTo>
                      <a:lnTo>
                        <a:pt x="36625" y="643"/>
                      </a:lnTo>
                      <a:lnTo>
                        <a:pt x="36873" y="623"/>
                      </a:lnTo>
                      <a:lnTo>
                        <a:pt x="37143" y="643"/>
                      </a:lnTo>
                      <a:lnTo>
                        <a:pt x="37412" y="643"/>
                      </a:lnTo>
                      <a:lnTo>
                        <a:pt x="37661" y="623"/>
                      </a:lnTo>
                      <a:lnTo>
                        <a:pt x="37910" y="623"/>
                      </a:lnTo>
                      <a:lnTo>
                        <a:pt x="38449" y="664"/>
                      </a:lnTo>
                      <a:lnTo>
                        <a:pt x="38988" y="685"/>
                      </a:lnTo>
                      <a:lnTo>
                        <a:pt x="39630" y="705"/>
                      </a:lnTo>
                      <a:lnTo>
                        <a:pt x="40128" y="705"/>
                      </a:lnTo>
                      <a:lnTo>
                        <a:pt x="40625" y="685"/>
                      </a:lnTo>
                      <a:lnTo>
                        <a:pt x="41060" y="664"/>
                      </a:lnTo>
                      <a:lnTo>
                        <a:pt x="41330" y="664"/>
                      </a:lnTo>
                      <a:lnTo>
                        <a:pt x="41889" y="685"/>
                      </a:lnTo>
                      <a:lnTo>
                        <a:pt x="42490" y="685"/>
                      </a:lnTo>
                      <a:lnTo>
                        <a:pt x="43071" y="664"/>
                      </a:lnTo>
                      <a:lnTo>
                        <a:pt x="43589" y="643"/>
                      </a:lnTo>
                      <a:lnTo>
                        <a:pt x="44128" y="643"/>
                      </a:lnTo>
                      <a:lnTo>
                        <a:pt x="44439" y="623"/>
                      </a:lnTo>
                      <a:lnTo>
                        <a:pt x="45268" y="623"/>
                      </a:lnTo>
                      <a:lnTo>
                        <a:pt x="45537" y="643"/>
                      </a:lnTo>
                      <a:lnTo>
                        <a:pt x="50988" y="643"/>
                      </a:lnTo>
                      <a:lnTo>
                        <a:pt x="51610" y="623"/>
                      </a:lnTo>
                      <a:lnTo>
                        <a:pt x="52253" y="602"/>
                      </a:lnTo>
                      <a:lnTo>
                        <a:pt x="53082" y="581"/>
                      </a:lnTo>
                      <a:lnTo>
                        <a:pt x="53227" y="560"/>
                      </a:lnTo>
                      <a:lnTo>
                        <a:pt x="53268" y="560"/>
                      </a:lnTo>
                      <a:lnTo>
                        <a:pt x="53289" y="540"/>
                      </a:lnTo>
                      <a:lnTo>
                        <a:pt x="53268" y="519"/>
                      </a:lnTo>
                      <a:lnTo>
                        <a:pt x="53227" y="519"/>
                      </a:lnTo>
                      <a:lnTo>
                        <a:pt x="53082" y="498"/>
                      </a:lnTo>
                      <a:lnTo>
                        <a:pt x="52688" y="498"/>
                      </a:lnTo>
                      <a:lnTo>
                        <a:pt x="52087" y="457"/>
                      </a:lnTo>
                      <a:lnTo>
                        <a:pt x="51672" y="457"/>
                      </a:lnTo>
                      <a:lnTo>
                        <a:pt x="51258" y="477"/>
                      </a:lnTo>
                      <a:lnTo>
                        <a:pt x="50387" y="457"/>
                      </a:lnTo>
                      <a:lnTo>
                        <a:pt x="49538" y="436"/>
                      </a:lnTo>
                      <a:lnTo>
                        <a:pt x="48957" y="415"/>
                      </a:lnTo>
                      <a:lnTo>
                        <a:pt x="48398" y="395"/>
                      </a:lnTo>
                      <a:lnTo>
                        <a:pt x="47175" y="374"/>
                      </a:lnTo>
                      <a:lnTo>
                        <a:pt x="46035" y="353"/>
                      </a:lnTo>
                      <a:lnTo>
                        <a:pt x="45910" y="353"/>
                      </a:lnTo>
                      <a:lnTo>
                        <a:pt x="45413" y="374"/>
                      </a:lnTo>
                      <a:lnTo>
                        <a:pt x="45247" y="395"/>
                      </a:lnTo>
                      <a:lnTo>
                        <a:pt x="44957" y="415"/>
                      </a:lnTo>
                      <a:lnTo>
                        <a:pt x="44750" y="415"/>
                      </a:lnTo>
                      <a:lnTo>
                        <a:pt x="44542" y="395"/>
                      </a:lnTo>
                      <a:lnTo>
                        <a:pt x="44066" y="374"/>
                      </a:lnTo>
                      <a:lnTo>
                        <a:pt x="42781" y="374"/>
                      </a:lnTo>
                      <a:lnTo>
                        <a:pt x="42511" y="395"/>
                      </a:lnTo>
                      <a:lnTo>
                        <a:pt x="41744" y="332"/>
                      </a:lnTo>
                      <a:lnTo>
                        <a:pt x="40625" y="270"/>
                      </a:lnTo>
                      <a:lnTo>
                        <a:pt x="39817" y="208"/>
                      </a:lnTo>
                      <a:lnTo>
                        <a:pt x="39402" y="208"/>
                      </a:lnTo>
                      <a:lnTo>
                        <a:pt x="39008" y="229"/>
                      </a:lnTo>
                      <a:lnTo>
                        <a:pt x="38718" y="270"/>
                      </a:lnTo>
                      <a:lnTo>
                        <a:pt x="38469" y="270"/>
                      </a:lnTo>
                      <a:lnTo>
                        <a:pt x="38138" y="249"/>
                      </a:lnTo>
                      <a:lnTo>
                        <a:pt x="37951" y="270"/>
                      </a:lnTo>
                      <a:lnTo>
                        <a:pt x="37557" y="270"/>
                      </a:lnTo>
                      <a:lnTo>
                        <a:pt x="37350" y="249"/>
                      </a:lnTo>
                      <a:lnTo>
                        <a:pt x="37164" y="229"/>
                      </a:lnTo>
                      <a:lnTo>
                        <a:pt x="36956" y="208"/>
                      </a:lnTo>
                      <a:lnTo>
                        <a:pt x="35796" y="208"/>
                      </a:lnTo>
                      <a:lnTo>
                        <a:pt x="35298" y="167"/>
                      </a:lnTo>
                      <a:lnTo>
                        <a:pt x="34531" y="125"/>
                      </a:lnTo>
                      <a:lnTo>
                        <a:pt x="33578" y="104"/>
                      </a:lnTo>
                      <a:lnTo>
                        <a:pt x="32977" y="63"/>
                      </a:lnTo>
                      <a:lnTo>
                        <a:pt x="32583" y="21"/>
                      </a:lnTo>
                      <a:lnTo>
                        <a:pt x="32189" y="21"/>
                      </a:lnTo>
                      <a:lnTo>
                        <a:pt x="31588" y="1"/>
                      </a:ln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F4A48DE6-994B-E634-FAB5-843D19DC0DF0}"/>
                    </a:ext>
                  </a:extLst>
                </p:cNvPr>
                <p:cNvSpPr/>
                <p:nvPr/>
              </p:nvSpPr>
              <p:spPr>
                <a:xfrm>
                  <a:off x="792772" y="227505"/>
                  <a:ext cx="7820286" cy="1220855"/>
                </a:xfrm>
                <a:custGeom>
                  <a:avLst/>
                  <a:gdLst>
                    <a:gd name="connsiteX0" fmla="*/ 0 w 7820286"/>
                    <a:gd name="connsiteY0" fmla="*/ 0 h 1220855"/>
                    <a:gd name="connsiteX1" fmla="*/ 278054 w 7820286"/>
                    <a:gd name="connsiteY1" fmla="*/ 0 h 1220855"/>
                    <a:gd name="connsiteX2" fmla="*/ 790717 w 7820286"/>
                    <a:gd name="connsiteY2" fmla="*/ 0 h 1220855"/>
                    <a:gd name="connsiteX3" fmla="*/ 1381584 w 7820286"/>
                    <a:gd name="connsiteY3" fmla="*/ 0 h 1220855"/>
                    <a:gd name="connsiteX4" fmla="*/ 1972449 w 7820286"/>
                    <a:gd name="connsiteY4" fmla="*/ 0 h 1220855"/>
                    <a:gd name="connsiteX5" fmla="*/ 2485113 w 7820286"/>
                    <a:gd name="connsiteY5" fmla="*/ 0 h 1220855"/>
                    <a:gd name="connsiteX6" fmla="*/ 2919573 w 7820286"/>
                    <a:gd name="connsiteY6" fmla="*/ 0 h 1220855"/>
                    <a:gd name="connsiteX7" fmla="*/ 3510439 w 7820286"/>
                    <a:gd name="connsiteY7" fmla="*/ 0 h 1220855"/>
                    <a:gd name="connsiteX8" fmla="*/ 3788494 w 7820286"/>
                    <a:gd name="connsiteY8" fmla="*/ 0 h 1220855"/>
                    <a:gd name="connsiteX9" fmla="*/ 4144751 w 7820286"/>
                    <a:gd name="connsiteY9" fmla="*/ 0 h 1220855"/>
                    <a:gd name="connsiteX10" fmla="*/ 4501009 w 7820286"/>
                    <a:gd name="connsiteY10" fmla="*/ 0 h 1220855"/>
                    <a:gd name="connsiteX11" fmla="*/ 4779063 w 7820286"/>
                    <a:gd name="connsiteY11" fmla="*/ 0 h 1220855"/>
                    <a:gd name="connsiteX12" fmla="*/ 5213524 w 7820286"/>
                    <a:gd name="connsiteY12" fmla="*/ 0 h 1220855"/>
                    <a:gd name="connsiteX13" fmla="*/ 5491578 w 7820286"/>
                    <a:gd name="connsiteY13" fmla="*/ 0 h 1220855"/>
                    <a:gd name="connsiteX14" fmla="*/ 5926039 w 7820286"/>
                    <a:gd name="connsiteY14" fmla="*/ 0 h 1220855"/>
                    <a:gd name="connsiteX15" fmla="*/ 6438701 w 7820286"/>
                    <a:gd name="connsiteY15" fmla="*/ 0 h 1220855"/>
                    <a:gd name="connsiteX16" fmla="*/ 7029568 w 7820286"/>
                    <a:gd name="connsiteY16" fmla="*/ 0 h 1220855"/>
                    <a:gd name="connsiteX17" fmla="*/ 7820286 w 7820286"/>
                    <a:gd name="connsiteY17" fmla="*/ 0 h 1220855"/>
                    <a:gd name="connsiteX18" fmla="*/ 7820286 w 7820286"/>
                    <a:gd name="connsiteY18" fmla="*/ 419159 h 1220855"/>
                    <a:gd name="connsiteX19" fmla="*/ 7820286 w 7820286"/>
                    <a:gd name="connsiteY19" fmla="*/ 801695 h 1220855"/>
                    <a:gd name="connsiteX20" fmla="*/ 7820286 w 7820286"/>
                    <a:gd name="connsiteY20" fmla="*/ 1220855 h 1220855"/>
                    <a:gd name="connsiteX21" fmla="*/ 7464028 w 7820286"/>
                    <a:gd name="connsiteY21" fmla="*/ 1220855 h 1220855"/>
                    <a:gd name="connsiteX22" fmla="*/ 6951365 w 7820286"/>
                    <a:gd name="connsiteY22" fmla="*/ 1220855 h 1220855"/>
                    <a:gd name="connsiteX23" fmla="*/ 6595107 w 7820286"/>
                    <a:gd name="connsiteY23" fmla="*/ 1220855 h 1220855"/>
                    <a:gd name="connsiteX24" fmla="*/ 6160647 w 7820286"/>
                    <a:gd name="connsiteY24" fmla="*/ 1220855 h 1220855"/>
                    <a:gd name="connsiteX25" fmla="*/ 5647984 w 7820286"/>
                    <a:gd name="connsiteY25" fmla="*/ 1220855 h 1220855"/>
                    <a:gd name="connsiteX26" fmla="*/ 5448132 w 7820286"/>
                    <a:gd name="connsiteY26" fmla="*/ 1220855 h 1220855"/>
                    <a:gd name="connsiteX27" fmla="*/ 5013672 w 7820286"/>
                    <a:gd name="connsiteY27" fmla="*/ 1220855 h 1220855"/>
                    <a:gd name="connsiteX28" fmla="*/ 4501009 w 7820286"/>
                    <a:gd name="connsiteY28" fmla="*/ 1220855 h 1220855"/>
                    <a:gd name="connsiteX29" fmla="*/ 3988345 w 7820286"/>
                    <a:gd name="connsiteY29" fmla="*/ 1220855 h 1220855"/>
                    <a:gd name="connsiteX30" fmla="*/ 3710291 w 7820286"/>
                    <a:gd name="connsiteY30" fmla="*/ 1220855 h 1220855"/>
                    <a:gd name="connsiteX31" fmla="*/ 3354034 w 7820286"/>
                    <a:gd name="connsiteY31" fmla="*/ 1220855 h 1220855"/>
                    <a:gd name="connsiteX32" fmla="*/ 2919573 w 7820286"/>
                    <a:gd name="connsiteY32" fmla="*/ 1220855 h 1220855"/>
                    <a:gd name="connsiteX33" fmla="*/ 2641519 w 7820286"/>
                    <a:gd name="connsiteY33" fmla="*/ 1220855 h 1220855"/>
                    <a:gd name="connsiteX34" fmla="*/ 2207058 w 7820286"/>
                    <a:gd name="connsiteY34" fmla="*/ 1220855 h 1220855"/>
                    <a:gd name="connsiteX35" fmla="*/ 1772598 w 7820286"/>
                    <a:gd name="connsiteY35" fmla="*/ 1220855 h 1220855"/>
                    <a:gd name="connsiteX36" fmla="*/ 1259934 w 7820286"/>
                    <a:gd name="connsiteY36" fmla="*/ 1220855 h 1220855"/>
                    <a:gd name="connsiteX37" fmla="*/ 747271 w 7820286"/>
                    <a:gd name="connsiteY37" fmla="*/ 1220855 h 1220855"/>
                    <a:gd name="connsiteX38" fmla="*/ 469217 w 7820286"/>
                    <a:gd name="connsiteY38" fmla="*/ 1220855 h 1220855"/>
                    <a:gd name="connsiteX39" fmla="*/ 0 w 7820286"/>
                    <a:gd name="connsiteY39" fmla="*/ 1220855 h 1220855"/>
                    <a:gd name="connsiteX40" fmla="*/ 0 w 7820286"/>
                    <a:gd name="connsiteY40" fmla="*/ 826112 h 1220855"/>
                    <a:gd name="connsiteX41" fmla="*/ 0 w 7820286"/>
                    <a:gd name="connsiteY41" fmla="*/ 443577 h 1220855"/>
                    <a:gd name="connsiteX42" fmla="*/ 0 w 7820286"/>
                    <a:gd name="connsiteY42" fmla="*/ 0 h 1220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7820286" h="1220855" extrusionOk="0">
                      <a:moveTo>
                        <a:pt x="0" y="0"/>
                      </a:moveTo>
                      <a:cubicBezTo>
                        <a:pt x="127594" y="-9748"/>
                        <a:pt x="179028" y="7292"/>
                        <a:pt x="278054" y="0"/>
                      </a:cubicBezTo>
                      <a:cubicBezTo>
                        <a:pt x="384839" y="-18860"/>
                        <a:pt x="549414" y="76791"/>
                        <a:pt x="790717" y="0"/>
                      </a:cubicBezTo>
                      <a:cubicBezTo>
                        <a:pt x="1030099" y="-62931"/>
                        <a:pt x="1222468" y="81554"/>
                        <a:pt x="1381584" y="0"/>
                      </a:cubicBezTo>
                      <a:cubicBezTo>
                        <a:pt x="1530146" y="-75154"/>
                        <a:pt x="1684094" y="3627"/>
                        <a:pt x="1972449" y="0"/>
                      </a:cubicBezTo>
                      <a:cubicBezTo>
                        <a:pt x="2246187" y="-20290"/>
                        <a:pt x="2354168" y="40316"/>
                        <a:pt x="2485113" y="0"/>
                      </a:cubicBezTo>
                      <a:cubicBezTo>
                        <a:pt x="2615246" y="-39529"/>
                        <a:pt x="2692154" y="57080"/>
                        <a:pt x="2919573" y="0"/>
                      </a:cubicBezTo>
                      <a:cubicBezTo>
                        <a:pt x="3123145" y="-53444"/>
                        <a:pt x="3346459" y="71516"/>
                        <a:pt x="3510439" y="0"/>
                      </a:cubicBezTo>
                      <a:cubicBezTo>
                        <a:pt x="3711252" y="-77854"/>
                        <a:pt x="3734826" y="9564"/>
                        <a:pt x="3788494" y="0"/>
                      </a:cubicBezTo>
                      <a:cubicBezTo>
                        <a:pt x="3854805" y="-5780"/>
                        <a:pt x="4003964" y="10745"/>
                        <a:pt x="4144751" y="0"/>
                      </a:cubicBezTo>
                      <a:cubicBezTo>
                        <a:pt x="4309851" y="-2436"/>
                        <a:pt x="4379625" y="8621"/>
                        <a:pt x="4501009" y="0"/>
                      </a:cubicBezTo>
                      <a:cubicBezTo>
                        <a:pt x="4614237" y="-2890"/>
                        <a:pt x="4649842" y="19047"/>
                        <a:pt x="4779063" y="0"/>
                      </a:cubicBezTo>
                      <a:cubicBezTo>
                        <a:pt x="4925515" y="-29988"/>
                        <a:pt x="5051086" y="9593"/>
                        <a:pt x="5213524" y="0"/>
                      </a:cubicBezTo>
                      <a:cubicBezTo>
                        <a:pt x="5375301" y="-15240"/>
                        <a:pt x="5391111" y="5474"/>
                        <a:pt x="5491578" y="0"/>
                      </a:cubicBezTo>
                      <a:cubicBezTo>
                        <a:pt x="5602887" y="5919"/>
                        <a:pt x="5757934" y="53124"/>
                        <a:pt x="5926039" y="0"/>
                      </a:cubicBezTo>
                      <a:cubicBezTo>
                        <a:pt x="6082374" y="-47966"/>
                        <a:pt x="6285507" y="-1607"/>
                        <a:pt x="6438701" y="0"/>
                      </a:cubicBezTo>
                      <a:cubicBezTo>
                        <a:pt x="6570003" y="-1314"/>
                        <a:pt x="6788147" y="-45775"/>
                        <a:pt x="7029568" y="0"/>
                      </a:cubicBezTo>
                      <a:cubicBezTo>
                        <a:pt x="7273308" y="11232"/>
                        <a:pt x="7575559" y="45461"/>
                        <a:pt x="7820286" y="0"/>
                      </a:cubicBezTo>
                      <a:cubicBezTo>
                        <a:pt x="7900068" y="108893"/>
                        <a:pt x="7779405" y="282609"/>
                        <a:pt x="7820286" y="419159"/>
                      </a:cubicBezTo>
                      <a:cubicBezTo>
                        <a:pt x="7849567" y="600276"/>
                        <a:pt x="7804632" y="715448"/>
                        <a:pt x="7820286" y="801695"/>
                      </a:cubicBezTo>
                      <a:cubicBezTo>
                        <a:pt x="7803854" y="889450"/>
                        <a:pt x="7798940" y="1089199"/>
                        <a:pt x="7820286" y="1220855"/>
                      </a:cubicBezTo>
                      <a:cubicBezTo>
                        <a:pt x="7727003" y="1228555"/>
                        <a:pt x="7629507" y="1209623"/>
                        <a:pt x="7464028" y="1220855"/>
                      </a:cubicBezTo>
                      <a:cubicBezTo>
                        <a:pt x="7316702" y="1207767"/>
                        <a:pt x="7101769" y="1212984"/>
                        <a:pt x="6951365" y="1220855"/>
                      </a:cubicBezTo>
                      <a:cubicBezTo>
                        <a:pt x="6788476" y="1222916"/>
                        <a:pt x="6765501" y="1197647"/>
                        <a:pt x="6595107" y="1220855"/>
                      </a:cubicBezTo>
                      <a:cubicBezTo>
                        <a:pt x="6437582" y="1241453"/>
                        <a:pt x="6279022" y="1205926"/>
                        <a:pt x="6160647" y="1220855"/>
                      </a:cubicBezTo>
                      <a:cubicBezTo>
                        <a:pt x="6036783" y="1284483"/>
                        <a:pt x="5896465" y="1155591"/>
                        <a:pt x="5647984" y="1220855"/>
                      </a:cubicBezTo>
                      <a:cubicBezTo>
                        <a:pt x="5437557" y="1260749"/>
                        <a:pt x="5499758" y="1217516"/>
                        <a:pt x="5448132" y="1220855"/>
                      </a:cubicBezTo>
                      <a:cubicBezTo>
                        <a:pt x="5410678" y="1248445"/>
                        <a:pt x="5175059" y="1197328"/>
                        <a:pt x="5013672" y="1220855"/>
                      </a:cubicBezTo>
                      <a:cubicBezTo>
                        <a:pt x="4885619" y="1256259"/>
                        <a:pt x="4585772" y="1156141"/>
                        <a:pt x="4501009" y="1220855"/>
                      </a:cubicBezTo>
                      <a:cubicBezTo>
                        <a:pt x="4379581" y="1286713"/>
                        <a:pt x="4185106" y="1239090"/>
                        <a:pt x="3988345" y="1220855"/>
                      </a:cubicBezTo>
                      <a:cubicBezTo>
                        <a:pt x="3737204" y="1218207"/>
                        <a:pt x="3816611" y="1194397"/>
                        <a:pt x="3710291" y="1220855"/>
                      </a:cubicBezTo>
                      <a:cubicBezTo>
                        <a:pt x="3559288" y="1234009"/>
                        <a:pt x="3494999" y="1167288"/>
                        <a:pt x="3354034" y="1220855"/>
                      </a:cubicBezTo>
                      <a:cubicBezTo>
                        <a:pt x="3207424" y="1248071"/>
                        <a:pt x="3019838" y="1206938"/>
                        <a:pt x="2919573" y="1220855"/>
                      </a:cubicBezTo>
                      <a:cubicBezTo>
                        <a:pt x="2839025" y="1222313"/>
                        <a:pt x="2734372" y="1225276"/>
                        <a:pt x="2641519" y="1220855"/>
                      </a:cubicBezTo>
                      <a:cubicBezTo>
                        <a:pt x="2525360" y="1215424"/>
                        <a:pt x="2407440" y="1231252"/>
                        <a:pt x="2207058" y="1220855"/>
                      </a:cubicBezTo>
                      <a:cubicBezTo>
                        <a:pt x="2033536" y="1252437"/>
                        <a:pt x="1891471" y="1187291"/>
                        <a:pt x="1772598" y="1220855"/>
                      </a:cubicBezTo>
                      <a:cubicBezTo>
                        <a:pt x="1643736" y="1270250"/>
                        <a:pt x="1369947" y="1204612"/>
                        <a:pt x="1259934" y="1220855"/>
                      </a:cubicBezTo>
                      <a:cubicBezTo>
                        <a:pt x="1149812" y="1257836"/>
                        <a:pt x="845865" y="1222959"/>
                        <a:pt x="747271" y="1220855"/>
                      </a:cubicBezTo>
                      <a:cubicBezTo>
                        <a:pt x="649840" y="1259357"/>
                        <a:pt x="590722" y="1204606"/>
                        <a:pt x="469217" y="1220855"/>
                      </a:cubicBezTo>
                      <a:cubicBezTo>
                        <a:pt x="343134" y="1240146"/>
                        <a:pt x="124294" y="1169564"/>
                        <a:pt x="0" y="1220855"/>
                      </a:cubicBezTo>
                      <a:cubicBezTo>
                        <a:pt x="-19372" y="1112316"/>
                        <a:pt x="12117" y="1010411"/>
                        <a:pt x="0" y="826112"/>
                      </a:cubicBezTo>
                      <a:cubicBezTo>
                        <a:pt x="-6225" y="641340"/>
                        <a:pt x="-15431" y="575999"/>
                        <a:pt x="0" y="443577"/>
                      </a:cubicBezTo>
                      <a:cubicBezTo>
                        <a:pt x="2275" y="300982"/>
                        <a:pt x="-9798" y="162136"/>
                        <a:pt x="0" y="0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CA3659"/>
                  </a:solidFill>
                  <a:prstDash val="lgDash"/>
                  <a:extLst>
                    <a:ext uri="{C807C97D-BFC1-408E-A445-0C87EB9F89A2}">
                      <ask:lineSketchStyleProps xmlns:ask="http://schemas.microsoft.com/office/drawing/2018/sketchyshapes" sd="170926038">
                        <a:custGeom>
                          <a:avLst/>
                          <a:gdLst>
                            <a:gd name="connsiteX0" fmla="*/ 0 w 10427047"/>
                            <a:gd name="connsiteY0" fmla="*/ 0 h 1627807"/>
                            <a:gd name="connsiteX1" fmla="*/ 370739 w 10427047"/>
                            <a:gd name="connsiteY1" fmla="*/ 0 h 1627807"/>
                            <a:gd name="connsiteX2" fmla="*/ 1054290 w 10427047"/>
                            <a:gd name="connsiteY2" fmla="*/ 0 h 1627807"/>
                            <a:gd name="connsiteX3" fmla="*/ 1842112 w 10427047"/>
                            <a:gd name="connsiteY3" fmla="*/ 0 h 1627807"/>
                            <a:gd name="connsiteX4" fmla="*/ 2629933 w 10427047"/>
                            <a:gd name="connsiteY4" fmla="*/ 0 h 1627807"/>
                            <a:gd name="connsiteX5" fmla="*/ 3313484 w 10427047"/>
                            <a:gd name="connsiteY5" fmla="*/ 0 h 1627807"/>
                            <a:gd name="connsiteX6" fmla="*/ 3892764 w 10427047"/>
                            <a:gd name="connsiteY6" fmla="*/ 0 h 1627807"/>
                            <a:gd name="connsiteX7" fmla="*/ 4680586 w 10427047"/>
                            <a:gd name="connsiteY7" fmla="*/ 0 h 1627807"/>
                            <a:gd name="connsiteX8" fmla="*/ 5051325 w 10427047"/>
                            <a:gd name="connsiteY8" fmla="*/ 0 h 1627807"/>
                            <a:gd name="connsiteX9" fmla="*/ 5526335 w 10427047"/>
                            <a:gd name="connsiteY9" fmla="*/ 0 h 1627807"/>
                            <a:gd name="connsiteX10" fmla="*/ 6001345 w 10427047"/>
                            <a:gd name="connsiteY10" fmla="*/ 0 h 1627807"/>
                            <a:gd name="connsiteX11" fmla="*/ 6372084 w 10427047"/>
                            <a:gd name="connsiteY11" fmla="*/ 0 h 1627807"/>
                            <a:gd name="connsiteX12" fmla="*/ 6951365 w 10427047"/>
                            <a:gd name="connsiteY12" fmla="*/ 0 h 1627807"/>
                            <a:gd name="connsiteX13" fmla="*/ 7322104 w 10427047"/>
                            <a:gd name="connsiteY13" fmla="*/ 0 h 1627807"/>
                            <a:gd name="connsiteX14" fmla="*/ 7901385 w 10427047"/>
                            <a:gd name="connsiteY14" fmla="*/ 0 h 1627807"/>
                            <a:gd name="connsiteX15" fmla="*/ 8584935 w 10427047"/>
                            <a:gd name="connsiteY15" fmla="*/ 0 h 1627807"/>
                            <a:gd name="connsiteX16" fmla="*/ 9372757 w 10427047"/>
                            <a:gd name="connsiteY16" fmla="*/ 0 h 1627807"/>
                            <a:gd name="connsiteX17" fmla="*/ 10427047 w 10427047"/>
                            <a:gd name="connsiteY17" fmla="*/ 0 h 1627807"/>
                            <a:gd name="connsiteX18" fmla="*/ 10427047 w 10427047"/>
                            <a:gd name="connsiteY18" fmla="*/ 558880 h 1627807"/>
                            <a:gd name="connsiteX19" fmla="*/ 10427047 w 10427047"/>
                            <a:gd name="connsiteY19" fmla="*/ 1068927 h 1627807"/>
                            <a:gd name="connsiteX20" fmla="*/ 10427047 w 10427047"/>
                            <a:gd name="connsiteY20" fmla="*/ 1627807 h 1627807"/>
                            <a:gd name="connsiteX21" fmla="*/ 9952037 w 10427047"/>
                            <a:gd name="connsiteY21" fmla="*/ 1627807 h 1627807"/>
                            <a:gd name="connsiteX22" fmla="*/ 9268486 w 10427047"/>
                            <a:gd name="connsiteY22" fmla="*/ 1627807 h 1627807"/>
                            <a:gd name="connsiteX23" fmla="*/ 8793476 w 10427047"/>
                            <a:gd name="connsiteY23" fmla="*/ 1627807 h 1627807"/>
                            <a:gd name="connsiteX24" fmla="*/ 8214196 w 10427047"/>
                            <a:gd name="connsiteY24" fmla="*/ 1627807 h 1627807"/>
                            <a:gd name="connsiteX25" fmla="*/ 7530645 w 10427047"/>
                            <a:gd name="connsiteY25" fmla="*/ 1627807 h 1627807"/>
                            <a:gd name="connsiteX26" fmla="*/ 7264176 w 10427047"/>
                            <a:gd name="connsiteY26" fmla="*/ 1627807 h 1627807"/>
                            <a:gd name="connsiteX27" fmla="*/ 6684896 w 10427047"/>
                            <a:gd name="connsiteY27" fmla="*/ 1627807 h 1627807"/>
                            <a:gd name="connsiteX28" fmla="*/ 6001345 w 10427047"/>
                            <a:gd name="connsiteY28" fmla="*/ 1627807 h 1627807"/>
                            <a:gd name="connsiteX29" fmla="*/ 5317794 w 10427047"/>
                            <a:gd name="connsiteY29" fmla="*/ 1627807 h 1627807"/>
                            <a:gd name="connsiteX30" fmla="*/ 4947055 w 10427047"/>
                            <a:gd name="connsiteY30" fmla="*/ 1627807 h 1627807"/>
                            <a:gd name="connsiteX31" fmla="*/ 4472045 w 10427047"/>
                            <a:gd name="connsiteY31" fmla="*/ 1627807 h 1627807"/>
                            <a:gd name="connsiteX32" fmla="*/ 3892764 w 10427047"/>
                            <a:gd name="connsiteY32" fmla="*/ 1627807 h 1627807"/>
                            <a:gd name="connsiteX33" fmla="*/ 3522025 w 10427047"/>
                            <a:gd name="connsiteY33" fmla="*/ 1627807 h 1627807"/>
                            <a:gd name="connsiteX34" fmla="*/ 2942744 w 10427047"/>
                            <a:gd name="connsiteY34" fmla="*/ 1627807 h 1627807"/>
                            <a:gd name="connsiteX35" fmla="*/ 2363464 w 10427047"/>
                            <a:gd name="connsiteY35" fmla="*/ 1627807 h 1627807"/>
                            <a:gd name="connsiteX36" fmla="*/ 1679913 w 10427047"/>
                            <a:gd name="connsiteY36" fmla="*/ 1627807 h 1627807"/>
                            <a:gd name="connsiteX37" fmla="*/ 996362 w 10427047"/>
                            <a:gd name="connsiteY37" fmla="*/ 1627807 h 1627807"/>
                            <a:gd name="connsiteX38" fmla="*/ 625623 w 10427047"/>
                            <a:gd name="connsiteY38" fmla="*/ 1627807 h 1627807"/>
                            <a:gd name="connsiteX39" fmla="*/ 0 w 10427047"/>
                            <a:gd name="connsiteY39" fmla="*/ 1627807 h 1627807"/>
                            <a:gd name="connsiteX40" fmla="*/ 0 w 10427047"/>
                            <a:gd name="connsiteY40" fmla="*/ 1101483 h 1627807"/>
                            <a:gd name="connsiteX41" fmla="*/ 0 w 10427047"/>
                            <a:gd name="connsiteY41" fmla="*/ 591437 h 1627807"/>
                            <a:gd name="connsiteX42" fmla="*/ 0 w 10427047"/>
                            <a:gd name="connsiteY42" fmla="*/ 0 h 162780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  <a:cxn ang="0">
                              <a:pos x="connsiteX34" y="connsiteY34"/>
                            </a:cxn>
                            <a:cxn ang="0">
                              <a:pos x="connsiteX35" y="connsiteY35"/>
                            </a:cxn>
                            <a:cxn ang="0">
                              <a:pos x="connsiteX36" y="connsiteY36"/>
                            </a:cxn>
                            <a:cxn ang="0">
                              <a:pos x="connsiteX37" y="connsiteY37"/>
                            </a:cxn>
                            <a:cxn ang="0">
                              <a:pos x="connsiteX38" y="connsiteY38"/>
                            </a:cxn>
                            <a:cxn ang="0">
                              <a:pos x="connsiteX39" y="connsiteY39"/>
                            </a:cxn>
                            <a:cxn ang="0">
                              <a:pos x="connsiteX40" y="connsiteY40"/>
                            </a:cxn>
                            <a:cxn ang="0">
                              <a:pos x="connsiteX41" y="connsiteY41"/>
                            </a:cxn>
                            <a:cxn ang="0">
                              <a:pos x="connsiteX42" y="connsiteY42"/>
                            </a:cxn>
                          </a:cxnLst>
                          <a:rect l="l" t="t" r="r" b="b"/>
                          <a:pathLst>
                            <a:path w="10427047" h="1627807" extrusionOk="0">
                              <a:moveTo>
                                <a:pt x="0" y="0"/>
                              </a:moveTo>
                              <a:cubicBezTo>
                                <a:pt x="168676" y="-15513"/>
                                <a:pt x="223218" y="19465"/>
                                <a:pt x="370739" y="0"/>
                              </a:cubicBezTo>
                              <a:cubicBezTo>
                                <a:pt x="518260" y="-19465"/>
                                <a:pt x="732278" y="71963"/>
                                <a:pt x="1054290" y="0"/>
                              </a:cubicBezTo>
                              <a:cubicBezTo>
                                <a:pt x="1376302" y="-71963"/>
                                <a:pt x="1646658" y="85643"/>
                                <a:pt x="1842112" y="0"/>
                              </a:cubicBezTo>
                              <a:cubicBezTo>
                                <a:pt x="2037566" y="-85643"/>
                                <a:pt x="2270501" y="33537"/>
                                <a:pt x="2629933" y="0"/>
                              </a:cubicBezTo>
                              <a:cubicBezTo>
                                <a:pt x="2989365" y="-33537"/>
                                <a:pt x="3136988" y="47537"/>
                                <a:pt x="3313484" y="0"/>
                              </a:cubicBezTo>
                              <a:cubicBezTo>
                                <a:pt x="3489980" y="-47537"/>
                                <a:pt x="3607251" y="54211"/>
                                <a:pt x="3892764" y="0"/>
                              </a:cubicBezTo>
                              <a:cubicBezTo>
                                <a:pt x="4178277" y="-54211"/>
                                <a:pt x="4421324" y="88716"/>
                                <a:pt x="4680586" y="0"/>
                              </a:cubicBezTo>
                              <a:cubicBezTo>
                                <a:pt x="4939848" y="-88716"/>
                                <a:pt x="4975622" y="4071"/>
                                <a:pt x="5051325" y="0"/>
                              </a:cubicBezTo>
                              <a:cubicBezTo>
                                <a:pt x="5127028" y="-4071"/>
                                <a:pt x="5297948" y="2828"/>
                                <a:pt x="5526335" y="0"/>
                              </a:cubicBezTo>
                              <a:cubicBezTo>
                                <a:pt x="5754722" y="-2828"/>
                                <a:pt x="5853232" y="8194"/>
                                <a:pt x="6001345" y="0"/>
                              </a:cubicBezTo>
                              <a:cubicBezTo>
                                <a:pt x="6149458" y="-8194"/>
                                <a:pt x="6196916" y="39962"/>
                                <a:pt x="6372084" y="0"/>
                              </a:cubicBezTo>
                              <a:cubicBezTo>
                                <a:pt x="6547252" y="-39962"/>
                                <a:pt x="6740376" y="14692"/>
                                <a:pt x="6951365" y="0"/>
                              </a:cubicBezTo>
                              <a:cubicBezTo>
                                <a:pt x="7162354" y="-14692"/>
                                <a:pt x="7179847" y="9603"/>
                                <a:pt x="7322104" y="0"/>
                              </a:cubicBezTo>
                              <a:cubicBezTo>
                                <a:pt x="7464361" y="-9603"/>
                                <a:pt x="7704124" y="37005"/>
                                <a:pt x="7901385" y="0"/>
                              </a:cubicBezTo>
                              <a:cubicBezTo>
                                <a:pt x="8098646" y="-37005"/>
                                <a:pt x="8399608" y="4764"/>
                                <a:pt x="8584935" y="0"/>
                              </a:cubicBezTo>
                              <a:cubicBezTo>
                                <a:pt x="8770262" y="-4764"/>
                                <a:pt x="9034918" y="13238"/>
                                <a:pt x="9372757" y="0"/>
                              </a:cubicBezTo>
                              <a:cubicBezTo>
                                <a:pt x="9710596" y="-13238"/>
                                <a:pt x="10145835" y="116504"/>
                                <a:pt x="10427047" y="0"/>
                              </a:cubicBezTo>
                              <a:cubicBezTo>
                                <a:pt x="10493718" y="179319"/>
                                <a:pt x="10380717" y="346951"/>
                                <a:pt x="10427047" y="558880"/>
                              </a:cubicBezTo>
                              <a:cubicBezTo>
                                <a:pt x="10473377" y="770809"/>
                                <a:pt x="10424972" y="962590"/>
                                <a:pt x="10427047" y="1068927"/>
                              </a:cubicBezTo>
                              <a:cubicBezTo>
                                <a:pt x="10429122" y="1175264"/>
                                <a:pt x="10394360" y="1458132"/>
                                <a:pt x="10427047" y="1627807"/>
                              </a:cubicBezTo>
                              <a:cubicBezTo>
                                <a:pt x="10297866" y="1637641"/>
                                <a:pt x="10167323" y="1611428"/>
                                <a:pt x="9952037" y="1627807"/>
                              </a:cubicBezTo>
                              <a:cubicBezTo>
                                <a:pt x="9736751" y="1644186"/>
                                <a:pt x="9472863" y="1610939"/>
                                <a:pt x="9268486" y="1627807"/>
                              </a:cubicBezTo>
                              <a:cubicBezTo>
                                <a:pt x="9064109" y="1644675"/>
                                <a:pt x="9016708" y="1597107"/>
                                <a:pt x="8793476" y="1627807"/>
                              </a:cubicBezTo>
                              <a:cubicBezTo>
                                <a:pt x="8570244" y="1658507"/>
                                <a:pt x="8380376" y="1609481"/>
                                <a:pt x="8214196" y="1627807"/>
                              </a:cubicBezTo>
                              <a:cubicBezTo>
                                <a:pt x="8048016" y="1646133"/>
                                <a:pt x="7804427" y="1588746"/>
                                <a:pt x="7530645" y="1627807"/>
                              </a:cubicBezTo>
                              <a:cubicBezTo>
                                <a:pt x="7256863" y="1666868"/>
                                <a:pt x="7332573" y="1616744"/>
                                <a:pt x="7264176" y="1627807"/>
                              </a:cubicBezTo>
                              <a:cubicBezTo>
                                <a:pt x="7195779" y="1638870"/>
                                <a:pt x="6853025" y="1605004"/>
                                <a:pt x="6684896" y="1627807"/>
                              </a:cubicBezTo>
                              <a:cubicBezTo>
                                <a:pt x="6516767" y="1650610"/>
                                <a:pt x="6157121" y="1548064"/>
                                <a:pt x="6001345" y="1627807"/>
                              </a:cubicBezTo>
                              <a:cubicBezTo>
                                <a:pt x="5845569" y="1707550"/>
                                <a:pt x="5628939" y="1621124"/>
                                <a:pt x="5317794" y="1627807"/>
                              </a:cubicBezTo>
                              <a:cubicBezTo>
                                <a:pt x="5006649" y="1634490"/>
                                <a:pt x="5113432" y="1593763"/>
                                <a:pt x="4947055" y="1627807"/>
                              </a:cubicBezTo>
                              <a:cubicBezTo>
                                <a:pt x="4780678" y="1661851"/>
                                <a:pt x="4653879" y="1584981"/>
                                <a:pt x="4472045" y="1627807"/>
                              </a:cubicBezTo>
                              <a:cubicBezTo>
                                <a:pt x="4290211" y="1670633"/>
                                <a:pt x="4009645" y="1612407"/>
                                <a:pt x="3892764" y="1627807"/>
                              </a:cubicBezTo>
                              <a:cubicBezTo>
                                <a:pt x="3775883" y="1643207"/>
                                <a:pt x="3641900" y="1624535"/>
                                <a:pt x="3522025" y="1627807"/>
                              </a:cubicBezTo>
                              <a:cubicBezTo>
                                <a:pt x="3402150" y="1631079"/>
                                <a:pt x="3171144" y="1609852"/>
                                <a:pt x="2942744" y="1627807"/>
                              </a:cubicBezTo>
                              <a:cubicBezTo>
                                <a:pt x="2714344" y="1645762"/>
                                <a:pt x="2527608" y="1584471"/>
                                <a:pt x="2363464" y="1627807"/>
                              </a:cubicBezTo>
                              <a:cubicBezTo>
                                <a:pt x="2199320" y="1671143"/>
                                <a:pt x="1818824" y="1586010"/>
                                <a:pt x="1679913" y="1627807"/>
                              </a:cubicBezTo>
                              <a:cubicBezTo>
                                <a:pt x="1541002" y="1669604"/>
                                <a:pt x="1139738" y="1597234"/>
                                <a:pt x="996362" y="1627807"/>
                              </a:cubicBezTo>
                              <a:cubicBezTo>
                                <a:pt x="852986" y="1658380"/>
                                <a:pt x="788007" y="1599689"/>
                                <a:pt x="625623" y="1627807"/>
                              </a:cubicBezTo>
                              <a:cubicBezTo>
                                <a:pt x="463239" y="1655925"/>
                                <a:pt x="162320" y="1553048"/>
                                <a:pt x="0" y="1627807"/>
                              </a:cubicBezTo>
                              <a:cubicBezTo>
                                <a:pt x="-17015" y="1510782"/>
                                <a:pt x="20236" y="1337489"/>
                                <a:pt x="0" y="1101483"/>
                              </a:cubicBezTo>
                              <a:cubicBezTo>
                                <a:pt x="-20236" y="865477"/>
                                <a:pt x="5003" y="775075"/>
                                <a:pt x="0" y="591437"/>
                              </a:cubicBezTo>
                              <a:cubicBezTo>
                                <a:pt x="-5003" y="407799"/>
                                <a:pt x="1316" y="192034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  <a:sym typeface="Arial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E8DBEAB0-948F-9EED-3662-1F00C434F7CC}"/>
                      </a:ext>
                    </a:extLst>
                  </p:cNvPr>
                  <p:cNvSpPr txBox="1"/>
                  <p:nvPr/>
                </p:nvSpPr>
                <p:spPr>
                  <a:xfrm>
                    <a:off x="3261362" y="250579"/>
                    <a:ext cx="3434406" cy="106678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121917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Tx/>
                      <a:buNone/>
                      <a:tabLst/>
                      <a:defRPr/>
                    </a:pPr>
                    <a:r>
                      <a:rPr lang="en-US" sz="6000" b="1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en-US" sz="6000" b="1" dirty="0" err="1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T</a:t>
                    </a:r>
                    <a:r>
                      <a:rPr lang="en-US" sz="6000" b="1" dirty="0" err="1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ính</a:t>
                    </a:r>
                    <a:r>
                      <a:rPr lang="en-US" sz="6000" b="1" dirty="0">
                        <a:solidFill>
                          <a:srgbClr val="00206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60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6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  <m:r>
                              <a:rPr lang="en-US" sz="60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a:rPr lang="en-US" sz="6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𝟕</m:t>
                            </m:r>
                          </m:den>
                        </m:f>
                        <m:r>
                          <a:rPr lang="en-US" sz="6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× </m:t>
                        </m:r>
                        <m:f>
                          <m:fPr>
                            <m:ctrlPr>
                              <a:rPr lang="en-US" sz="60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6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en-US" sz="6000" b="1" i="1" smtClean="0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𝟓</m:t>
                            </m:r>
                          </m:den>
                        </m:f>
                      </m:oMath>
                    </a14:m>
                    <a:endParaRPr kumimoji="0" lang="en-US" sz="2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E8DBEAB0-948F-9EED-3662-1F00C434F7C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61362" y="250579"/>
                    <a:ext cx="3434406" cy="1066783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1373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37" name="Picture 36">
              <a:hlinkClick r:id="rId16" action="ppaction://hlinksldjump"/>
              <a:extLst>
                <a:ext uri="{FF2B5EF4-FFF2-40B4-BE49-F238E27FC236}">
                  <a16:creationId xmlns:a16="http://schemas.microsoft.com/office/drawing/2014/main" id="{012B11CA-BB00-EC32-DBA1-AFFDE0330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83577" y="413807"/>
              <a:ext cx="1866956" cy="1187112"/>
            </a:xfrm>
            <a:prstGeom prst="rect">
              <a:avLst/>
            </a:prstGeom>
          </p:spPr>
        </p:pic>
      </p:grpSp>
      <p:sp>
        <p:nvSpPr>
          <p:cNvPr id="39" name="Arrow: Right 38">
            <a:hlinkClick r:id="rId16" action="ppaction://hlinksldjump"/>
            <a:extLst>
              <a:ext uri="{FF2B5EF4-FFF2-40B4-BE49-F238E27FC236}">
                <a16:creationId xmlns:a16="http://schemas.microsoft.com/office/drawing/2014/main" id="{55B6C568-3676-49AE-1752-F84F0527CCF3}"/>
              </a:ext>
            </a:extLst>
          </p:cNvPr>
          <p:cNvSpPr/>
          <p:nvPr/>
        </p:nvSpPr>
        <p:spPr>
          <a:xfrm>
            <a:off x="11404769" y="6139426"/>
            <a:ext cx="741119" cy="64500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8345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12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20"/>
                            </p:stCondLst>
                            <p:childTnLst>
                              <p:par>
                                <p:cTn id="3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512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120"/>
                            </p:stCondLst>
                            <p:childTnLst>
                              <p:par>
                                <p:cTn id="4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344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5120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120"/>
                            </p:stCondLst>
                            <p:childTnLst>
                              <p:par>
                                <p:cTn id="7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2" name="Google Shape;1502;p30"/>
          <p:cNvGrpSpPr/>
          <p:nvPr/>
        </p:nvGrpSpPr>
        <p:grpSpPr>
          <a:xfrm>
            <a:off x="1268770" y="2287473"/>
            <a:ext cx="9336800" cy="2657600"/>
            <a:chOff x="1070896" y="1809482"/>
            <a:chExt cx="7002600" cy="1993200"/>
          </a:xfrm>
          <a:solidFill>
            <a:srgbClr val="FDF4DB"/>
          </a:solidFill>
        </p:grpSpPr>
        <p:sp>
          <p:nvSpPr>
            <p:cNvPr id="1503" name="Google Shape;1503;p30"/>
            <p:cNvSpPr/>
            <p:nvPr/>
          </p:nvSpPr>
          <p:spPr>
            <a:xfrm>
              <a:off x="1070896" y="1961576"/>
              <a:ext cx="7002600" cy="1841106"/>
            </a:xfrm>
            <a:prstGeom prst="roundRect">
              <a:avLst>
                <a:gd name="adj" fmla="val 5131"/>
              </a:avLst>
            </a:prstGeom>
            <a:grp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04" name="Google Shape;1504;p30"/>
            <p:cNvSpPr/>
            <p:nvPr/>
          </p:nvSpPr>
          <p:spPr>
            <a:xfrm>
              <a:off x="1070896" y="1809482"/>
              <a:ext cx="7002600" cy="1745400"/>
            </a:xfrm>
            <a:prstGeom prst="roundRect">
              <a:avLst>
                <a:gd name="adj" fmla="val 5131"/>
              </a:avLst>
            </a:prstGeom>
            <a:grp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05" name="Google Shape;1505;p30"/>
          <p:cNvSpPr/>
          <p:nvPr/>
        </p:nvSpPr>
        <p:spPr>
          <a:xfrm>
            <a:off x="3260967" y="1029133"/>
            <a:ext cx="5674000" cy="1129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17" name="Google Shape;1517;p30"/>
          <p:cNvSpPr/>
          <p:nvPr/>
        </p:nvSpPr>
        <p:spPr>
          <a:xfrm>
            <a:off x="9892567" y="462179"/>
            <a:ext cx="610168" cy="502040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18" name="Google Shape;1518;p30"/>
          <p:cNvSpPr/>
          <p:nvPr/>
        </p:nvSpPr>
        <p:spPr>
          <a:xfrm>
            <a:off x="2306385" y="526545"/>
            <a:ext cx="547295" cy="509559"/>
          </a:xfrm>
          <a:custGeom>
            <a:avLst/>
            <a:gdLst/>
            <a:ahLst/>
            <a:cxnLst/>
            <a:rect l="l" t="t" r="r" b="b"/>
            <a:pathLst>
              <a:path w="4786" h="4456" extrusionOk="0">
                <a:moveTo>
                  <a:pt x="2392" y="1"/>
                </a:moveTo>
                <a:cubicBezTo>
                  <a:pt x="2316" y="1"/>
                  <a:pt x="2239" y="41"/>
                  <a:pt x="2199" y="120"/>
                </a:cubicBezTo>
                <a:lnTo>
                  <a:pt x="1642" y="1244"/>
                </a:lnTo>
                <a:cubicBezTo>
                  <a:pt x="1612" y="1314"/>
                  <a:pt x="1553" y="1354"/>
                  <a:pt x="1483" y="1364"/>
                </a:cubicBezTo>
                <a:lnTo>
                  <a:pt x="239" y="1543"/>
                </a:lnTo>
                <a:cubicBezTo>
                  <a:pt x="70" y="1573"/>
                  <a:pt x="1" y="1781"/>
                  <a:pt x="130" y="1911"/>
                </a:cubicBezTo>
                <a:lnTo>
                  <a:pt x="1025" y="2786"/>
                </a:lnTo>
                <a:cubicBezTo>
                  <a:pt x="1075" y="2836"/>
                  <a:pt x="1095" y="2906"/>
                  <a:pt x="1085" y="2975"/>
                </a:cubicBezTo>
                <a:lnTo>
                  <a:pt x="876" y="4209"/>
                </a:lnTo>
                <a:cubicBezTo>
                  <a:pt x="853" y="4341"/>
                  <a:pt x="958" y="4456"/>
                  <a:pt x="1081" y="4456"/>
                </a:cubicBezTo>
                <a:cubicBezTo>
                  <a:pt x="1115" y="4456"/>
                  <a:pt x="1150" y="4447"/>
                  <a:pt x="1185" y="4428"/>
                </a:cubicBezTo>
                <a:lnTo>
                  <a:pt x="2289" y="3851"/>
                </a:lnTo>
                <a:cubicBezTo>
                  <a:pt x="2324" y="3831"/>
                  <a:pt x="2358" y="3821"/>
                  <a:pt x="2392" y="3821"/>
                </a:cubicBezTo>
                <a:cubicBezTo>
                  <a:pt x="2426" y="3821"/>
                  <a:pt x="2458" y="3831"/>
                  <a:pt x="2488" y="3851"/>
                </a:cubicBezTo>
                <a:lnTo>
                  <a:pt x="3602" y="4428"/>
                </a:lnTo>
                <a:cubicBezTo>
                  <a:pt x="3636" y="4447"/>
                  <a:pt x="3672" y="4456"/>
                  <a:pt x="3706" y="4456"/>
                </a:cubicBezTo>
                <a:cubicBezTo>
                  <a:pt x="3829" y="4456"/>
                  <a:pt x="3934" y="4341"/>
                  <a:pt x="3910" y="4209"/>
                </a:cubicBezTo>
                <a:lnTo>
                  <a:pt x="3691" y="2975"/>
                </a:lnTo>
                <a:cubicBezTo>
                  <a:pt x="3682" y="2906"/>
                  <a:pt x="3711" y="2836"/>
                  <a:pt x="3761" y="2786"/>
                </a:cubicBezTo>
                <a:lnTo>
                  <a:pt x="4656" y="1911"/>
                </a:lnTo>
                <a:cubicBezTo>
                  <a:pt x="4786" y="1781"/>
                  <a:pt x="4716" y="1573"/>
                  <a:pt x="4537" y="1543"/>
                </a:cubicBezTo>
                <a:lnTo>
                  <a:pt x="3294" y="1364"/>
                </a:lnTo>
                <a:cubicBezTo>
                  <a:pt x="3224" y="1354"/>
                  <a:pt x="3164" y="1314"/>
                  <a:pt x="3134" y="1244"/>
                </a:cubicBezTo>
                <a:lnTo>
                  <a:pt x="2577" y="120"/>
                </a:lnTo>
                <a:cubicBezTo>
                  <a:pt x="2542" y="41"/>
                  <a:pt x="2468" y="1"/>
                  <a:pt x="2392" y="1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1519" name="Google Shape;1519;p30"/>
          <p:cNvGrpSpPr/>
          <p:nvPr/>
        </p:nvGrpSpPr>
        <p:grpSpPr>
          <a:xfrm rot="-937322">
            <a:off x="8514689" y="3442014"/>
            <a:ext cx="2827852" cy="2918825"/>
            <a:chOff x="8540375" y="3022876"/>
            <a:chExt cx="1779279" cy="1868421"/>
          </a:xfrm>
        </p:grpSpPr>
        <p:sp>
          <p:nvSpPr>
            <p:cNvPr id="1520" name="Google Shape;1520;p30"/>
            <p:cNvSpPr/>
            <p:nvPr/>
          </p:nvSpPr>
          <p:spPr>
            <a:xfrm>
              <a:off x="9697404" y="3022876"/>
              <a:ext cx="622250" cy="1066773"/>
            </a:xfrm>
            <a:custGeom>
              <a:avLst/>
              <a:gdLst/>
              <a:ahLst/>
              <a:cxnLst/>
              <a:rect l="l" t="t" r="r" b="b"/>
              <a:pathLst>
                <a:path w="10556" h="18097" fill="none" extrusionOk="0">
                  <a:moveTo>
                    <a:pt x="139" y="18096"/>
                  </a:moveTo>
                  <a:cubicBezTo>
                    <a:pt x="0" y="16803"/>
                    <a:pt x="139" y="15480"/>
                    <a:pt x="547" y="14236"/>
                  </a:cubicBezTo>
                  <a:cubicBezTo>
                    <a:pt x="816" y="13411"/>
                    <a:pt x="1214" y="12595"/>
                    <a:pt x="1880" y="12028"/>
                  </a:cubicBezTo>
                  <a:cubicBezTo>
                    <a:pt x="2537" y="11451"/>
                    <a:pt x="3502" y="11172"/>
                    <a:pt x="4308" y="11501"/>
                  </a:cubicBezTo>
                  <a:cubicBezTo>
                    <a:pt x="5123" y="11819"/>
                    <a:pt x="5651" y="12824"/>
                    <a:pt x="5293" y="13620"/>
                  </a:cubicBezTo>
                  <a:cubicBezTo>
                    <a:pt x="4934" y="14415"/>
                    <a:pt x="3631" y="14604"/>
                    <a:pt x="3174" y="13868"/>
                  </a:cubicBezTo>
                  <a:cubicBezTo>
                    <a:pt x="2905" y="13450"/>
                    <a:pt x="2955" y="12913"/>
                    <a:pt x="3074" y="12436"/>
                  </a:cubicBezTo>
                  <a:cubicBezTo>
                    <a:pt x="3333" y="11371"/>
                    <a:pt x="3850" y="10386"/>
                    <a:pt x="4566" y="9571"/>
                  </a:cubicBezTo>
                  <a:cubicBezTo>
                    <a:pt x="5342" y="8705"/>
                    <a:pt x="6327" y="8049"/>
                    <a:pt x="7262" y="7372"/>
                  </a:cubicBezTo>
                  <a:cubicBezTo>
                    <a:pt x="8207" y="6686"/>
                    <a:pt x="9132" y="5940"/>
                    <a:pt x="9739" y="4945"/>
                  </a:cubicBezTo>
                  <a:cubicBezTo>
                    <a:pt x="10336" y="3950"/>
                    <a:pt x="10555" y="2657"/>
                    <a:pt x="10028" y="1622"/>
                  </a:cubicBezTo>
                  <a:cubicBezTo>
                    <a:pt x="9501" y="588"/>
                    <a:pt x="8098" y="1"/>
                    <a:pt x="7093" y="588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1" name="Google Shape;1521;p30"/>
            <p:cNvSpPr/>
            <p:nvPr/>
          </p:nvSpPr>
          <p:spPr>
            <a:xfrm>
              <a:off x="8540375" y="4178740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1144" y="0"/>
                  </a:moveTo>
                  <a:cubicBezTo>
                    <a:pt x="508" y="0"/>
                    <a:pt x="0" y="518"/>
                    <a:pt x="0" y="1144"/>
                  </a:cubicBezTo>
                  <a:lnTo>
                    <a:pt x="0" y="10943"/>
                  </a:lnTo>
                  <a:cubicBezTo>
                    <a:pt x="0" y="1158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80"/>
                    <a:pt x="29208" y="10943"/>
                  </a:cubicBezTo>
                  <a:lnTo>
                    <a:pt x="29208" y="1144"/>
                  </a:lnTo>
                  <a:cubicBezTo>
                    <a:pt x="29208" y="51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2" name="Google Shape;1522;p30"/>
            <p:cNvSpPr/>
            <p:nvPr/>
          </p:nvSpPr>
          <p:spPr>
            <a:xfrm>
              <a:off x="8540375" y="4075521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1144" y="0"/>
                  </a:moveTo>
                  <a:cubicBezTo>
                    <a:pt x="508" y="0"/>
                    <a:pt x="0" y="508"/>
                    <a:pt x="0" y="1144"/>
                  </a:cubicBezTo>
                  <a:lnTo>
                    <a:pt x="0" y="10943"/>
                  </a:lnTo>
                  <a:cubicBezTo>
                    <a:pt x="0" y="1157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70"/>
                    <a:pt x="29208" y="10943"/>
                  </a:cubicBezTo>
                  <a:lnTo>
                    <a:pt x="29208" y="1144"/>
                  </a:lnTo>
                  <a:cubicBezTo>
                    <a:pt x="29208" y="50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3" name="Google Shape;1523;p30"/>
            <p:cNvSpPr/>
            <p:nvPr/>
          </p:nvSpPr>
          <p:spPr>
            <a:xfrm>
              <a:off x="8540375" y="4075521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24533" y="0"/>
                  </a:moveTo>
                  <a:lnTo>
                    <a:pt x="24533" y="6656"/>
                  </a:lnTo>
                  <a:cubicBezTo>
                    <a:pt x="24533" y="7282"/>
                    <a:pt x="24025" y="7800"/>
                    <a:pt x="23388" y="7800"/>
                  </a:cubicBezTo>
                  <a:lnTo>
                    <a:pt x="0" y="7800"/>
                  </a:lnTo>
                  <a:lnTo>
                    <a:pt x="0" y="10943"/>
                  </a:lnTo>
                  <a:cubicBezTo>
                    <a:pt x="0" y="1157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70"/>
                    <a:pt x="29208" y="10943"/>
                  </a:cubicBezTo>
                  <a:lnTo>
                    <a:pt x="29208" y="1144"/>
                  </a:lnTo>
                  <a:cubicBezTo>
                    <a:pt x="29208" y="50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4" name="Google Shape;1524;p30"/>
            <p:cNvSpPr/>
            <p:nvPr/>
          </p:nvSpPr>
          <p:spPr>
            <a:xfrm>
              <a:off x="8688747" y="417874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5" name="Google Shape;1525;p30"/>
            <p:cNvSpPr/>
            <p:nvPr/>
          </p:nvSpPr>
          <p:spPr>
            <a:xfrm>
              <a:off x="8688747" y="413653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6" name="Google Shape;1526;p30"/>
            <p:cNvSpPr/>
            <p:nvPr/>
          </p:nvSpPr>
          <p:spPr>
            <a:xfrm>
              <a:off x="8907443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7" name="Google Shape;1527;p30"/>
            <p:cNvSpPr/>
            <p:nvPr/>
          </p:nvSpPr>
          <p:spPr>
            <a:xfrm>
              <a:off x="8907443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8" name="Google Shape;1528;p30"/>
            <p:cNvSpPr/>
            <p:nvPr/>
          </p:nvSpPr>
          <p:spPr>
            <a:xfrm>
              <a:off x="9125610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9" name="Google Shape;1529;p30"/>
            <p:cNvSpPr/>
            <p:nvPr/>
          </p:nvSpPr>
          <p:spPr>
            <a:xfrm>
              <a:off x="9125610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0" name="Google Shape;1530;p30"/>
            <p:cNvSpPr/>
            <p:nvPr/>
          </p:nvSpPr>
          <p:spPr>
            <a:xfrm>
              <a:off x="9343776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1" name="Google Shape;1531;p30"/>
            <p:cNvSpPr/>
            <p:nvPr/>
          </p:nvSpPr>
          <p:spPr>
            <a:xfrm>
              <a:off x="9343776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2" name="Google Shape;1532;p30"/>
            <p:cNvSpPr/>
            <p:nvPr/>
          </p:nvSpPr>
          <p:spPr>
            <a:xfrm>
              <a:off x="9561942" y="4178740"/>
              <a:ext cx="114948" cy="115007"/>
            </a:xfrm>
            <a:custGeom>
              <a:avLst/>
              <a:gdLst/>
              <a:ahLst/>
              <a:cxnLst/>
              <a:rect l="l" t="t" r="r" b="b"/>
              <a:pathLst>
                <a:path w="1950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9561942" y="4136533"/>
              <a:ext cx="114948" cy="114948"/>
            </a:xfrm>
            <a:custGeom>
              <a:avLst/>
              <a:gdLst/>
              <a:ahLst/>
              <a:cxnLst/>
              <a:rect l="l" t="t" r="r" b="b"/>
              <a:pathLst>
                <a:path w="1950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9780049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9780049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9998215" y="417874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9998215" y="413653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8" name="Google Shape;1538;p30"/>
            <p:cNvSpPr/>
            <p:nvPr/>
          </p:nvSpPr>
          <p:spPr>
            <a:xfrm>
              <a:off x="8688747" y="438282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9" name="Google Shape;1539;p30"/>
            <p:cNvSpPr/>
            <p:nvPr/>
          </p:nvSpPr>
          <p:spPr>
            <a:xfrm>
              <a:off x="8688747" y="434061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0" name="Google Shape;1540;p30"/>
            <p:cNvSpPr/>
            <p:nvPr/>
          </p:nvSpPr>
          <p:spPr>
            <a:xfrm>
              <a:off x="8907443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1" name="Google Shape;1541;p30"/>
            <p:cNvSpPr/>
            <p:nvPr/>
          </p:nvSpPr>
          <p:spPr>
            <a:xfrm>
              <a:off x="8907443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2" name="Google Shape;1542;p30"/>
            <p:cNvSpPr/>
            <p:nvPr/>
          </p:nvSpPr>
          <p:spPr>
            <a:xfrm>
              <a:off x="9125610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3" name="Google Shape;1543;p30"/>
            <p:cNvSpPr/>
            <p:nvPr/>
          </p:nvSpPr>
          <p:spPr>
            <a:xfrm>
              <a:off x="9125610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4" name="Google Shape;1544;p30"/>
            <p:cNvSpPr/>
            <p:nvPr/>
          </p:nvSpPr>
          <p:spPr>
            <a:xfrm>
              <a:off x="9343776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5" name="Google Shape;1545;p30"/>
            <p:cNvSpPr/>
            <p:nvPr/>
          </p:nvSpPr>
          <p:spPr>
            <a:xfrm>
              <a:off x="9343776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6" name="Google Shape;1546;p30"/>
            <p:cNvSpPr/>
            <p:nvPr/>
          </p:nvSpPr>
          <p:spPr>
            <a:xfrm>
              <a:off x="9561942" y="4382820"/>
              <a:ext cx="114948" cy="115007"/>
            </a:xfrm>
            <a:custGeom>
              <a:avLst/>
              <a:gdLst/>
              <a:ahLst/>
              <a:cxnLst/>
              <a:rect l="l" t="t" r="r" b="b"/>
              <a:pathLst>
                <a:path w="1950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7" name="Google Shape;1547;p30"/>
            <p:cNvSpPr/>
            <p:nvPr/>
          </p:nvSpPr>
          <p:spPr>
            <a:xfrm>
              <a:off x="9561942" y="4340613"/>
              <a:ext cx="114948" cy="114948"/>
            </a:xfrm>
            <a:custGeom>
              <a:avLst/>
              <a:gdLst/>
              <a:ahLst/>
              <a:cxnLst/>
              <a:rect l="l" t="t" r="r" b="b"/>
              <a:pathLst>
                <a:path w="1950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8" name="Google Shape;1548;p30"/>
            <p:cNvSpPr/>
            <p:nvPr/>
          </p:nvSpPr>
          <p:spPr>
            <a:xfrm>
              <a:off x="9780049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9" name="Google Shape;1549;p30"/>
            <p:cNvSpPr/>
            <p:nvPr/>
          </p:nvSpPr>
          <p:spPr>
            <a:xfrm>
              <a:off x="9780049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0" name="Google Shape;1550;p30"/>
            <p:cNvSpPr/>
            <p:nvPr/>
          </p:nvSpPr>
          <p:spPr>
            <a:xfrm>
              <a:off x="9998215" y="438282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1" name="Google Shape;1551;p30"/>
            <p:cNvSpPr/>
            <p:nvPr/>
          </p:nvSpPr>
          <p:spPr>
            <a:xfrm>
              <a:off x="9998215" y="434061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2" name="Google Shape;1552;p30"/>
            <p:cNvSpPr/>
            <p:nvPr/>
          </p:nvSpPr>
          <p:spPr>
            <a:xfrm>
              <a:off x="8688747" y="458631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3" name="Google Shape;1553;p30"/>
            <p:cNvSpPr/>
            <p:nvPr/>
          </p:nvSpPr>
          <p:spPr>
            <a:xfrm>
              <a:off x="8688747" y="4544044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1"/>
                  </a:moveTo>
                  <a:cubicBezTo>
                    <a:pt x="438" y="1"/>
                    <a:pt x="0" y="439"/>
                    <a:pt x="0" y="976"/>
                  </a:cubicBezTo>
                  <a:cubicBezTo>
                    <a:pt x="0" y="1513"/>
                    <a:pt x="438" y="1951"/>
                    <a:pt x="985" y="1951"/>
                  </a:cubicBezTo>
                  <a:cubicBezTo>
                    <a:pt x="1522" y="1951"/>
                    <a:pt x="1960" y="1513"/>
                    <a:pt x="1960" y="976"/>
                  </a:cubicBezTo>
                  <a:cubicBezTo>
                    <a:pt x="1960" y="439"/>
                    <a:pt x="1522" y="1"/>
                    <a:pt x="985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4" name="Google Shape;1554;p30"/>
            <p:cNvSpPr/>
            <p:nvPr/>
          </p:nvSpPr>
          <p:spPr>
            <a:xfrm>
              <a:off x="9780049" y="458631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5" name="Google Shape;1555;p30"/>
            <p:cNvSpPr/>
            <p:nvPr/>
          </p:nvSpPr>
          <p:spPr>
            <a:xfrm>
              <a:off x="9780049" y="4544044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1"/>
                  </a:moveTo>
                  <a:cubicBezTo>
                    <a:pt x="439" y="1"/>
                    <a:pt x="1" y="439"/>
                    <a:pt x="1" y="976"/>
                  </a:cubicBezTo>
                  <a:cubicBezTo>
                    <a:pt x="1" y="1513"/>
                    <a:pt x="439" y="1951"/>
                    <a:pt x="976" y="1951"/>
                  </a:cubicBezTo>
                  <a:cubicBezTo>
                    <a:pt x="1513" y="1951"/>
                    <a:pt x="1951" y="1513"/>
                    <a:pt x="1951" y="976"/>
                  </a:cubicBezTo>
                  <a:cubicBezTo>
                    <a:pt x="1951" y="439"/>
                    <a:pt x="1513" y="1"/>
                    <a:pt x="976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6" name="Google Shape;1556;p30"/>
            <p:cNvSpPr/>
            <p:nvPr/>
          </p:nvSpPr>
          <p:spPr>
            <a:xfrm>
              <a:off x="9998215" y="458631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7" name="Google Shape;1557;p30"/>
            <p:cNvSpPr/>
            <p:nvPr/>
          </p:nvSpPr>
          <p:spPr>
            <a:xfrm>
              <a:off x="9998215" y="4544044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1"/>
                  </a:moveTo>
                  <a:cubicBezTo>
                    <a:pt x="438" y="1"/>
                    <a:pt x="0" y="439"/>
                    <a:pt x="0" y="976"/>
                  </a:cubicBezTo>
                  <a:cubicBezTo>
                    <a:pt x="0" y="1513"/>
                    <a:pt x="438" y="1951"/>
                    <a:pt x="985" y="1951"/>
                  </a:cubicBezTo>
                  <a:cubicBezTo>
                    <a:pt x="1523" y="1951"/>
                    <a:pt x="1960" y="1513"/>
                    <a:pt x="1960" y="976"/>
                  </a:cubicBezTo>
                  <a:cubicBezTo>
                    <a:pt x="1960" y="439"/>
                    <a:pt x="1523" y="1"/>
                    <a:pt x="985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8" name="Google Shape;1558;p30"/>
            <p:cNvSpPr/>
            <p:nvPr/>
          </p:nvSpPr>
          <p:spPr>
            <a:xfrm>
              <a:off x="8907443" y="4573990"/>
              <a:ext cx="769442" cy="127327"/>
            </a:xfrm>
            <a:custGeom>
              <a:avLst/>
              <a:gdLst/>
              <a:ahLst/>
              <a:cxnLst/>
              <a:rect l="l" t="t" r="r" b="b"/>
              <a:pathLst>
                <a:path w="13053" h="2160" extrusionOk="0">
                  <a:moveTo>
                    <a:pt x="727" y="0"/>
                  </a:moveTo>
                  <a:cubicBezTo>
                    <a:pt x="319" y="0"/>
                    <a:pt x="1" y="329"/>
                    <a:pt x="1" y="727"/>
                  </a:cubicBezTo>
                  <a:lnTo>
                    <a:pt x="1" y="1433"/>
                  </a:lnTo>
                  <a:cubicBezTo>
                    <a:pt x="1" y="1841"/>
                    <a:pt x="319" y="2159"/>
                    <a:pt x="727" y="2159"/>
                  </a:cubicBezTo>
                  <a:lnTo>
                    <a:pt x="12327" y="2159"/>
                  </a:lnTo>
                  <a:cubicBezTo>
                    <a:pt x="12725" y="2159"/>
                    <a:pt x="13053" y="1841"/>
                    <a:pt x="13053" y="1433"/>
                  </a:cubicBezTo>
                  <a:lnTo>
                    <a:pt x="13053" y="727"/>
                  </a:lnTo>
                  <a:cubicBezTo>
                    <a:pt x="13053" y="329"/>
                    <a:pt x="12725" y="0"/>
                    <a:pt x="12327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9" name="Google Shape;1559;p30"/>
            <p:cNvSpPr/>
            <p:nvPr/>
          </p:nvSpPr>
          <p:spPr>
            <a:xfrm>
              <a:off x="8907443" y="4532372"/>
              <a:ext cx="769442" cy="127268"/>
            </a:xfrm>
            <a:custGeom>
              <a:avLst/>
              <a:gdLst/>
              <a:ahLst/>
              <a:cxnLst/>
              <a:rect l="l" t="t" r="r" b="b"/>
              <a:pathLst>
                <a:path w="13053" h="2159" extrusionOk="0">
                  <a:moveTo>
                    <a:pt x="727" y="0"/>
                  </a:moveTo>
                  <a:cubicBezTo>
                    <a:pt x="319" y="0"/>
                    <a:pt x="1" y="328"/>
                    <a:pt x="1" y="726"/>
                  </a:cubicBezTo>
                  <a:lnTo>
                    <a:pt x="1" y="1433"/>
                  </a:lnTo>
                  <a:cubicBezTo>
                    <a:pt x="1" y="1840"/>
                    <a:pt x="319" y="2159"/>
                    <a:pt x="727" y="2159"/>
                  </a:cubicBezTo>
                  <a:lnTo>
                    <a:pt x="12327" y="2159"/>
                  </a:lnTo>
                  <a:cubicBezTo>
                    <a:pt x="12725" y="2159"/>
                    <a:pt x="13053" y="1840"/>
                    <a:pt x="13053" y="1433"/>
                  </a:cubicBezTo>
                  <a:lnTo>
                    <a:pt x="13053" y="726"/>
                  </a:lnTo>
                  <a:cubicBezTo>
                    <a:pt x="13053" y="328"/>
                    <a:pt x="12725" y="0"/>
                    <a:pt x="12327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561" name="Google Shape;1561;p30"/>
          <p:cNvGrpSpPr/>
          <p:nvPr/>
        </p:nvGrpSpPr>
        <p:grpSpPr>
          <a:xfrm>
            <a:off x="10604334" y="1446112"/>
            <a:ext cx="774063" cy="705235"/>
            <a:chOff x="7953250" y="1084584"/>
            <a:chExt cx="580547" cy="528926"/>
          </a:xfrm>
        </p:grpSpPr>
        <p:sp>
          <p:nvSpPr>
            <p:cNvPr id="1562" name="Google Shape;1562;p30"/>
            <p:cNvSpPr/>
            <p:nvPr/>
          </p:nvSpPr>
          <p:spPr>
            <a:xfrm>
              <a:off x="7953250" y="1084584"/>
              <a:ext cx="580547" cy="528926"/>
            </a:xfrm>
            <a:custGeom>
              <a:avLst/>
              <a:gdLst/>
              <a:ahLst/>
              <a:cxnLst/>
              <a:rect l="l" t="t" r="r" b="b"/>
              <a:pathLst>
                <a:path w="7850" h="7152" extrusionOk="0">
                  <a:moveTo>
                    <a:pt x="3930" y="1"/>
                  </a:moveTo>
                  <a:cubicBezTo>
                    <a:pt x="3015" y="1"/>
                    <a:pt x="2100" y="352"/>
                    <a:pt x="1403" y="1053"/>
                  </a:cubicBezTo>
                  <a:cubicBezTo>
                    <a:pt x="1" y="2446"/>
                    <a:pt x="1" y="4704"/>
                    <a:pt x="1403" y="6106"/>
                  </a:cubicBezTo>
                  <a:cubicBezTo>
                    <a:pt x="2100" y="6803"/>
                    <a:pt x="3015" y="7151"/>
                    <a:pt x="3930" y="7151"/>
                  </a:cubicBezTo>
                  <a:cubicBezTo>
                    <a:pt x="4845" y="7151"/>
                    <a:pt x="5761" y="6803"/>
                    <a:pt x="6457" y="6106"/>
                  </a:cubicBezTo>
                  <a:cubicBezTo>
                    <a:pt x="7850" y="4704"/>
                    <a:pt x="7850" y="2446"/>
                    <a:pt x="6457" y="1053"/>
                  </a:cubicBezTo>
                  <a:cubicBezTo>
                    <a:pt x="5761" y="352"/>
                    <a:pt x="4845" y="1"/>
                    <a:pt x="3930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3" name="Google Shape;1563;p30"/>
            <p:cNvSpPr/>
            <p:nvPr/>
          </p:nvSpPr>
          <p:spPr>
            <a:xfrm>
              <a:off x="8109222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4" name="Google Shape;1564;p30"/>
            <p:cNvSpPr/>
            <p:nvPr/>
          </p:nvSpPr>
          <p:spPr>
            <a:xfrm>
              <a:off x="8362297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5" name="Google Shape;1565;p30"/>
            <p:cNvSpPr/>
            <p:nvPr/>
          </p:nvSpPr>
          <p:spPr>
            <a:xfrm>
              <a:off x="8182068" y="1377226"/>
              <a:ext cx="122174" cy="49402"/>
            </a:xfrm>
            <a:custGeom>
              <a:avLst/>
              <a:gdLst/>
              <a:ahLst/>
              <a:cxnLst/>
              <a:rect l="l" t="t" r="r" b="b"/>
              <a:pathLst>
                <a:path w="1652" h="668" fill="none" extrusionOk="0">
                  <a:moveTo>
                    <a:pt x="0" y="1"/>
                  </a:moveTo>
                  <a:cubicBezTo>
                    <a:pt x="0" y="1"/>
                    <a:pt x="946" y="667"/>
                    <a:pt x="1652" y="1"/>
                  </a:cubicBez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569" name="Google Shape;1569;p30"/>
          <p:cNvGrpSpPr/>
          <p:nvPr/>
        </p:nvGrpSpPr>
        <p:grpSpPr>
          <a:xfrm rot="-151246">
            <a:off x="670849" y="3892361"/>
            <a:ext cx="1537056" cy="2464723"/>
            <a:chOff x="10740175" y="552419"/>
            <a:chExt cx="1095062" cy="1755969"/>
          </a:xfrm>
        </p:grpSpPr>
        <p:sp>
          <p:nvSpPr>
            <p:cNvPr id="1570" name="Google Shape;1570;p30"/>
            <p:cNvSpPr/>
            <p:nvPr/>
          </p:nvSpPr>
          <p:spPr>
            <a:xfrm>
              <a:off x="10818190" y="552419"/>
              <a:ext cx="476135" cy="578643"/>
            </a:xfrm>
            <a:custGeom>
              <a:avLst/>
              <a:gdLst/>
              <a:ahLst/>
              <a:cxnLst/>
              <a:rect l="l" t="t" r="r" b="b"/>
              <a:pathLst>
                <a:path w="5035" h="6119" fill="none" extrusionOk="0">
                  <a:moveTo>
                    <a:pt x="2200" y="6119"/>
                  </a:moveTo>
                  <a:cubicBezTo>
                    <a:pt x="1623" y="5502"/>
                    <a:pt x="1294" y="4646"/>
                    <a:pt x="1324" y="3791"/>
                  </a:cubicBezTo>
                  <a:cubicBezTo>
                    <a:pt x="1334" y="3443"/>
                    <a:pt x="1414" y="3065"/>
                    <a:pt x="1682" y="2846"/>
                  </a:cubicBezTo>
                  <a:cubicBezTo>
                    <a:pt x="1951" y="2617"/>
                    <a:pt x="2448" y="2667"/>
                    <a:pt x="2568" y="2995"/>
                  </a:cubicBezTo>
                  <a:cubicBezTo>
                    <a:pt x="2617" y="3154"/>
                    <a:pt x="2587" y="3323"/>
                    <a:pt x="2508" y="3463"/>
                  </a:cubicBezTo>
                  <a:cubicBezTo>
                    <a:pt x="2289" y="3900"/>
                    <a:pt x="1752" y="4119"/>
                    <a:pt x="1274" y="4020"/>
                  </a:cubicBezTo>
                  <a:cubicBezTo>
                    <a:pt x="797" y="3930"/>
                    <a:pt x="399" y="3552"/>
                    <a:pt x="210" y="3104"/>
                  </a:cubicBezTo>
                  <a:cubicBezTo>
                    <a:pt x="11" y="2667"/>
                    <a:pt x="1" y="2149"/>
                    <a:pt x="100" y="1682"/>
                  </a:cubicBezTo>
                  <a:cubicBezTo>
                    <a:pt x="210" y="1135"/>
                    <a:pt x="488" y="588"/>
                    <a:pt x="986" y="339"/>
                  </a:cubicBezTo>
                  <a:cubicBezTo>
                    <a:pt x="1613" y="1"/>
                    <a:pt x="2389" y="229"/>
                    <a:pt x="3035" y="528"/>
                  </a:cubicBezTo>
                  <a:cubicBezTo>
                    <a:pt x="3672" y="836"/>
                    <a:pt x="4328" y="1214"/>
                    <a:pt x="5035" y="1194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1" name="Google Shape;1571;p30"/>
            <p:cNvSpPr/>
            <p:nvPr/>
          </p:nvSpPr>
          <p:spPr>
            <a:xfrm>
              <a:off x="10802209" y="1262783"/>
              <a:ext cx="1033028" cy="1045605"/>
            </a:xfrm>
            <a:custGeom>
              <a:avLst/>
              <a:gdLst/>
              <a:ahLst/>
              <a:cxnLst/>
              <a:rect l="l" t="t" r="r" b="b"/>
              <a:pathLst>
                <a:path w="10924" h="11057" extrusionOk="0">
                  <a:moveTo>
                    <a:pt x="5227" y="0"/>
                  </a:moveTo>
                  <a:cubicBezTo>
                    <a:pt x="4740" y="0"/>
                    <a:pt x="4245" y="83"/>
                    <a:pt x="3761" y="258"/>
                  </a:cubicBezTo>
                  <a:lnTo>
                    <a:pt x="3373" y="397"/>
                  </a:lnTo>
                  <a:cubicBezTo>
                    <a:pt x="1155" y="1213"/>
                    <a:pt x="1" y="3670"/>
                    <a:pt x="817" y="5899"/>
                  </a:cubicBezTo>
                  <a:lnTo>
                    <a:pt x="1672" y="8236"/>
                  </a:lnTo>
                  <a:cubicBezTo>
                    <a:pt x="2309" y="9977"/>
                    <a:pt x="3948" y="11056"/>
                    <a:pt x="5693" y="11056"/>
                  </a:cubicBezTo>
                  <a:cubicBezTo>
                    <a:pt x="6181" y="11056"/>
                    <a:pt x="6678" y="10972"/>
                    <a:pt x="7164" y="10793"/>
                  </a:cubicBezTo>
                  <a:lnTo>
                    <a:pt x="7551" y="10654"/>
                  </a:lnTo>
                  <a:cubicBezTo>
                    <a:pt x="9780" y="9848"/>
                    <a:pt x="10924" y="7381"/>
                    <a:pt x="10108" y="5163"/>
                  </a:cubicBezTo>
                  <a:lnTo>
                    <a:pt x="9253" y="2815"/>
                  </a:lnTo>
                  <a:cubicBezTo>
                    <a:pt x="8622" y="1078"/>
                    <a:pt x="6979" y="0"/>
                    <a:pt x="5227" y="0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2" name="Google Shape;1572;p30"/>
            <p:cNvSpPr/>
            <p:nvPr/>
          </p:nvSpPr>
          <p:spPr>
            <a:xfrm>
              <a:off x="10740175" y="1092473"/>
              <a:ext cx="1033028" cy="1045605"/>
            </a:xfrm>
            <a:custGeom>
              <a:avLst/>
              <a:gdLst/>
              <a:ahLst/>
              <a:cxnLst/>
              <a:rect l="l" t="t" r="r" b="b"/>
              <a:pathLst>
                <a:path w="10924" h="11057" extrusionOk="0">
                  <a:moveTo>
                    <a:pt x="5226" y="0"/>
                  </a:moveTo>
                  <a:cubicBezTo>
                    <a:pt x="4740" y="0"/>
                    <a:pt x="4245" y="83"/>
                    <a:pt x="3761" y="259"/>
                  </a:cubicBezTo>
                  <a:lnTo>
                    <a:pt x="3373" y="398"/>
                  </a:lnTo>
                  <a:cubicBezTo>
                    <a:pt x="1154" y="1214"/>
                    <a:pt x="0" y="3671"/>
                    <a:pt x="816" y="5889"/>
                  </a:cubicBezTo>
                  <a:lnTo>
                    <a:pt x="1672" y="8237"/>
                  </a:lnTo>
                  <a:cubicBezTo>
                    <a:pt x="2301" y="9978"/>
                    <a:pt x="3944" y="11057"/>
                    <a:pt x="5691" y="11057"/>
                  </a:cubicBezTo>
                  <a:cubicBezTo>
                    <a:pt x="6180" y="11057"/>
                    <a:pt x="6677" y="10972"/>
                    <a:pt x="7163" y="10794"/>
                  </a:cubicBezTo>
                  <a:lnTo>
                    <a:pt x="7551" y="10654"/>
                  </a:lnTo>
                  <a:cubicBezTo>
                    <a:pt x="9779" y="9848"/>
                    <a:pt x="10923" y="7381"/>
                    <a:pt x="10108" y="5163"/>
                  </a:cubicBezTo>
                  <a:lnTo>
                    <a:pt x="9252" y="2815"/>
                  </a:lnTo>
                  <a:cubicBezTo>
                    <a:pt x="8621" y="1079"/>
                    <a:pt x="6979" y="0"/>
                    <a:pt x="5226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3" name="Google Shape;1573;p30"/>
            <p:cNvSpPr/>
            <p:nvPr/>
          </p:nvSpPr>
          <p:spPr>
            <a:xfrm>
              <a:off x="11018571" y="1188266"/>
              <a:ext cx="321899" cy="430176"/>
            </a:xfrm>
            <a:custGeom>
              <a:avLst/>
              <a:gdLst/>
              <a:ahLst/>
              <a:cxnLst/>
              <a:rect l="l" t="t" r="r" b="b"/>
              <a:pathLst>
                <a:path w="3404" h="4549" extrusionOk="0">
                  <a:moveTo>
                    <a:pt x="1291" y="1"/>
                  </a:moveTo>
                  <a:cubicBezTo>
                    <a:pt x="1160" y="1"/>
                    <a:pt x="1027" y="23"/>
                    <a:pt x="896" y="71"/>
                  </a:cubicBezTo>
                  <a:cubicBezTo>
                    <a:pt x="299" y="280"/>
                    <a:pt x="1" y="937"/>
                    <a:pt x="220" y="1534"/>
                  </a:cubicBezTo>
                  <a:lnTo>
                    <a:pt x="1045" y="3792"/>
                  </a:lnTo>
                  <a:cubicBezTo>
                    <a:pt x="1209" y="4258"/>
                    <a:pt x="1646" y="4549"/>
                    <a:pt x="2114" y="4549"/>
                  </a:cubicBezTo>
                  <a:cubicBezTo>
                    <a:pt x="2244" y="4549"/>
                    <a:pt x="2378" y="4526"/>
                    <a:pt x="2508" y="4478"/>
                  </a:cubicBezTo>
                  <a:cubicBezTo>
                    <a:pt x="3095" y="4259"/>
                    <a:pt x="3403" y="3603"/>
                    <a:pt x="3184" y="3016"/>
                  </a:cubicBezTo>
                  <a:lnTo>
                    <a:pt x="2359" y="748"/>
                  </a:lnTo>
                  <a:cubicBezTo>
                    <a:pt x="2195" y="289"/>
                    <a:pt x="1759" y="1"/>
                    <a:pt x="1291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4" name="Google Shape;1574;p30"/>
            <p:cNvSpPr/>
            <p:nvPr/>
          </p:nvSpPr>
          <p:spPr>
            <a:xfrm>
              <a:off x="11255643" y="1611723"/>
              <a:ext cx="180714" cy="494859"/>
            </a:xfrm>
            <a:custGeom>
              <a:avLst/>
              <a:gdLst/>
              <a:ahLst/>
              <a:cxnLst/>
              <a:rect l="l" t="t" r="r" b="b"/>
              <a:pathLst>
                <a:path w="1911" h="5233" fill="none" extrusionOk="0">
                  <a:moveTo>
                    <a:pt x="1" y="0"/>
                  </a:moveTo>
                  <a:lnTo>
                    <a:pt x="1911" y="5233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5" name="Google Shape;1575;p30"/>
            <p:cNvSpPr/>
            <p:nvPr/>
          </p:nvSpPr>
          <p:spPr>
            <a:xfrm>
              <a:off x="10932045" y="1120653"/>
              <a:ext cx="841156" cy="1017236"/>
            </a:xfrm>
            <a:custGeom>
              <a:avLst/>
              <a:gdLst/>
              <a:ahLst/>
              <a:cxnLst/>
              <a:rect l="l" t="t" r="r" b="b"/>
              <a:pathLst>
                <a:path w="8895" h="10757" extrusionOk="0">
                  <a:moveTo>
                    <a:pt x="4776" y="0"/>
                  </a:moveTo>
                  <a:lnTo>
                    <a:pt x="4776" y="0"/>
                  </a:lnTo>
                  <a:cubicBezTo>
                    <a:pt x="4915" y="229"/>
                    <a:pt x="5034" y="478"/>
                    <a:pt x="5124" y="746"/>
                  </a:cubicBezTo>
                  <a:lnTo>
                    <a:pt x="5980" y="3094"/>
                  </a:lnTo>
                  <a:cubicBezTo>
                    <a:pt x="6795" y="5313"/>
                    <a:pt x="5651" y="7770"/>
                    <a:pt x="3423" y="8586"/>
                  </a:cubicBezTo>
                  <a:lnTo>
                    <a:pt x="3035" y="8725"/>
                  </a:lnTo>
                  <a:cubicBezTo>
                    <a:pt x="2553" y="8902"/>
                    <a:pt x="2060" y="8986"/>
                    <a:pt x="1576" y="8986"/>
                  </a:cubicBezTo>
                  <a:cubicBezTo>
                    <a:pt x="1031" y="8986"/>
                    <a:pt x="496" y="8880"/>
                    <a:pt x="1" y="8685"/>
                  </a:cubicBezTo>
                  <a:lnTo>
                    <a:pt x="1" y="8685"/>
                  </a:lnTo>
                  <a:cubicBezTo>
                    <a:pt x="779" y="9980"/>
                    <a:pt x="2183" y="10757"/>
                    <a:pt x="3665" y="10757"/>
                  </a:cubicBezTo>
                  <a:cubicBezTo>
                    <a:pt x="4153" y="10757"/>
                    <a:pt x="4649" y="10673"/>
                    <a:pt x="5134" y="10496"/>
                  </a:cubicBezTo>
                  <a:lnTo>
                    <a:pt x="5522" y="10356"/>
                  </a:lnTo>
                  <a:cubicBezTo>
                    <a:pt x="7750" y="9550"/>
                    <a:pt x="8894" y="7083"/>
                    <a:pt x="8079" y="4865"/>
                  </a:cubicBezTo>
                  <a:lnTo>
                    <a:pt x="7223" y="2517"/>
                  </a:lnTo>
                  <a:cubicBezTo>
                    <a:pt x="6785" y="1323"/>
                    <a:pt x="5870" y="438"/>
                    <a:pt x="4776" y="0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6" name="Google Shape;1576;p30"/>
            <p:cNvSpPr/>
            <p:nvPr/>
          </p:nvSpPr>
          <p:spPr>
            <a:xfrm>
              <a:off x="10932045" y="1120653"/>
              <a:ext cx="841156" cy="1060263"/>
            </a:xfrm>
            <a:custGeom>
              <a:avLst/>
              <a:gdLst/>
              <a:ahLst/>
              <a:cxnLst/>
              <a:rect l="l" t="t" r="r" b="b"/>
              <a:pathLst>
                <a:path w="8895" h="11212" fill="none" extrusionOk="0">
                  <a:moveTo>
                    <a:pt x="8079" y="4865"/>
                  </a:moveTo>
                  <a:lnTo>
                    <a:pt x="7223" y="2517"/>
                  </a:lnTo>
                  <a:cubicBezTo>
                    <a:pt x="6785" y="1323"/>
                    <a:pt x="5870" y="438"/>
                    <a:pt x="4776" y="0"/>
                  </a:cubicBezTo>
                  <a:cubicBezTo>
                    <a:pt x="4915" y="229"/>
                    <a:pt x="5034" y="478"/>
                    <a:pt x="5124" y="746"/>
                  </a:cubicBezTo>
                  <a:lnTo>
                    <a:pt x="5980" y="3094"/>
                  </a:lnTo>
                  <a:cubicBezTo>
                    <a:pt x="6795" y="5313"/>
                    <a:pt x="5651" y="7770"/>
                    <a:pt x="3423" y="8586"/>
                  </a:cubicBezTo>
                  <a:lnTo>
                    <a:pt x="3035" y="8725"/>
                  </a:lnTo>
                  <a:cubicBezTo>
                    <a:pt x="2010" y="9103"/>
                    <a:pt x="936" y="9053"/>
                    <a:pt x="1" y="8685"/>
                  </a:cubicBezTo>
                  <a:cubicBezTo>
                    <a:pt x="1035" y="10406"/>
                    <a:pt x="3174" y="11212"/>
                    <a:pt x="5134" y="10496"/>
                  </a:cubicBezTo>
                  <a:lnTo>
                    <a:pt x="5522" y="10356"/>
                  </a:lnTo>
                  <a:cubicBezTo>
                    <a:pt x="7750" y="9550"/>
                    <a:pt x="8894" y="7083"/>
                    <a:pt x="8079" y="4865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" name="Google Shape;1671;p35">
            <a:extLst>
              <a:ext uri="{FF2B5EF4-FFF2-40B4-BE49-F238E27FC236}">
                <a16:creationId xmlns:a16="http://schemas.microsoft.com/office/drawing/2014/main" id="{73A88974-4F89-18A6-8EBA-BA325E6C57FD}"/>
              </a:ext>
            </a:extLst>
          </p:cNvPr>
          <p:cNvGrpSpPr/>
          <p:nvPr/>
        </p:nvGrpSpPr>
        <p:grpSpPr>
          <a:xfrm rot="555566">
            <a:off x="5262675" y="4497166"/>
            <a:ext cx="1618595" cy="1894356"/>
            <a:chOff x="8803475" y="429504"/>
            <a:chExt cx="1413387" cy="1654187"/>
          </a:xfrm>
        </p:grpSpPr>
        <p:sp>
          <p:nvSpPr>
            <p:cNvPr id="5" name="Google Shape;1672;p35">
              <a:extLst>
                <a:ext uri="{FF2B5EF4-FFF2-40B4-BE49-F238E27FC236}">
                  <a16:creationId xmlns:a16="http://schemas.microsoft.com/office/drawing/2014/main" id="{A8A7A25E-46D3-EB56-F177-61C109AABB67}"/>
                </a:ext>
              </a:extLst>
            </p:cNvPr>
            <p:cNvSpPr/>
            <p:nvPr/>
          </p:nvSpPr>
          <p:spPr>
            <a:xfrm>
              <a:off x="8916041" y="429504"/>
              <a:ext cx="1300821" cy="1654187"/>
            </a:xfrm>
            <a:custGeom>
              <a:avLst/>
              <a:gdLst/>
              <a:ahLst/>
              <a:cxnLst/>
              <a:rect l="l" t="t" r="r" b="b"/>
              <a:pathLst>
                <a:path w="17022" h="21646" extrusionOk="0">
                  <a:moveTo>
                    <a:pt x="4930" y="0"/>
                  </a:moveTo>
                  <a:cubicBezTo>
                    <a:pt x="4581" y="0"/>
                    <a:pt x="4226" y="64"/>
                    <a:pt x="3880" y="198"/>
                  </a:cubicBezTo>
                  <a:cubicBezTo>
                    <a:pt x="2358" y="775"/>
                    <a:pt x="1602" y="2466"/>
                    <a:pt x="2179" y="3978"/>
                  </a:cubicBezTo>
                  <a:lnTo>
                    <a:pt x="3810" y="8256"/>
                  </a:lnTo>
                  <a:cubicBezTo>
                    <a:pt x="1701" y="8335"/>
                    <a:pt x="0" y="10076"/>
                    <a:pt x="0" y="12205"/>
                  </a:cubicBezTo>
                  <a:lnTo>
                    <a:pt x="0" y="17697"/>
                  </a:lnTo>
                  <a:cubicBezTo>
                    <a:pt x="0" y="19875"/>
                    <a:pt x="1771" y="21646"/>
                    <a:pt x="3960" y="21646"/>
                  </a:cubicBezTo>
                  <a:lnTo>
                    <a:pt x="11570" y="21646"/>
                  </a:lnTo>
                  <a:cubicBezTo>
                    <a:pt x="13759" y="21646"/>
                    <a:pt x="15529" y="19875"/>
                    <a:pt x="15529" y="17697"/>
                  </a:cubicBezTo>
                  <a:lnTo>
                    <a:pt x="15529" y="12205"/>
                  </a:lnTo>
                  <a:cubicBezTo>
                    <a:pt x="15529" y="11111"/>
                    <a:pt x="15082" y="10126"/>
                    <a:pt x="14365" y="9410"/>
                  </a:cubicBezTo>
                  <a:lnTo>
                    <a:pt x="16435" y="3978"/>
                  </a:lnTo>
                  <a:cubicBezTo>
                    <a:pt x="17021" y="2466"/>
                    <a:pt x="16255" y="775"/>
                    <a:pt x="14743" y="198"/>
                  </a:cubicBezTo>
                  <a:cubicBezTo>
                    <a:pt x="14398" y="64"/>
                    <a:pt x="14042" y="0"/>
                    <a:pt x="13692" y="0"/>
                  </a:cubicBezTo>
                  <a:cubicBezTo>
                    <a:pt x="12512" y="0"/>
                    <a:pt x="11398" y="723"/>
                    <a:pt x="10953" y="1889"/>
                  </a:cubicBezTo>
                  <a:lnTo>
                    <a:pt x="9481" y="5749"/>
                  </a:lnTo>
                  <a:cubicBezTo>
                    <a:pt x="9451" y="5828"/>
                    <a:pt x="9381" y="5868"/>
                    <a:pt x="9312" y="5868"/>
                  </a:cubicBezTo>
                  <a:cubicBezTo>
                    <a:pt x="9242" y="5868"/>
                    <a:pt x="9172" y="5828"/>
                    <a:pt x="9143" y="5749"/>
                  </a:cubicBezTo>
                  <a:lnTo>
                    <a:pt x="7670" y="1889"/>
                  </a:lnTo>
                  <a:cubicBezTo>
                    <a:pt x="7218" y="723"/>
                    <a:pt x="6108" y="0"/>
                    <a:pt x="4930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" name="Google Shape;1673;p35">
              <a:extLst>
                <a:ext uri="{FF2B5EF4-FFF2-40B4-BE49-F238E27FC236}">
                  <a16:creationId xmlns:a16="http://schemas.microsoft.com/office/drawing/2014/main" id="{36962F1F-C399-BB3C-DEED-CA2228A3C1A2}"/>
                </a:ext>
              </a:extLst>
            </p:cNvPr>
            <p:cNvSpPr/>
            <p:nvPr/>
          </p:nvSpPr>
          <p:spPr>
            <a:xfrm>
              <a:off x="8916041" y="1113609"/>
              <a:ext cx="1186803" cy="970075"/>
            </a:xfrm>
            <a:custGeom>
              <a:avLst/>
              <a:gdLst/>
              <a:ahLst/>
              <a:cxnLst/>
              <a:rect l="l" t="t" r="r" b="b"/>
              <a:pathLst>
                <a:path w="15530" h="12694" extrusionOk="0">
                  <a:moveTo>
                    <a:pt x="1711" y="0"/>
                  </a:moveTo>
                  <a:cubicBezTo>
                    <a:pt x="677" y="716"/>
                    <a:pt x="0" y="1910"/>
                    <a:pt x="0" y="3253"/>
                  </a:cubicBezTo>
                  <a:lnTo>
                    <a:pt x="0" y="8745"/>
                  </a:lnTo>
                  <a:cubicBezTo>
                    <a:pt x="0" y="10923"/>
                    <a:pt x="1771" y="12694"/>
                    <a:pt x="3960" y="12694"/>
                  </a:cubicBezTo>
                  <a:lnTo>
                    <a:pt x="11570" y="12694"/>
                  </a:lnTo>
                  <a:cubicBezTo>
                    <a:pt x="13759" y="12694"/>
                    <a:pt x="15529" y="10923"/>
                    <a:pt x="15529" y="8745"/>
                  </a:cubicBezTo>
                  <a:lnTo>
                    <a:pt x="15529" y="8625"/>
                  </a:lnTo>
                  <a:cubicBezTo>
                    <a:pt x="14893" y="9073"/>
                    <a:pt x="14117" y="9331"/>
                    <a:pt x="13281" y="9331"/>
                  </a:cubicBezTo>
                  <a:lnTo>
                    <a:pt x="5661" y="9331"/>
                  </a:lnTo>
                  <a:cubicBezTo>
                    <a:pt x="3482" y="9331"/>
                    <a:pt x="1711" y="7561"/>
                    <a:pt x="1711" y="5372"/>
                  </a:cubicBezTo>
                  <a:lnTo>
                    <a:pt x="1711" y="0"/>
                  </a:ln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" name="Google Shape;1674;p35">
              <a:extLst>
                <a:ext uri="{FF2B5EF4-FFF2-40B4-BE49-F238E27FC236}">
                  <a16:creationId xmlns:a16="http://schemas.microsoft.com/office/drawing/2014/main" id="{2D625553-803D-0C0B-5BD1-EDE47C53844D}"/>
                </a:ext>
              </a:extLst>
            </p:cNvPr>
            <p:cNvSpPr/>
            <p:nvPr/>
          </p:nvSpPr>
          <p:spPr>
            <a:xfrm>
              <a:off x="8803475" y="1081360"/>
              <a:ext cx="475256" cy="541206"/>
            </a:xfrm>
            <a:custGeom>
              <a:avLst/>
              <a:gdLst/>
              <a:ahLst/>
              <a:cxnLst/>
              <a:rect l="l" t="t" r="r" b="b"/>
              <a:pathLst>
                <a:path w="6219" h="7082" extrusionOk="0">
                  <a:moveTo>
                    <a:pt x="2784" y="0"/>
                  </a:moveTo>
                  <a:cubicBezTo>
                    <a:pt x="2538" y="0"/>
                    <a:pt x="2288" y="37"/>
                    <a:pt x="2040" y="114"/>
                  </a:cubicBezTo>
                  <a:cubicBezTo>
                    <a:pt x="737" y="522"/>
                    <a:pt x="1" y="1914"/>
                    <a:pt x="409" y="3227"/>
                  </a:cubicBezTo>
                  <a:lnTo>
                    <a:pt x="1075" y="5336"/>
                  </a:lnTo>
                  <a:cubicBezTo>
                    <a:pt x="1406" y="6402"/>
                    <a:pt x="2386" y="7081"/>
                    <a:pt x="3440" y="7081"/>
                  </a:cubicBezTo>
                  <a:cubicBezTo>
                    <a:pt x="3685" y="7081"/>
                    <a:pt x="3934" y="7045"/>
                    <a:pt x="4179" y="6968"/>
                  </a:cubicBezTo>
                  <a:cubicBezTo>
                    <a:pt x="5492" y="6560"/>
                    <a:pt x="6219" y="5167"/>
                    <a:pt x="5811" y="3854"/>
                  </a:cubicBezTo>
                  <a:lnTo>
                    <a:pt x="5154" y="1745"/>
                  </a:lnTo>
                  <a:cubicBezTo>
                    <a:pt x="4823" y="679"/>
                    <a:pt x="3843" y="0"/>
                    <a:pt x="2784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" name="Google Shape;1675;p35">
              <a:extLst>
                <a:ext uri="{FF2B5EF4-FFF2-40B4-BE49-F238E27FC236}">
                  <a16:creationId xmlns:a16="http://schemas.microsoft.com/office/drawing/2014/main" id="{29EDD70E-CC46-AA08-2544-6DE73E8F3A1F}"/>
                </a:ext>
              </a:extLst>
            </p:cNvPr>
            <p:cNvSpPr/>
            <p:nvPr/>
          </p:nvSpPr>
          <p:spPr>
            <a:xfrm>
              <a:off x="8814174" y="1141731"/>
              <a:ext cx="464557" cy="480835"/>
            </a:xfrm>
            <a:custGeom>
              <a:avLst/>
              <a:gdLst/>
              <a:ahLst/>
              <a:cxnLst/>
              <a:rect l="l" t="t" r="r" b="b"/>
              <a:pathLst>
                <a:path w="6079" h="6292" extrusionOk="0">
                  <a:moveTo>
                    <a:pt x="836" y="0"/>
                  </a:moveTo>
                  <a:cubicBezTo>
                    <a:pt x="239" y="627"/>
                    <a:pt x="0" y="1552"/>
                    <a:pt x="269" y="2437"/>
                  </a:cubicBezTo>
                  <a:lnTo>
                    <a:pt x="935" y="4546"/>
                  </a:lnTo>
                  <a:cubicBezTo>
                    <a:pt x="1266" y="5612"/>
                    <a:pt x="2246" y="6291"/>
                    <a:pt x="3300" y="6291"/>
                  </a:cubicBezTo>
                  <a:cubicBezTo>
                    <a:pt x="3545" y="6291"/>
                    <a:pt x="3794" y="6255"/>
                    <a:pt x="4039" y="6178"/>
                  </a:cubicBezTo>
                  <a:cubicBezTo>
                    <a:pt x="5352" y="5770"/>
                    <a:pt x="6079" y="4377"/>
                    <a:pt x="5671" y="3064"/>
                  </a:cubicBezTo>
                  <a:lnTo>
                    <a:pt x="5541" y="2666"/>
                  </a:lnTo>
                  <a:cubicBezTo>
                    <a:pt x="5263" y="2965"/>
                    <a:pt x="4905" y="3203"/>
                    <a:pt x="4477" y="3343"/>
                  </a:cubicBezTo>
                  <a:cubicBezTo>
                    <a:pt x="4231" y="3419"/>
                    <a:pt x="3983" y="3455"/>
                    <a:pt x="3738" y="3455"/>
                  </a:cubicBezTo>
                  <a:cubicBezTo>
                    <a:pt x="2677" y="3455"/>
                    <a:pt x="1695" y="2771"/>
                    <a:pt x="1363" y="1711"/>
                  </a:cubicBezTo>
                  <a:lnTo>
                    <a:pt x="836" y="0"/>
                  </a:ln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" name="Google Shape;1676;p35">
              <a:extLst>
                <a:ext uri="{FF2B5EF4-FFF2-40B4-BE49-F238E27FC236}">
                  <a16:creationId xmlns:a16="http://schemas.microsoft.com/office/drawing/2014/main" id="{D29246C3-3D4B-0F5C-7543-C5C4C4645980}"/>
                </a:ext>
              </a:extLst>
            </p:cNvPr>
            <p:cNvSpPr/>
            <p:nvPr/>
          </p:nvSpPr>
          <p:spPr>
            <a:xfrm>
              <a:off x="9116718" y="983314"/>
              <a:ext cx="475256" cy="541206"/>
            </a:xfrm>
            <a:custGeom>
              <a:avLst/>
              <a:gdLst/>
              <a:ahLst/>
              <a:cxnLst/>
              <a:rect l="l" t="t" r="r" b="b"/>
              <a:pathLst>
                <a:path w="6219" h="7082" extrusionOk="0">
                  <a:moveTo>
                    <a:pt x="2778" y="1"/>
                  </a:moveTo>
                  <a:cubicBezTo>
                    <a:pt x="2534" y="1"/>
                    <a:pt x="2286" y="37"/>
                    <a:pt x="2040" y="113"/>
                  </a:cubicBezTo>
                  <a:cubicBezTo>
                    <a:pt x="737" y="521"/>
                    <a:pt x="1" y="1914"/>
                    <a:pt x="408" y="3227"/>
                  </a:cubicBezTo>
                  <a:lnTo>
                    <a:pt x="1075" y="5336"/>
                  </a:lnTo>
                  <a:cubicBezTo>
                    <a:pt x="1406" y="6402"/>
                    <a:pt x="2386" y="7081"/>
                    <a:pt x="3440" y="7081"/>
                  </a:cubicBezTo>
                  <a:cubicBezTo>
                    <a:pt x="3685" y="7081"/>
                    <a:pt x="3933" y="7045"/>
                    <a:pt x="4179" y="6968"/>
                  </a:cubicBezTo>
                  <a:cubicBezTo>
                    <a:pt x="5492" y="6560"/>
                    <a:pt x="6218" y="5167"/>
                    <a:pt x="5810" y="3854"/>
                  </a:cubicBezTo>
                  <a:lnTo>
                    <a:pt x="5154" y="1745"/>
                  </a:lnTo>
                  <a:cubicBezTo>
                    <a:pt x="4822" y="686"/>
                    <a:pt x="3840" y="1"/>
                    <a:pt x="2778" y="1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" name="Google Shape;1677;p35">
              <a:extLst>
                <a:ext uri="{FF2B5EF4-FFF2-40B4-BE49-F238E27FC236}">
                  <a16:creationId xmlns:a16="http://schemas.microsoft.com/office/drawing/2014/main" id="{93F6308E-86BC-F1CD-1A20-268F0D07A133}"/>
                </a:ext>
              </a:extLst>
            </p:cNvPr>
            <p:cNvSpPr/>
            <p:nvPr/>
          </p:nvSpPr>
          <p:spPr>
            <a:xfrm>
              <a:off x="9122067" y="1013958"/>
              <a:ext cx="458444" cy="510562"/>
            </a:xfrm>
            <a:custGeom>
              <a:avLst/>
              <a:gdLst/>
              <a:ahLst/>
              <a:cxnLst/>
              <a:rect l="l" t="t" r="r" b="b"/>
              <a:pathLst>
                <a:path w="5999" h="6681" extrusionOk="0">
                  <a:moveTo>
                    <a:pt x="1363" y="1"/>
                  </a:moveTo>
                  <a:cubicBezTo>
                    <a:pt x="448" y="598"/>
                    <a:pt x="0" y="1742"/>
                    <a:pt x="338" y="2826"/>
                  </a:cubicBezTo>
                  <a:lnTo>
                    <a:pt x="1005" y="4935"/>
                  </a:lnTo>
                  <a:cubicBezTo>
                    <a:pt x="1336" y="6001"/>
                    <a:pt x="2316" y="6680"/>
                    <a:pt x="3370" y="6680"/>
                  </a:cubicBezTo>
                  <a:cubicBezTo>
                    <a:pt x="3615" y="6680"/>
                    <a:pt x="3863" y="6644"/>
                    <a:pt x="4109" y="6567"/>
                  </a:cubicBezTo>
                  <a:cubicBezTo>
                    <a:pt x="5293" y="6199"/>
                    <a:pt x="5999" y="5025"/>
                    <a:pt x="5830" y="3841"/>
                  </a:cubicBezTo>
                  <a:lnTo>
                    <a:pt x="5830" y="3841"/>
                  </a:lnTo>
                  <a:cubicBezTo>
                    <a:pt x="5641" y="3960"/>
                    <a:pt x="5442" y="4060"/>
                    <a:pt x="5213" y="4129"/>
                  </a:cubicBezTo>
                  <a:cubicBezTo>
                    <a:pt x="4968" y="4206"/>
                    <a:pt x="4719" y="4243"/>
                    <a:pt x="4474" y="4243"/>
                  </a:cubicBezTo>
                  <a:cubicBezTo>
                    <a:pt x="3420" y="4243"/>
                    <a:pt x="2440" y="3564"/>
                    <a:pt x="2109" y="2498"/>
                  </a:cubicBezTo>
                  <a:lnTo>
                    <a:pt x="1443" y="389"/>
                  </a:lnTo>
                  <a:cubicBezTo>
                    <a:pt x="1403" y="260"/>
                    <a:pt x="1383" y="130"/>
                    <a:pt x="1363" y="1"/>
                  </a:cubicBez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" name="Google Shape;1678;p35">
              <a:extLst>
                <a:ext uri="{FF2B5EF4-FFF2-40B4-BE49-F238E27FC236}">
                  <a16:creationId xmlns:a16="http://schemas.microsoft.com/office/drawing/2014/main" id="{EA419D17-2F96-34FF-038B-83E52FBE460F}"/>
                </a:ext>
              </a:extLst>
            </p:cNvPr>
            <p:cNvSpPr/>
            <p:nvPr/>
          </p:nvSpPr>
          <p:spPr>
            <a:xfrm>
              <a:off x="9506685" y="1113609"/>
              <a:ext cx="650105" cy="449350"/>
            </a:xfrm>
            <a:custGeom>
              <a:avLst/>
              <a:gdLst/>
              <a:ahLst/>
              <a:cxnLst/>
              <a:rect l="l" t="t" r="r" b="b"/>
              <a:pathLst>
                <a:path w="8507" h="5880" extrusionOk="0">
                  <a:moveTo>
                    <a:pt x="2936" y="0"/>
                  </a:moveTo>
                  <a:cubicBezTo>
                    <a:pt x="1314" y="0"/>
                    <a:pt x="1" y="1313"/>
                    <a:pt x="1" y="2935"/>
                  </a:cubicBezTo>
                  <a:cubicBezTo>
                    <a:pt x="1" y="4566"/>
                    <a:pt x="1314" y="5879"/>
                    <a:pt x="2936" y="5879"/>
                  </a:cubicBezTo>
                  <a:lnTo>
                    <a:pt x="5562" y="5879"/>
                  </a:lnTo>
                  <a:cubicBezTo>
                    <a:pt x="7193" y="5879"/>
                    <a:pt x="8507" y="4566"/>
                    <a:pt x="8507" y="2935"/>
                  </a:cubicBezTo>
                  <a:cubicBezTo>
                    <a:pt x="8507" y="1313"/>
                    <a:pt x="7193" y="0"/>
                    <a:pt x="5562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1679;p35">
              <a:extLst>
                <a:ext uri="{FF2B5EF4-FFF2-40B4-BE49-F238E27FC236}">
                  <a16:creationId xmlns:a16="http://schemas.microsoft.com/office/drawing/2014/main" id="{8B1A0004-CA57-6155-B21F-22C94EA1B3D9}"/>
                </a:ext>
              </a:extLst>
            </p:cNvPr>
            <p:cNvSpPr/>
            <p:nvPr/>
          </p:nvSpPr>
          <p:spPr>
            <a:xfrm>
              <a:off x="9506685" y="1148532"/>
              <a:ext cx="649341" cy="414426"/>
            </a:xfrm>
            <a:custGeom>
              <a:avLst/>
              <a:gdLst/>
              <a:ahLst/>
              <a:cxnLst/>
              <a:rect l="l" t="t" r="r" b="b"/>
              <a:pathLst>
                <a:path w="8497" h="5423" extrusionOk="0">
                  <a:moveTo>
                    <a:pt x="1364" y="1"/>
                  </a:moveTo>
                  <a:lnTo>
                    <a:pt x="1364" y="1"/>
                  </a:lnTo>
                  <a:cubicBezTo>
                    <a:pt x="538" y="518"/>
                    <a:pt x="1" y="1433"/>
                    <a:pt x="1" y="2478"/>
                  </a:cubicBezTo>
                  <a:cubicBezTo>
                    <a:pt x="1" y="4109"/>
                    <a:pt x="1314" y="5422"/>
                    <a:pt x="2936" y="5422"/>
                  </a:cubicBezTo>
                  <a:lnTo>
                    <a:pt x="5562" y="5422"/>
                  </a:lnTo>
                  <a:cubicBezTo>
                    <a:pt x="7154" y="5422"/>
                    <a:pt x="8437" y="4169"/>
                    <a:pt x="8497" y="2597"/>
                  </a:cubicBezTo>
                  <a:lnTo>
                    <a:pt x="8497" y="2597"/>
                  </a:lnTo>
                  <a:cubicBezTo>
                    <a:pt x="8049" y="2886"/>
                    <a:pt x="7502" y="3055"/>
                    <a:pt x="6925" y="3055"/>
                  </a:cubicBezTo>
                  <a:lnTo>
                    <a:pt x="4299" y="3055"/>
                  </a:lnTo>
                  <a:cubicBezTo>
                    <a:pt x="2677" y="3055"/>
                    <a:pt x="1354" y="1742"/>
                    <a:pt x="1354" y="110"/>
                  </a:cubicBezTo>
                  <a:cubicBezTo>
                    <a:pt x="1354" y="80"/>
                    <a:pt x="1364" y="41"/>
                    <a:pt x="1364" y="1"/>
                  </a:cubicBez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" name="Google Shape;1680;p35">
              <a:extLst>
                <a:ext uri="{FF2B5EF4-FFF2-40B4-BE49-F238E27FC236}">
                  <a16:creationId xmlns:a16="http://schemas.microsoft.com/office/drawing/2014/main" id="{4489CDDD-F207-59D5-1D23-7BA17B7A5397}"/>
                </a:ext>
              </a:extLst>
            </p:cNvPr>
            <p:cNvSpPr/>
            <p:nvPr/>
          </p:nvSpPr>
          <p:spPr>
            <a:xfrm>
              <a:off x="9268792" y="1635094"/>
              <a:ext cx="90558" cy="89794"/>
            </a:xfrm>
            <a:custGeom>
              <a:avLst/>
              <a:gdLst/>
              <a:ahLst/>
              <a:cxnLst/>
              <a:rect l="l" t="t" r="r" b="b"/>
              <a:pathLst>
                <a:path w="1185" h="1175" fill="none" extrusionOk="0">
                  <a:moveTo>
                    <a:pt x="0" y="1"/>
                  </a:moveTo>
                  <a:lnTo>
                    <a:pt x="1184" y="1174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Google Shape;1681;p35">
              <a:extLst>
                <a:ext uri="{FF2B5EF4-FFF2-40B4-BE49-F238E27FC236}">
                  <a16:creationId xmlns:a16="http://schemas.microsoft.com/office/drawing/2014/main" id="{F6F6D5FA-53E2-E29E-DD93-D896E18C4613}"/>
                </a:ext>
              </a:extLst>
            </p:cNvPr>
            <p:cNvSpPr/>
            <p:nvPr/>
          </p:nvSpPr>
          <p:spPr>
            <a:xfrm>
              <a:off x="9268792" y="1635094"/>
              <a:ext cx="90558" cy="89794"/>
            </a:xfrm>
            <a:custGeom>
              <a:avLst/>
              <a:gdLst/>
              <a:ahLst/>
              <a:cxnLst/>
              <a:rect l="l" t="t" r="r" b="b"/>
              <a:pathLst>
                <a:path w="1185" h="1175" fill="none" extrusionOk="0">
                  <a:moveTo>
                    <a:pt x="1184" y="1"/>
                  </a:moveTo>
                  <a:lnTo>
                    <a:pt x="0" y="1174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1682;p35">
              <a:extLst>
                <a:ext uri="{FF2B5EF4-FFF2-40B4-BE49-F238E27FC236}">
                  <a16:creationId xmlns:a16="http://schemas.microsoft.com/office/drawing/2014/main" id="{3EF2559C-441E-1474-D4F3-1231469A4E9E}"/>
                </a:ext>
              </a:extLst>
            </p:cNvPr>
            <p:cNvSpPr/>
            <p:nvPr/>
          </p:nvSpPr>
          <p:spPr>
            <a:xfrm>
              <a:off x="9653410" y="1635094"/>
              <a:ext cx="90558" cy="89794"/>
            </a:xfrm>
            <a:custGeom>
              <a:avLst/>
              <a:gdLst/>
              <a:ahLst/>
              <a:cxnLst/>
              <a:rect l="l" t="t" r="r" b="b"/>
              <a:pathLst>
                <a:path w="1185" h="1175" fill="none" extrusionOk="0">
                  <a:moveTo>
                    <a:pt x="1" y="1"/>
                  </a:moveTo>
                  <a:lnTo>
                    <a:pt x="1185" y="1174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1683;p35">
              <a:extLst>
                <a:ext uri="{FF2B5EF4-FFF2-40B4-BE49-F238E27FC236}">
                  <a16:creationId xmlns:a16="http://schemas.microsoft.com/office/drawing/2014/main" id="{89966A14-509E-9BF3-AC1A-5B6E33363DB8}"/>
                </a:ext>
              </a:extLst>
            </p:cNvPr>
            <p:cNvSpPr/>
            <p:nvPr/>
          </p:nvSpPr>
          <p:spPr>
            <a:xfrm>
              <a:off x="9653410" y="1635094"/>
              <a:ext cx="90558" cy="89794"/>
            </a:xfrm>
            <a:custGeom>
              <a:avLst/>
              <a:gdLst/>
              <a:ahLst/>
              <a:cxnLst/>
              <a:rect l="l" t="t" r="r" b="b"/>
              <a:pathLst>
                <a:path w="1185" h="1175" fill="none" extrusionOk="0">
                  <a:moveTo>
                    <a:pt x="1185" y="1"/>
                  </a:moveTo>
                  <a:lnTo>
                    <a:pt x="1" y="1174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1684;p35">
              <a:extLst>
                <a:ext uri="{FF2B5EF4-FFF2-40B4-BE49-F238E27FC236}">
                  <a16:creationId xmlns:a16="http://schemas.microsoft.com/office/drawing/2014/main" id="{ABB0DEB3-49B7-D168-B746-59735F1D087C}"/>
                </a:ext>
              </a:extLst>
            </p:cNvPr>
            <p:cNvSpPr/>
            <p:nvPr/>
          </p:nvSpPr>
          <p:spPr>
            <a:xfrm>
              <a:off x="9422319" y="1825913"/>
              <a:ext cx="180275" cy="122501"/>
            </a:xfrm>
            <a:custGeom>
              <a:avLst/>
              <a:gdLst/>
              <a:ahLst/>
              <a:cxnLst/>
              <a:rect l="l" t="t" r="r" b="b"/>
              <a:pathLst>
                <a:path w="2359" h="1603" fill="none" extrusionOk="0">
                  <a:moveTo>
                    <a:pt x="1" y="0"/>
                  </a:moveTo>
                  <a:cubicBezTo>
                    <a:pt x="1" y="0"/>
                    <a:pt x="1185" y="1602"/>
                    <a:pt x="2358" y="0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" name="Google Shape;1685;p35">
              <a:extLst>
                <a:ext uri="{FF2B5EF4-FFF2-40B4-BE49-F238E27FC236}">
                  <a16:creationId xmlns:a16="http://schemas.microsoft.com/office/drawing/2014/main" id="{B9E45BA1-5327-D2B9-4500-9AA66A03286E}"/>
                </a:ext>
              </a:extLst>
            </p:cNvPr>
            <p:cNvSpPr/>
            <p:nvPr/>
          </p:nvSpPr>
          <p:spPr>
            <a:xfrm>
              <a:off x="9268792" y="694678"/>
              <a:ext cx="117152" cy="30492"/>
            </a:xfrm>
            <a:custGeom>
              <a:avLst/>
              <a:gdLst/>
              <a:ahLst/>
              <a:cxnLst/>
              <a:rect l="l" t="t" r="r" b="b"/>
              <a:pathLst>
                <a:path w="1533" h="399" fill="none" extrusionOk="0">
                  <a:moveTo>
                    <a:pt x="0" y="399"/>
                  </a:moveTo>
                  <a:lnTo>
                    <a:pt x="1532" y="1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Google Shape;1686;p35">
              <a:extLst>
                <a:ext uri="{FF2B5EF4-FFF2-40B4-BE49-F238E27FC236}">
                  <a16:creationId xmlns:a16="http://schemas.microsoft.com/office/drawing/2014/main" id="{1FFB5EE3-3AF3-0972-A126-ED5DD9261E34}"/>
                </a:ext>
              </a:extLst>
            </p:cNvPr>
            <p:cNvSpPr/>
            <p:nvPr/>
          </p:nvSpPr>
          <p:spPr>
            <a:xfrm>
              <a:off x="9878465" y="705377"/>
              <a:ext cx="114095" cy="39586"/>
            </a:xfrm>
            <a:custGeom>
              <a:avLst/>
              <a:gdLst/>
              <a:ahLst/>
              <a:cxnLst/>
              <a:rect l="l" t="t" r="r" b="b"/>
              <a:pathLst>
                <a:path w="1493" h="518" fill="none" extrusionOk="0">
                  <a:moveTo>
                    <a:pt x="1" y="0"/>
                  </a:moveTo>
                  <a:lnTo>
                    <a:pt x="1493" y="517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507" name="Google Shape;1507;p30"/>
          <p:cNvGrpSpPr/>
          <p:nvPr/>
        </p:nvGrpSpPr>
        <p:grpSpPr>
          <a:xfrm rot="-4289601">
            <a:off x="52272" y="356268"/>
            <a:ext cx="2390837" cy="2306521"/>
            <a:chOff x="-1645450" y="733766"/>
            <a:chExt cx="834921" cy="805476"/>
          </a:xfrm>
        </p:grpSpPr>
        <p:sp>
          <p:nvSpPr>
            <p:cNvPr id="1508" name="Google Shape;1508;p30"/>
            <p:cNvSpPr/>
            <p:nvPr/>
          </p:nvSpPr>
          <p:spPr>
            <a:xfrm>
              <a:off x="-1566320" y="1296525"/>
              <a:ext cx="178944" cy="175331"/>
            </a:xfrm>
            <a:custGeom>
              <a:avLst/>
              <a:gdLst/>
              <a:ahLst/>
              <a:cxnLst/>
              <a:rect l="l" t="t" r="r" b="b"/>
              <a:pathLst>
                <a:path w="1981" h="1941" extrusionOk="0">
                  <a:moveTo>
                    <a:pt x="642" y="0"/>
                  </a:moveTo>
                  <a:cubicBezTo>
                    <a:pt x="590" y="0"/>
                    <a:pt x="538" y="20"/>
                    <a:pt x="498" y="60"/>
                  </a:cubicBezTo>
                  <a:lnTo>
                    <a:pt x="80" y="478"/>
                  </a:lnTo>
                  <a:cubicBezTo>
                    <a:pt x="0" y="557"/>
                    <a:pt x="0" y="687"/>
                    <a:pt x="80" y="766"/>
                  </a:cubicBezTo>
                  <a:lnTo>
                    <a:pt x="1194" y="1880"/>
                  </a:lnTo>
                  <a:cubicBezTo>
                    <a:pt x="1234" y="1920"/>
                    <a:pt x="1286" y="1940"/>
                    <a:pt x="1338" y="1940"/>
                  </a:cubicBezTo>
                  <a:cubicBezTo>
                    <a:pt x="1391" y="1940"/>
                    <a:pt x="1443" y="1920"/>
                    <a:pt x="1483" y="1880"/>
                  </a:cubicBezTo>
                  <a:lnTo>
                    <a:pt x="1900" y="1463"/>
                  </a:lnTo>
                  <a:cubicBezTo>
                    <a:pt x="1980" y="1383"/>
                    <a:pt x="1980" y="1254"/>
                    <a:pt x="1900" y="1174"/>
                  </a:cubicBezTo>
                  <a:lnTo>
                    <a:pt x="786" y="60"/>
                  </a:lnTo>
                  <a:cubicBezTo>
                    <a:pt x="746" y="20"/>
                    <a:pt x="694" y="0"/>
                    <a:pt x="642" y="0"/>
                  </a:cubicBezTo>
                  <a:close/>
                </a:path>
              </a:pathLst>
            </a:custGeom>
            <a:solidFill>
              <a:srgbClr val="D6BDF7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09" name="Google Shape;1509;p30"/>
            <p:cNvSpPr/>
            <p:nvPr/>
          </p:nvSpPr>
          <p:spPr>
            <a:xfrm>
              <a:off x="-1566320" y="1294719"/>
              <a:ext cx="178944" cy="178853"/>
            </a:xfrm>
            <a:custGeom>
              <a:avLst/>
              <a:gdLst/>
              <a:ahLst/>
              <a:cxnLst/>
              <a:rect l="l" t="t" r="r" b="b"/>
              <a:pathLst>
                <a:path w="1981" h="1980" fill="none" extrusionOk="0">
                  <a:moveTo>
                    <a:pt x="1194" y="1900"/>
                  </a:moveTo>
                  <a:lnTo>
                    <a:pt x="80" y="786"/>
                  </a:lnTo>
                  <a:cubicBezTo>
                    <a:pt x="0" y="707"/>
                    <a:pt x="0" y="577"/>
                    <a:pt x="80" y="498"/>
                  </a:cubicBezTo>
                  <a:lnTo>
                    <a:pt x="498" y="80"/>
                  </a:lnTo>
                  <a:cubicBezTo>
                    <a:pt x="577" y="0"/>
                    <a:pt x="707" y="0"/>
                    <a:pt x="786" y="80"/>
                  </a:cubicBezTo>
                  <a:lnTo>
                    <a:pt x="1900" y="1194"/>
                  </a:lnTo>
                  <a:cubicBezTo>
                    <a:pt x="1980" y="1274"/>
                    <a:pt x="1980" y="1403"/>
                    <a:pt x="1900" y="1483"/>
                  </a:cubicBezTo>
                  <a:lnTo>
                    <a:pt x="1483" y="1900"/>
                  </a:lnTo>
                  <a:cubicBezTo>
                    <a:pt x="1403" y="1980"/>
                    <a:pt x="1274" y="1980"/>
                    <a:pt x="1194" y="1900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0" name="Google Shape;1510;p30"/>
            <p:cNvSpPr/>
            <p:nvPr/>
          </p:nvSpPr>
          <p:spPr>
            <a:xfrm>
              <a:off x="-1529466" y="733766"/>
              <a:ext cx="718936" cy="699425"/>
            </a:xfrm>
            <a:custGeom>
              <a:avLst/>
              <a:gdLst/>
              <a:ahLst/>
              <a:cxnLst/>
              <a:rect l="l" t="t" r="r" b="b"/>
              <a:pathLst>
                <a:path w="7959" h="7743" extrusionOk="0">
                  <a:moveTo>
                    <a:pt x="6193" y="0"/>
                  </a:moveTo>
                  <a:cubicBezTo>
                    <a:pt x="5780" y="0"/>
                    <a:pt x="5367" y="157"/>
                    <a:pt x="5054" y="470"/>
                  </a:cubicBezTo>
                  <a:lnTo>
                    <a:pt x="239" y="5295"/>
                  </a:lnTo>
                  <a:cubicBezTo>
                    <a:pt x="0" y="5524"/>
                    <a:pt x="0" y="5912"/>
                    <a:pt x="239" y="6141"/>
                  </a:cubicBezTo>
                  <a:lnTo>
                    <a:pt x="1652" y="7563"/>
                  </a:lnTo>
                  <a:cubicBezTo>
                    <a:pt x="1771" y="7683"/>
                    <a:pt x="1925" y="7742"/>
                    <a:pt x="2079" y="7742"/>
                  </a:cubicBezTo>
                  <a:cubicBezTo>
                    <a:pt x="2234" y="7742"/>
                    <a:pt x="2388" y="7683"/>
                    <a:pt x="2507" y="7563"/>
                  </a:cubicBezTo>
                  <a:lnTo>
                    <a:pt x="7332" y="2738"/>
                  </a:lnTo>
                  <a:cubicBezTo>
                    <a:pt x="7959" y="2112"/>
                    <a:pt x="7959" y="1097"/>
                    <a:pt x="7332" y="470"/>
                  </a:cubicBezTo>
                  <a:cubicBezTo>
                    <a:pt x="7019" y="157"/>
                    <a:pt x="6606" y="0"/>
                    <a:pt x="6193" y="0"/>
                  </a:cubicBezTo>
                  <a:close/>
                </a:path>
              </a:pathLst>
            </a:custGeom>
            <a:solidFill>
              <a:srgbClr val="D6BDF7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1" name="Google Shape;1511;p30"/>
            <p:cNvSpPr/>
            <p:nvPr/>
          </p:nvSpPr>
          <p:spPr>
            <a:xfrm>
              <a:off x="-1182596" y="773963"/>
              <a:ext cx="321755" cy="313716"/>
            </a:xfrm>
            <a:custGeom>
              <a:avLst/>
              <a:gdLst/>
              <a:ahLst/>
              <a:cxnLst/>
              <a:rect l="l" t="t" r="r" b="b"/>
              <a:pathLst>
                <a:path w="3562" h="3473" extrusionOk="0">
                  <a:moveTo>
                    <a:pt x="508" y="0"/>
                  </a:moveTo>
                  <a:cubicBezTo>
                    <a:pt x="388" y="0"/>
                    <a:pt x="269" y="45"/>
                    <a:pt x="179" y="135"/>
                  </a:cubicBezTo>
                  <a:cubicBezTo>
                    <a:pt x="0" y="314"/>
                    <a:pt x="0" y="612"/>
                    <a:pt x="179" y="791"/>
                  </a:cubicBezTo>
                  <a:lnTo>
                    <a:pt x="2726" y="3338"/>
                  </a:lnTo>
                  <a:cubicBezTo>
                    <a:pt x="2816" y="3428"/>
                    <a:pt x="2935" y="3472"/>
                    <a:pt x="3054" y="3472"/>
                  </a:cubicBezTo>
                  <a:cubicBezTo>
                    <a:pt x="3174" y="3472"/>
                    <a:pt x="3293" y="3428"/>
                    <a:pt x="3383" y="3338"/>
                  </a:cubicBezTo>
                  <a:cubicBezTo>
                    <a:pt x="3562" y="3159"/>
                    <a:pt x="3562" y="2860"/>
                    <a:pt x="3383" y="2681"/>
                  </a:cubicBezTo>
                  <a:lnTo>
                    <a:pt x="836" y="135"/>
                  </a:lnTo>
                  <a:cubicBezTo>
                    <a:pt x="746" y="45"/>
                    <a:pt x="627" y="0"/>
                    <a:pt x="508" y="0"/>
                  </a:cubicBezTo>
                  <a:close/>
                </a:path>
              </a:pathLst>
            </a:custGeom>
            <a:solidFill>
              <a:srgbClr val="D6BDF7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2" name="Google Shape;1512;p30"/>
            <p:cNvSpPr/>
            <p:nvPr/>
          </p:nvSpPr>
          <p:spPr>
            <a:xfrm>
              <a:off x="-1383943" y="934390"/>
              <a:ext cx="369450" cy="365114"/>
            </a:xfrm>
            <a:custGeom>
              <a:avLst/>
              <a:gdLst/>
              <a:ahLst/>
              <a:cxnLst/>
              <a:rect l="l" t="t" r="r" b="b"/>
              <a:pathLst>
                <a:path w="4090" h="4042" extrusionOk="0">
                  <a:moveTo>
                    <a:pt x="3393" y="0"/>
                  </a:moveTo>
                  <a:lnTo>
                    <a:pt x="190" y="3203"/>
                  </a:lnTo>
                  <a:cubicBezTo>
                    <a:pt x="1" y="3392"/>
                    <a:pt x="1" y="3701"/>
                    <a:pt x="190" y="3900"/>
                  </a:cubicBezTo>
                  <a:cubicBezTo>
                    <a:pt x="284" y="3994"/>
                    <a:pt x="409" y="4042"/>
                    <a:pt x="534" y="4042"/>
                  </a:cubicBezTo>
                  <a:cubicBezTo>
                    <a:pt x="660" y="4042"/>
                    <a:pt x="787" y="3994"/>
                    <a:pt x="886" y="3900"/>
                  </a:cubicBezTo>
                  <a:lnTo>
                    <a:pt x="4089" y="697"/>
                  </a:lnTo>
                  <a:lnTo>
                    <a:pt x="3393" y="0"/>
                  </a:lnTo>
                  <a:close/>
                </a:path>
              </a:pathLst>
            </a:custGeom>
            <a:solidFill>
              <a:srgbClr val="D6BDF7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3" name="Google Shape;1513;p30"/>
            <p:cNvSpPr/>
            <p:nvPr/>
          </p:nvSpPr>
          <p:spPr>
            <a:xfrm>
              <a:off x="-989379" y="770892"/>
              <a:ext cx="135766" cy="119145"/>
            </a:xfrm>
            <a:custGeom>
              <a:avLst/>
              <a:gdLst/>
              <a:ahLst/>
              <a:cxnLst/>
              <a:rect l="l" t="t" r="r" b="b"/>
              <a:pathLst>
                <a:path w="1503" h="1319" extrusionOk="0">
                  <a:moveTo>
                    <a:pt x="434" y="0"/>
                  </a:moveTo>
                  <a:cubicBezTo>
                    <a:pt x="335" y="0"/>
                    <a:pt x="249" y="29"/>
                    <a:pt x="189" y="89"/>
                  </a:cubicBezTo>
                  <a:cubicBezTo>
                    <a:pt x="0" y="278"/>
                    <a:pt x="100" y="686"/>
                    <a:pt x="418" y="994"/>
                  </a:cubicBezTo>
                  <a:cubicBezTo>
                    <a:pt x="621" y="1204"/>
                    <a:pt x="867" y="1319"/>
                    <a:pt x="1065" y="1319"/>
                  </a:cubicBezTo>
                  <a:cubicBezTo>
                    <a:pt x="1168" y="1319"/>
                    <a:pt x="1259" y="1288"/>
                    <a:pt x="1323" y="1223"/>
                  </a:cubicBezTo>
                  <a:cubicBezTo>
                    <a:pt x="1502" y="1044"/>
                    <a:pt x="1403" y="636"/>
                    <a:pt x="1084" y="318"/>
                  </a:cubicBezTo>
                  <a:cubicBezTo>
                    <a:pt x="879" y="113"/>
                    <a:pt x="631" y="0"/>
                    <a:pt x="4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4" name="Google Shape;1514;p30"/>
            <p:cNvSpPr/>
            <p:nvPr/>
          </p:nvSpPr>
          <p:spPr>
            <a:xfrm>
              <a:off x="-1645450" y="1361202"/>
              <a:ext cx="182557" cy="178040"/>
            </a:xfrm>
            <a:custGeom>
              <a:avLst/>
              <a:gdLst/>
              <a:ahLst/>
              <a:cxnLst/>
              <a:rect l="l" t="t" r="r" b="b"/>
              <a:pathLst>
                <a:path w="2021" h="1971" extrusionOk="0">
                  <a:moveTo>
                    <a:pt x="906" y="0"/>
                  </a:moveTo>
                  <a:lnTo>
                    <a:pt x="71" y="1642"/>
                  </a:lnTo>
                  <a:cubicBezTo>
                    <a:pt x="1" y="1712"/>
                    <a:pt x="1" y="1841"/>
                    <a:pt x="71" y="1911"/>
                  </a:cubicBezTo>
                  <a:cubicBezTo>
                    <a:pt x="110" y="1950"/>
                    <a:pt x="160" y="1970"/>
                    <a:pt x="209" y="1970"/>
                  </a:cubicBezTo>
                  <a:cubicBezTo>
                    <a:pt x="257" y="1970"/>
                    <a:pt x="304" y="1950"/>
                    <a:pt x="339" y="1911"/>
                  </a:cubicBezTo>
                  <a:lnTo>
                    <a:pt x="2020" y="1234"/>
                  </a:lnTo>
                  <a:lnTo>
                    <a:pt x="906" y="0"/>
                  </a:ln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4DD5CB80-5365-12BF-C974-00374D4B6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210" y="871665"/>
            <a:ext cx="4907705" cy="145707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DB80C57-70D0-32C2-BC22-AD7883495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212" y="2544357"/>
            <a:ext cx="9260627" cy="18655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4" name="Google Shape;1944;p40"/>
          <p:cNvGrpSpPr/>
          <p:nvPr/>
        </p:nvGrpSpPr>
        <p:grpSpPr>
          <a:xfrm>
            <a:off x="3389710" y="1685917"/>
            <a:ext cx="5807853" cy="4215258"/>
            <a:chOff x="1070896" y="1809482"/>
            <a:chExt cx="7002600" cy="1897494"/>
          </a:xfrm>
        </p:grpSpPr>
        <p:sp>
          <p:nvSpPr>
            <p:cNvPr id="1945" name="Google Shape;1945;p40"/>
            <p:cNvSpPr/>
            <p:nvPr/>
          </p:nvSpPr>
          <p:spPr>
            <a:xfrm>
              <a:off x="1070896" y="1961576"/>
              <a:ext cx="7002600" cy="1745400"/>
            </a:xfrm>
            <a:prstGeom prst="roundRect">
              <a:avLst>
                <a:gd name="adj" fmla="val 10812"/>
              </a:avLst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46" name="Google Shape;1946;p40"/>
            <p:cNvSpPr/>
            <p:nvPr/>
          </p:nvSpPr>
          <p:spPr>
            <a:xfrm>
              <a:off x="1070896" y="1809482"/>
              <a:ext cx="7002600" cy="1745400"/>
            </a:xfrm>
            <a:prstGeom prst="roundRect">
              <a:avLst>
                <a:gd name="adj" fmla="val 12984"/>
              </a:avLst>
            </a:prstGeom>
            <a:solidFill>
              <a:schemeClr val="accent6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952" name="Google Shape;1952;p40"/>
          <p:cNvSpPr/>
          <p:nvPr/>
        </p:nvSpPr>
        <p:spPr>
          <a:xfrm flipH="1">
            <a:off x="2435644" y="462179"/>
            <a:ext cx="610168" cy="502040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53" name="Google Shape;1953;p40"/>
          <p:cNvSpPr/>
          <p:nvPr/>
        </p:nvSpPr>
        <p:spPr>
          <a:xfrm flipH="1">
            <a:off x="10764334" y="526545"/>
            <a:ext cx="547295" cy="509559"/>
          </a:xfrm>
          <a:custGeom>
            <a:avLst/>
            <a:gdLst/>
            <a:ahLst/>
            <a:cxnLst/>
            <a:rect l="l" t="t" r="r" b="b"/>
            <a:pathLst>
              <a:path w="4786" h="4456" extrusionOk="0">
                <a:moveTo>
                  <a:pt x="2392" y="1"/>
                </a:moveTo>
                <a:cubicBezTo>
                  <a:pt x="2316" y="1"/>
                  <a:pt x="2239" y="41"/>
                  <a:pt x="2199" y="120"/>
                </a:cubicBezTo>
                <a:lnTo>
                  <a:pt x="1642" y="1244"/>
                </a:lnTo>
                <a:cubicBezTo>
                  <a:pt x="1612" y="1314"/>
                  <a:pt x="1553" y="1354"/>
                  <a:pt x="1483" y="1364"/>
                </a:cubicBezTo>
                <a:lnTo>
                  <a:pt x="239" y="1543"/>
                </a:lnTo>
                <a:cubicBezTo>
                  <a:pt x="70" y="1573"/>
                  <a:pt x="1" y="1781"/>
                  <a:pt x="130" y="1911"/>
                </a:cubicBezTo>
                <a:lnTo>
                  <a:pt x="1025" y="2786"/>
                </a:lnTo>
                <a:cubicBezTo>
                  <a:pt x="1075" y="2836"/>
                  <a:pt x="1095" y="2906"/>
                  <a:pt x="1085" y="2975"/>
                </a:cubicBezTo>
                <a:lnTo>
                  <a:pt x="876" y="4209"/>
                </a:lnTo>
                <a:cubicBezTo>
                  <a:pt x="853" y="4341"/>
                  <a:pt x="958" y="4456"/>
                  <a:pt x="1081" y="4456"/>
                </a:cubicBezTo>
                <a:cubicBezTo>
                  <a:pt x="1115" y="4456"/>
                  <a:pt x="1150" y="4447"/>
                  <a:pt x="1185" y="4428"/>
                </a:cubicBezTo>
                <a:lnTo>
                  <a:pt x="2289" y="3851"/>
                </a:lnTo>
                <a:cubicBezTo>
                  <a:pt x="2324" y="3831"/>
                  <a:pt x="2358" y="3821"/>
                  <a:pt x="2392" y="3821"/>
                </a:cubicBezTo>
                <a:cubicBezTo>
                  <a:pt x="2426" y="3821"/>
                  <a:pt x="2458" y="3831"/>
                  <a:pt x="2488" y="3851"/>
                </a:cubicBezTo>
                <a:lnTo>
                  <a:pt x="3602" y="4428"/>
                </a:lnTo>
                <a:cubicBezTo>
                  <a:pt x="3636" y="4447"/>
                  <a:pt x="3672" y="4456"/>
                  <a:pt x="3706" y="4456"/>
                </a:cubicBezTo>
                <a:cubicBezTo>
                  <a:pt x="3829" y="4456"/>
                  <a:pt x="3934" y="4341"/>
                  <a:pt x="3910" y="4209"/>
                </a:cubicBezTo>
                <a:lnTo>
                  <a:pt x="3691" y="2975"/>
                </a:lnTo>
                <a:cubicBezTo>
                  <a:pt x="3682" y="2906"/>
                  <a:pt x="3711" y="2836"/>
                  <a:pt x="3761" y="2786"/>
                </a:cubicBezTo>
                <a:lnTo>
                  <a:pt x="4656" y="1911"/>
                </a:lnTo>
                <a:cubicBezTo>
                  <a:pt x="4786" y="1781"/>
                  <a:pt x="4716" y="1573"/>
                  <a:pt x="4537" y="1543"/>
                </a:cubicBezTo>
                <a:lnTo>
                  <a:pt x="3294" y="1364"/>
                </a:lnTo>
                <a:cubicBezTo>
                  <a:pt x="3224" y="1354"/>
                  <a:pt x="3164" y="1314"/>
                  <a:pt x="3134" y="1244"/>
                </a:cubicBezTo>
                <a:lnTo>
                  <a:pt x="2577" y="120"/>
                </a:lnTo>
                <a:cubicBezTo>
                  <a:pt x="2542" y="41"/>
                  <a:pt x="2468" y="1"/>
                  <a:pt x="2392" y="1"/>
                </a:cubicBez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1954" name="Google Shape;1954;p40"/>
          <p:cNvGrpSpPr/>
          <p:nvPr/>
        </p:nvGrpSpPr>
        <p:grpSpPr>
          <a:xfrm flipH="1">
            <a:off x="686451" y="1446112"/>
            <a:ext cx="774063" cy="705235"/>
            <a:chOff x="7953250" y="1084584"/>
            <a:chExt cx="580547" cy="528926"/>
          </a:xfrm>
        </p:grpSpPr>
        <p:sp>
          <p:nvSpPr>
            <p:cNvPr id="1955" name="Google Shape;1955;p40"/>
            <p:cNvSpPr/>
            <p:nvPr/>
          </p:nvSpPr>
          <p:spPr>
            <a:xfrm>
              <a:off x="7953250" y="1084584"/>
              <a:ext cx="580547" cy="528926"/>
            </a:xfrm>
            <a:custGeom>
              <a:avLst/>
              <a:gdLst/>
              <a:ahLst/>
              <a:cxnLst/>
              <a:rect l="l" t="t" r="r" b="b"/>
              <a:pathLst>
                <a:path w="7850" h="7152" extrusionOk="0">
                  <a:moveTo>
                    <a:pt x="3930" y="1"/>
                  </a:moveTo>
                  <a:cubicBezTo>
                    <a:pt x="3015" y="1"/>
                    <a:pt x="2100" y="352"/>
                    <a:pt x="1403" y="1053"/>
                  </a:cubicBezTo>
                  <a:cubicBezTo>
                    <a:pt x="1" y="2446"/>
                    <a:pt x="1" y="4704"/>
                    <a:pt x="1403" y="6106"/>
                  </a:cubicBezTo>
                  <a:cubicBezTo>
                    <a:pt x="2100" y="6803"/>
                    <a:pt x="3015" y="7151"/>
                    <a:pt x="3930" y="7151"/>
                  </a:cubicBezTo>
                  <a:cubicBezTo>
                    <a:pt x="4845" y="7151"/>
                    <a:pt x="5761" y="6803"/>
                    <a:pt x="6457" y="6106"/>
                  </a:cubicBezTo>
                  <a:cubicBezTo>
                    <a:pt x="7850" y="4704"/>
                    <a:pt x="7850" y="2446"/>
                    <a:pt x="6457" y="1053"/>
                  </a:cubicBezTo>
                  <a:cubicBezTo>
                    <a:pt x="5761" y="352"/>
                    <a:pt x="4845" y="1"/>
                    <a:pt x="3930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6" name="Google Shape;1956;p40"/>
            <p:cNvSpPr/>
            <p:nvPr/>
          </p:nvSpPr>
          <p:spPr>
            <a:xfrm>
              <a:off x="8109222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7" name="Google Shape;1957;p40"/>
            <p:cNvSpPr/>
            <p:nvPr/>
          </p:nvSpPr>
          <p:spPr>
            <a:xfrm>
              <a:off x="8362297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8" name="Google Shape;1958;p40"/>
            <p:cNvSpPr/>
            <p:nvPr/>
          </p:nvSpPr>
          <p:spPr>
            <a:xfrm>
              <a:off x="8182068" y="1377226"/>
              <a:ext cx="122174" cy="49402"/>
            </a:xfrm>
            <a:custGeom>
              <a:avLst/>
              <a:gdLst/>
              <a:ahLst/>
              <a:cxnLst/>
              <a:rect l="l" t="t" r="r" b="b"/>
              <a:pathLst>
                <a:path w="1652" h="668" fill="none" extrusionOk="0">
                  <a:moveTo>
                    <a:pt x="0" y="1"/>
                  </a:moveTo>
                  <a:cubicBezTo>
                    <a:pt x="0" y="1"/>
                    <a:pt x="946" y="667"/>
                    <a:pt x="1652" y="1"/>
                  </a:cubicBez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959" name="Google Shape;1959;p40"/>
          <p:cNvGrpSpPr/>
          <p:nvPr/>
        </p:nvGrpSpPr>
        <p:grpSpPr>
          <a:xfrm rot="1283605" flipH="1">
            <a:off x="1120348" y="2955997"/>
            <a:ext cx="2511749" cy="2637588"/>
            <a:chOff x="8540375" y="3022876"/>
            <a:chExt cx="1779279" cy="1868421"/>
          </a:xfrm>
        </p:grpSpPr>
        <p:sp>
          <p:nvSpPr>
            <p:cNvPr id="1960" name="Google Shape;1960;p40"/>
            <p:cNvSpPr/>
            <p:nvPr/>
          </p:nvSpPr>
          <p:spPr>
            <a:xfrm>
              <a:off x="9697404" y="3022876"/>
              <a:ext cx="622250" cy="1066773"/>
            </a:xfrm>
            <a:custGeom>
              <a:avLst/>
              <a:gdLst/>
              <a:ahLst/>
              <a:cxnLst/>
              <a:rect l="l" t="t" r="r" b="b"/>
              <a:pathLst>
                <a:path w="10556" h="18097" fill="none" extrusionOk="0">
                  <a:moveTo>
                    <a:pt x="139" y="18096"/>
                  </a:moveTo>
                  <a:cubicBezTo>
                    <a:pt x="0" y="16803"/>
                    <a:pt x="139" y="15480"/>
                    <a:pt x="547" y="14236"/>
                  </a:cubicBezTo>
                  <a:cubicBezTo>
                    <a:pt x="816" y="13411"/>
                    <a:pt x="1214" y="12595"/>
                    <a:pt x="1880" y="12028"/>
                  </a:cubicBezTo>
                  <a:cubicBezTo>
                    <a:pt x="2537" y="11451"/>
                    <a:pt x="3502" y="11172"/>
                    <a:pt x="4308" y="11501"/>
                  </a:cubicBezTo>
                  <a:cubicBezTo>
                    <a:pt x="5123" y="11819"/>
                    <a:pt x="5651" y="12824"/>
                    <a:pt x="5293" y="13620"/>
                  </a:cubicBezTo>
                  <a:cubicBezTo>
                    <a:pt x="4934" y="14415"/>
                    <a:pt x="3631" y="14604"/>
                    <a:pt x="3174" y="13868"/>
                  </a:cubicBezTo>
                  <a:cubicBezTo>
                    <a:pt x="2905" y="13450"/>
                    <a:pt x="2955" y="12913"/>
                    <a:pt x="3074" y="12436"/>
                  </a:cubicBezTo>
                  <a:cubicBezTo>
                    <a:pt x="3333" y="11371"/>
                    <a:pt x="3850" y="10386"/>
                    <a:pt x="4566" y="9571"/>
                  </a:cubicBezTo>
                  <a:cubicBezTo>
                    <a:pt x="5342" y="8705"/>
                    <a:pt x="6327" y="8049"/>
                    <a:pt x="7262" y="7372"/>
                  </a:cubicBezTo>
                  <a:cubicBezTo>
                    <a:pt x="8207" y="6686"/>
                    <a:pt x="9132" y="5940"/>
                    <a:pt x="9739" y="4945"/>
                  </a:cubicBezTo>
                  <a:cubicBezTo>
                    <a:pt x="10336" y="3950"/>
                    <a:pt x="10555" y="2657"/>
                    <a:pt x="10028" y="1622"/>
                  </a:cubicBezTo>
                  <a:cubicBezTo>
                    <a:pt x="9501" y="588"/>
                    <a:pt x="8098" y="1"/>
                    <a:pt x="7093" y="588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1" name="Google Shape;1961;p40"/>
            <p:cNvSpPr/>
            <p:nvPr/>
          </p:nvSpPr>
          <p:spPr>
            <a:xfrm>
              <a:off x="8540375" y="4178740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1144" y="0"/>
                  </a:moveTo>
                  <a:cubicBezTo>
                    <a:pt x="508" y="0"/>
                    <a:pt x="0" y="518"/>
                    <a:pt x="0" y="1144"/>
                  </a:cubicBezTo>
                  <a:lnTo>
                    <a:pt x="0" y="10943"/>
                  </a:lnTo>
                  <a:cubicBezTo>
                    <a:pt x="0" y="1158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80"/>
                    <a:pt x="29208" y="10943"/>
                  </a:cubicBezTo>
                  <a:lnTo>
                    <a:pt x="29208" y="1144"/>
                  </a:lnTo>
                  <a:cubicBezTo>
                    <a:pt x="29208" y="51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2" name="Google Shape;1962;p40"/>
            <p:cNvSpPr/>
            <p:nvPr/>
          </p:nvSpPr>
          <p:spPr>
            <a:xfrm>
              <a:off x="8540375" y="4075521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1144" y="0"/>
                  </a:moveTo>
                  <a:cubicBezTo>
                    <a:pt x="508" y="0"/>
                    <a:pt x="0" y="508"/>
                    <a:pt x="0" y="1144"/>
                  </a:cubicBezTo>
                  <a:lnTo>
                    <a:pt x="0" y="10943"/>
                  </a:lnTo>
                  <a:cubicBezTo>
                    <a:pt x="0" y="1157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70"/>
                    <a:pt x="29208" y="10943"/>
                  </a:cubicBezTo>
                  <a:lnTo>
                    <a:pt x="29208" y="1144"/>
                  </a:lnTo>
                  <a:cubicBezTo>
                    <a:pt x="29208" y="50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3" name="Google Shape;1963;p40"/>
            <p:cNvSpPr/>
            <p:nvPr/>
          </p:nvSpPr>
          <p:spPr>
            <a:xfrm>
              <a:off x="8540375" y="4075521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24533" y="0"/>
                  </a:moveTo>
                  <a:lnTo>
                    <a:pt x="24533" y="6656"/>
                  </a:lnTo>
                  <a:cubicBezTo>
                    <a:pt x="24533" y="7282"/>
                    <a:pt x="24025" y="7800"/>
                    <a:pt x="23388" y="7800"/>
                  </a:cubicBezTo>
                  <a:lnTo>
                    <a:pt x="0" y="7800"/>
                  </a:lnTo>
                  <a:lnTo>
                    <a:pt x="0" y="10943"/>
                  </a:lnTo>
                  <a:cubicBezTo>
                    <a:pt x="0" y="1157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70"/>
                    <a:pt x="29208" y="10943"/>
                  </a:cubicBezTo>
                  <a:lnTo>
                    <a:pt x="29208" y="1144"/>
                  </a:lnTo>
                  <a:cubicBezTo>
                    <a:pt x="29208" y="50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4" name="Google Shape;1964;p40"/>
            <p:cNvSpPr/>
            <p:nvPr/>
          </p:nvSpPr>
          <p:spPr>
            <a:xfrm>
              <a:off x="8688747" y="417874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5" name="Google Shape;1965;p40"/>
            <p:cNvSpPr/>
            <p:nvPr/>
          </p:nvSpPr>
          <p:spPr>
            <a:xfrm>
              <a:off x="8688747" y="413653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6" name="Google Shape;1966;p40"/>
            <p:cNvSpPr/>
            <p:nvPr/>
          </p:nvSpPr>
          <p:spPr>
            <a:xfrm>
              <a:off x="8907443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7" name="Google Shape;1967;p40"/>
            <p:cNvSpPr/>
            <p:nvPr/>
          </p:nvSpPr>
          <p:spPr>
            <a:xfrm>
              <a:off x="8907443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8" name="Google Shape;1968;p40"/>
            <p:cNvSpPr/>
            <p:nvPr/>
          </p:nvSpPr>
          <p:spPr>
            <a:xfrm>
              <a:off x="9125610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9" name="Google Shape;1969;p40"/>
            <p:cNvSpPr/>
            <p:nvPr/>
          </p:nvSpPr>
          <p:spPr>
            <a:xfrm>
              <a:off x="9125610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0" name="Google Shape;1970;p40"/>
            <p:cNvSpPr/>
            <p:nvPr/>
          </p:nvSpPr>
          <p:spPr>
            <a:xfrm>
              <a:off x="9343776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1" name="Google Shape;1971;p40"/>
            <p:cNvSpPr/>
            <p:nvPr/>
          </p:nvSpPr>
          <p:spPr>
            <a:xfrm>
              <a:off x="9343776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2" name="Google Shape;1972;p40"/>
            <p:cNvSpPr/>
            <p:nvPr/>
          </p:nvSpPr>
          <p:spPr>
            <a:xfrm>
              <a:off x="9561942" y="4178740"/>
              <a:ext cx="114948" cy="115007"/>
            </a:xfrm>
            <a:custGeom>
              <a:avLst/>
              <a:gdLst/>
              <a:ahLst/>
              <a:cxnLst/>
              <a:rect l="l" t="t" r="r" b="b"/>
              <a:pathLst>
                <a:path w="1950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3" name="Google Shape;1973;p40"/>
            <p:cNvSpPr/>
            <p:nvPr/>
          </p:nvSpPr>
          <p:spPr>
            <a:xfrm>
              <a:off x="9561942" y="4136533"/>
              <a:ext cx="114948" cy="114948"/>
            </a:xfrm>
            <a:custGeom>
              <a:avLst/>
              <a:gdLst/>
              <a:ahLst/>
              <a:cxnLst/>
              <a:rect l="l" t="t" r="r" b="b"/>
              <a:pathLst>
                <a:path w="1950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4" name="Google Shape;1974;p40"/>
            <p:cNvSpPr/>
            <p:nvPr/>
          </p:nvSpPr>
          <p:spPr>
            <a:xfrm>
              <a:off x="9780049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5" name="Google Shape;1975;p40"/>
            <p:cNvSpPr/>
            <p:nvPr/>
          </p:nvSpPr>
          <p:spPr>
            <a:xfrm>
              <a:off x="9780049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6" name="Google Shape;1976;p40"/>
            <p:cNvSpPr/>
            <p:nvPr/>
          </p:nvSpPr>
          <p:spPr>
            <a:xfrm>
              <a:off x="9998215" y="417874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7" name="Google Shape;1977;p40"/>
            <p:cNvSpPr/>
            <p:nvPr/>
          </p:nvSpPr>
          <p:spPr>
            <a:xfrm>
              <a:off x="9998215" y="413653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8" name="Google Shape;1978;p40"/>
            <p:cNvSpPr/>
            <p:nvPr/>
          </p:nvSpPr>
          <p:spPr>
            <a:xfrm>
              <a:off x="8688747" y="438282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9" name="Google Shape;1979;p40"/>
            <p:cNvSpPr/>
            <p:nvPr/>
          </p:nvSpPr>
          <p:spPr>
            <a:xfrm>
              <a:off x="8688747" y="434061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0" name="Google Shape;1980;p40"/>
            <p:cNvSpPr/>
            <p:nvPr/>
          </p:nvSpPr>
          <p:spPr>
            <a:xfrm>
              <a:off x="8907443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1" name="Google Shape;1981;p40"/>
            <p:cNvSpPr/>
            <p:nvPr/>
          </p:nvSpPr>
          <p:spPr>
            <a:xfrm>
              <a:off x="8907443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2" name="Google Shape;1982;p40"/>
            <p:cNvSpPr/>
            <p:nvPr/>
          </p:nvSpPr>
          <p:spPr>
            <a:xfrm>
              <a:off x="9125610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3" name="Google Shape;1983;p40"/>
            <p:cNvSpPr/>
            <p:nvPr/>
          </p:nvSpPr>
          <p:spPr>
            <a:xfrm>
              <a:off x="9125610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4" name="Google Shape;1984;p40"/>
            <p:cNvSpPr/>
            <p:nvPr/>
          </p:nvSpPr>
          <p:spPr>
            <a:xfrm>
              <a:off x="9343776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5" name="Google Shape;1985;p40"/>
            <p:cNvSpPr/>
            <p:nvPr/>
          </p:nvSpPr>
          <p:spPr>
            <a:xfrm>
              <a:off x="9343776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6" name="Google Shape;1986;p40"/>
            <p:cNvSpPr/>
            <p:nvPr/>
          </p:nvSpPr>
          <p:spPr>
            <a:xfrm>
              <a:off x="9561942" y="4382820"/>
              <a:ext cx="114948" cy="115007"/>
            </a:xfrm>
            <a:custGeom>
              <a:avLst/>
              <a:gdLst/>
              <a:ahLst/>
              <a:cxnLst/>
              <a:rect l="l" t="t" r="r" b="b"/>
              <a:pathLst>
                <a:path w="1950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7" name="Google Shape;1987;p40"/>
            <p:cNvSpPr/>
            <p:nvPr/>
          </p:nvSpPr>
          <p:spPr>
            <a:xfrm>
              <a:off x="9561942" y="4340613"/>
              <a:ext cx="114948" cy="114948"/>
            </a:xfrm>
            <a:custGeom>
              <a:avLst/>
              <a:gdLst/>
              <a:ahLst/>
              <a:cxnLst/>
              <a:rect l="l" t="t" r="r" b="b"/>
              <a:pathLst>
                <a:path w="1950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8" name="Google Shape;1988;p40"/>
            <p:cNvSpPr/>
            <p:nvPr/>
          </p:nvSpPr>
          <p:spPr>
            <a:xfrm>
              <a:off x="9780049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9" name="Google Shape;1989;p40"/>
            <p:cNvSpPr/>
            <p:nvPr/>
          </p:nvSpPr>
          <p:spPr>
            <a:xfrm>
              <a:off x="9780049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0" name="Google Shape;1990;p40"/>
            <p:cNvSpPr/>
            <p:nvPr/>
          </p:nvSpPr>
          <p:spPr>
            <a:xfrm>
              <a:off x="9998215" y="438282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1" name="Google Shape;1991;p40"/>
            <p:cNvSpPr/>
            <p:nvPr/>
          </p:nvSpPr>
          <p:spPr>
            <a:xfrm>
              <a:off x="9998215" y="434061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2" name="Google Shape;1992;p40"/>
            <p:cNvSpPr/>
            <p:nvPr/>
          </p:nvSpPr>
          <p:spPr>
            <a:xfrm>
              <a:off x="8688747" y="458631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3" name="Google Shape;1993;p40"/>
            <p:cNvSpPr/>
            <p:nvPr/>
          </p:nvSpPr>
          <p:spPr>
            <a:xfrm>
              <a:off x="8688747" y="4544044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1"/>
                  </a:moveTo>
                  <a:cubicBezTo>
                    <a:pt x="438" y="1"/>
                    <a:pt x="0" y="439"/>
                    <a:pt x="0" y="976"/>
                  </a:cubicBezTo>
                  <a:cubicBezTo>
                    <a:pt x="0" y="1513"/>
                    <a:pt x="438" y="1951"/>
                    <a:pt x="985" y="1951"/>
                  </a:cubicBezTo>
                  <a:cubicBezTo>
                    <a:pt x="1522" y="1951"/>
                    <a:pt x="1960" y="1513"/>
                    <a:pt x="1960" y="976"/>
                  </a:cubicBezTo>
                  <a:cubicBezTo>
                    <a:pt x="1960" y="439"/>
                    <a:pt x="1522" y="1"/>
                    <a:pt x="985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4" name="Google Shape;1994;p40"/>
            <p:cNvSpPr/>
            <p:nvPr/>
          </p:nvSpPr>
          <p:spPr>
            <a:xfrm>
              <a:off x="9780049" y="458631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5" name="Google Shape;1995;p40"/>
            <p:cNvSpPr/>
            <p:nvPr/>
          </p:nvSpPr>
          <p:spPr>
            <a:xfrm>
              <a:off x="9780049" y="4544044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1"/>
                  </a:moveTo>
                  <a:cubicBezTo>
                    <a:pt x="439" y="1"/>
                    <a:pt x="1" y="439"/>
                    <a:pt x="1" y="976"/>
                  </a:cubicBezTo>
                  <a:cubicBezTo>
                    <a:pt x="1" y="1513"/>
                    <a:pt x="439" y="1951"/>
                    <a:pt x="976" y="1951"/>
                  </a:cubicBezTo>
                  <a:cubicBezTo>
                    <a:pt x="1513" y="1951"/>
                    <a:pt x="1951" y="1513"/>
                    <a:pt x="1951" y="976"/>
                  </a:cubicBezTo>
                  <a:cubicBezTo>
                    <a:pt x="1951" y="439"/>
                    <a:pt x="1513" y="1"/>
                    <a:pt x="976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6" name="Google Shape;1996;p40"/>
            <p:cNvSpPr/>
            <p:nvPr/>
          </p:nvSpPr>
          <p:spPr>
            <a:xfrm>
              <a:off x="9998215" y="458631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7" name="Google Shape;1997;p40"/>
            <p:cNvSpPr/>
            <p:nvPr/>
          </p:nvSpPr>
          <p:spPr>
            <a:xfrm>
              <a:off x="9998215" y="4544044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1"/>
                  </a:moveTo>
                  <a:cubicBezTo>
                    <a:pt x="438" y="1"/>
                    <a:pt x="0" y="439"/>
                    <a:pt x="0" y="976"/>
                  </a:cubicBezTo>
                  <a:cubicBezTo>
                    <a:pt x="0" y="1513"/>
                    <a:pt x="438" y="1951"/>
                    <a:pt x="985" y="1951"/>
                  </a:cubicBezTo>
                  <a:cubicBezTo>
                    <a:pt x="1523" y="1951"/>
                    <a:pt x="1960" y="1513"/>
                    <a:pt x="1960" y="976"/>
                  </a:cubicBezTo>
                  <a:cubicBezTo>
                    <a:pt x="1960" y="439"/>
                    <a:pt x="1523" y="1"/>
                    <a:pt x="985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8" name="Google Shape;1998;p40"/>
            <p:cNvSpPr/>
            <p:nvPr/>
          </p:nvSpPr>
          <p:spPr>
            <a:xfrm>
              <a:off x="8907443" y="4573990"/>
              <a:ext cx="769442" cy="127327"/>
            </a:xfrm>
            <a:custGeom>
              <a:avLst/>
              <a:gdLst/>
              <a:ahLst/>
              <a:cxnLst/>
              <a:rect l="l" t="t" r="r" b="b"/>
              <a:pathLst>
                <a:path w="13053" h="2160" extrusionOk="0">
                  <a:moveTo>
                    <a:pt x="727" y="0"/>
                  </a:moveTo>
                  <a:cubicBezTo>
                    <a:pt x="319" y="0"/>
                    <a:pt x="1" y="329"/>
                    <a:pt x="1" y="727"/>
                  </a:cubicBezTo>
                  <a:lnTo>
                    <a:pt x="1" y="1433"/>
                  </a:lnTo>
                  <a:cubicBezTo>
                    <a:pt x="1" y="1841"/>
                    <a:pt x="319" y="2159"/>
                    <a:pt x="727" y="2159"/>
                  </a:cubicBezTo>
                  <a:lnTo>
                    <a:pt x="12327" y="2159"/>
                  </a:lnTo>
                  <a:cubicBezTo>
                    <a:pt x="12725" y="2159"/>
                    <a:pt x="13053" y="1841"/>
                    <a:pt x="13053" y="1433"/>
                  </a:cubicBezTo>
                  <a:lnTo>
                    <a:pt x="13053" y="727"/>
                  </a:lnTo>
                  <a:cubicBezTo>
                    <a:pt x="13053" y="329"/>
                    <a:pt x="12725" y="0"/>
                    <a:pt x="12327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9" name="Google Shape;1999;p40"/>
            <p:cNvSpPr/>
            <p:nvPr/>
          </p:nvSpPr>
          <p:spPr>
            <a:xfrm>
              <a:off x="8907443" y="4532372"/>
              <a:ext cx="769442" cy="127268"/>
            </a:xfrm>
            <a:custGeom>
              <a:avLst/>
              <a:gdLst/>
              <a:ahLst/>
              <a:cxnLst/>
              <a:rect l="l" t="t" r="r" b="b"/>
              <a:pathLst>
                <a:path w="13053" h="2159" extrusionOk="0">
                  <a:moveTo>
                    <a:pt x="727" y="0"/>
                  </a:moveTo>
                  <a:cubicBezTo>
                    <a:pt x="319" y="0"/>
                    <a:pt x="1" y="328"/>
                    <a:pt x="1" y="726"/>
                  </a:cubicBezTo>
                  <a:lnTo>
                    <a:pt x="1" y="1433"/>
                  </a:lnTo>
                  <a:cubicBezTo>
                    <a:pt x="1" y="1840"/>
                    <a:pt x="319" y="2159"/>
                    <a:pt x="727" y="2159"/>
                  </a:cubicBezTo>
                  <a:lnTo>
                    <a:pt x="12327" y="2159"/>
                  </a:lnTo>
                  <a:cubicBezTo>
                    <a:pt x="12725" y="2159"/>
                    <a:pt x="13053" y="1840"/>
                    <a:pt x="13053" y="1433"/>
                  </a:cubicBezTo>
                  <a:lnTo>
                    <a:pt x="13053" y="726"/>
                  </a:lnTo>
                  <a:cubicBezTo>
                    <a:pt x="13053" y="328"/>
                    <a:pt x="12725" y="0"/>
                    <a:pt x="12327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" name="Google Shape;1645;p34">
            <a:extLst>
              <a:ext uri="{FF2B5EF4-FFF2-40B4-BE49-F238E27FC236}">
                <a16:creationId xmlns:a16="http://schemas.microsoft.com/office/drawing/2014/main" id="{6724E627-32AD-5CDB-C799-851E50823547}"/>
              </a:ext>
            </a:extLst>
          </p:cNvPr>
          <p:cNvGrpSpPr/>
          <p:nvPr/>
        </p:nvGrpSpPr>
        <p:grpSpPr>
          <a:xfrm rot="-727465" flipH="1">
            <a:off x="9743334" y="3668128"/>
            <a:ext cx="1537001" cy="2464635"/>
            <a:chOff x="10740175" y="552419"/>
            <a:chExt cx="1095062" cy="1755969"/>
          </a:xfrm>
        </p:grpSpPr>
        <p:sp>
          <p:nvSpPr>
            <p:cNvPr id="3" name="Google Shape;1646;p34">
              <a:extLst>
                <a:ext uri="{FF2B5EF4-FFF2-40B4-BE49-F238E27FC236}">
                  <a16:creationId xmlns:a16="http://schemas.microsoft.com/office/drawing/2014/main" id="{CCA84FF8-5806-10EC-0507-D1495325390E}"/>
                </a:ext>
              </a:extLst>
            </p:cNvPr>
            <p:cNvSpPr/>
            <p:nvPr/>
          </p:nvSpPr>
          <p:spPr>
            <a:xfrm>
              <a:off x="10818190" y="552419"/>
              <a:ext cx="476135" cy="578643"/>
            </a:xfrm>
            <a:custGeom>
              <a:avLst/>
              <a:gdLst/>
              <a:ahLst/>
              <a:cxnLst/>
              <a:rect l="l" t="t" r="r" b="b"/>
              <a:pathLst>
                <a:path w="5035" h="6119" fill="none" extrusionOk="0">
                  <a:moveTo>
                    <a:pt x="2200" y="6119"/>
                  </a:moveTo>
                  <a:cubicBezTo>
                    <a:pt x="1623" y="5502"/>
                    <a:pt x="1294" y="4646"/>
                    <a:pt x="1324" y="3791"/>
                  </a:cubicBezTo>
                  <a:cubicBezTo>
                    <a:pt x="1334" y="3443"/>
                    <a:pt x="1414" y="3065"/>
                    <a:pt x="1682" y="2846"/>
                  </a:cubicBezTo>
                  <a:cubicBezTo>
                    <a:pt x="1951" y="2617"/>
                    <a:pt x="2448" y="2667"/>
                    <a:pt x="2568" y="2995"/>
                  </a:cubicBezTo>
                  <a:cubicBezTo>
                    <a:pt x="2617" y="3154"/>
                    <a:pt x="2587" y="3323"/>
                    <a:pt x="2508" y="3463"/>
                  </a:cubicBezTo>
                  <a:cubicBezTo>
                    <a:pt x="2289" y="3900"/>
                    <a:pt x="1752" y="4119"/>
                    <a:pt x="1274" y="4020"/>
                  </a:cubicBezTo>
                  <a:cubicBezTo>
                    <a:pt x="797" y="3930"/>
                    <a:pt x="399" y="3552"/>
                    <a:pt x="210" y="3104"/>
                  </a:cubicBezTo>
                  <a:cubicBezTo>
                    <a:pt x="11" y="2667"/>
                    <a:pt x="1" y="2149"/>
                    <a:pt x="100" y="1682"/>
                  </a:cubicBezTo>
                  <a:cubicBezTo>
                    <a:pt x="210" y="1135"/>
                    <a:pt x="488" y="588"/>
                    <a:pt x="986" y="339"/>
                  </a:cubicBezTo>
                  <a:cubicBezTo>
                    <a:pt x="1613" y="1"/>
                    <a:pt x="2389" y="229"/>
                    <a:pt x="3035" y="528"/>
                  </a:cubicBezTo>
                  <a:cubicBezTo>
                    <a:pt x="3672" y="836"/>
                    <a:pt x="4328" y="1214"/>
                    <a:pt x="5035" y="1194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" name="Google Shape;1647;p34">
              <a:extLst>
                <a:ext uri="{FF2B5EF4-FFF2-40B4-BE49-F238E27FC236}">
                  <a16:creationId xmlns:a16="http://schemas.microsoft.com/office/drawing/2014/main" id="{0CEC8FDE-2471-E5AE-FA6F-0E88784F8AAA}"/>
                </a:ext>
              </a:extLst>
            </p:cNvPr>
            <p:cNvSpPr/>
            <p:nvPr/>
          </p:nvSpPr>
          <p:spPr>
            <a:xfrm>
              <a:off x="10802209" y="1262783"/>
              <a:ext cx="1033028" cy="1045605"/>
            </a:xfrm>
            <a:custGeom>
              <a:avLst/>
              <a:gdLst/>
              <a:ahLst/>
              <a:cxnLst/>
              <a:rect l="l" t="t" r="r" b="b"/>
              <a:pathLst>
                <a:path w="10924" h="11057" extrusionOk="0">
                  <a:moveTo>
                    <a:pt x="5227" y="0"/>
                  </a:moveTo>
                  <a:cubicBezTo>
                    <a:pt x="4740" y="0"/>
                    <a:pt x="4245" y="83"/>
                    <a:pt x="3761" y="258"/>
                  </a:cubicBezTo>
                  <a:lnTo>
                    <a:pt x="3373" y="397"/>
                  </a:lnTo>
                  <a:cubicBezTo>
                    <a:pt x="1155" y="1213"/>
                    <a:pt x="1" y="3670"/>
                    <a:pt x="817" y="5899"/>
                  </a:cubicBezTo>
                  <a:lnTo>
                    <a:pt x="1672" y="8236"/>
                  </a:lnTo>
                  <a:cubicBezTo>
                    <a:pt x="2309" y="9977"/>
                    <a:pt x="3948" y="11056"/>
                    <a:pt x="5693" y="11056"/>
                  </a:cubicBezTo>
                  <a:cubicBezTo>
                    <a:pt x="6181" y="11056"/>
                    <a:pt x="6678" y="10972"/>
                    <a:pt x="7164" y="10793"/>
                  </a:cubicBezTo>
                  <a:lnTo>
                    <a:pt x="7551" y="10654"/>
                  </a:lnTo>
                  <a:cubicBezTo>
                    <a:pt x="9780" y="9848"/>
                    <a:pt x="10924" y="7381"/>
                    <a:pt x="10108" y="5163"/>
                  </a:cubicBezTo>
                  <a:lnTo>
                    <a:pt x="9253" y="2815"/>
                  </a:lnTo>
                  <a:cubicBezTo>
                    <a:pt x="8622" y="1078"/>
                    <a:pt x="6979" y="0"/>
                    <a:pt x="5227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" name="Google Shape;1648;p34">
              <a:extLst>
                <a:ext uri="{FF2B5EF4-FFF2-40B4-BE49-F238E27FC236}">
                  <a16:creationId xmlns:a16="http://schemas.microsoft.com/office/drawing/2014/main" id="{16F93B38-6C1C-E93E-F82B-46C231E7FA37}"/>
                </a:ext>
              </a:extLst>
            </p:cNvPr>
            <p:cNvSpPr/>
            <p:nvPr/>
          </p:nvSpPr>
          <p:spPr>
            <a:xfrm>
              <a:off x="10740175" y="1092473"/>
              <a:ext cx="1033028" cy="1045605"/>
            </a:xfrm>
            <a:custGeom>
              <a:avLst/>
              <a:gdLst/>
              <a:ahLst/>
              <a:cxnLst/>
              <a:rect l="l" t="t" r="r" b="b"/>
              <a:pathLst>
                <a:path w="10924" h="11057" extrusionOk="0">
                  <a:moveTo>
                    <a:pt x="5226" y="0"/>
                  </a:moveTo>
                  <a:cubicBezTo>
                    <a:pt x="4740" y="0"/>
                    <a:pt x="4245" y="83"/>
                    <a:pt x="3761" y="259"/>
                  </a:cubicBezTo>
                  <a:lnTo>
                    <a:pt x="3373" y="398"/>
                  </a:lnTo>
                  <a:cubicBezTo>
                    <a:pt x="1154" y="1214"/>
                    <a:pt x="0" y="3671"/>
                    <a:pt x="816" y="5889"/>
                  </a:cubicBezTo>
                  <a:lnTo>
                    <a:pt x="1672" y="8237"/>
                  </a:lnTo>
                  <a:cubicBezTo>
                    <a:pt x="2301" y="9978"/>
                    <a:pt x="3944" y="11057"/>
                    <a:pt x="5691" y="11057"/>
                  </a:cubicBezTo>
                  <a:cubicBezTo>
                    <a:pt x="6180" y="11057"/>
                    <a:pt x="6677" y="10972"/>
                    <a:pt x="7163" y="10794"/>
                  </a:cubicBezTo>
                  <a:lnTo>
                    <a:pt x="7551" y="10654"/>
                  </a:lnTo>
                  <a:cubicBezTo>
                    <a:pt x="9779" y="9848"/>
                    <a:pt x="10923" y="7381"/>
                    <a:pt x="10108" y="5163"/>
                  </a:cubicBezTo>
                  <a:lnTo>
                    <a:pt x="9252" y="2815"/>
                  </a:lnTo>
                  <a:cubicBezTo>
                    <a:pt x="8621" y="1079"/>
                    <a:pt x="6979" y="0"/>
                    <a:pt x="5226" y="0"/>
                  </a:cubicBez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" name="Google Shape;1649;p34">
              <a:extLst>
                <a:ext uri="{FF2B5EF4-FFF2-40B4-BE49-F238E27FC236}">
                  <a16:creationId xmlns:a16="http://schemas.microsoft.com/office/drawing/2014/main" id="{80219D65-13C7-D376-D5AD-AFEE18709128}"/>
                </a:ext>
              </a:extLst>
            </p:cNvPr>
            <p:cNvSpPr/>
            <p:nvPr/>
          </p:nvSpPr>
          <p:spPr>
            <a:xfrm>
              <a:off x="10932045" y="1120653"/>
              <a:ext cx="841156" cy="1017236"/>
            </a:xfrm>
            <a:custGeom>
              <a:avLst/>
              <a:gdLst/>
              <a:ahLst/>
              <a:cxnLst/>
              <a:rect l="l" t="t" r="r" b="b"/>
              <a:pathLst>
                <a:path w="8895" h="10757" extrusionOk="0">
                  <a:moveTo>
                    <a:pt x="4776" y="0"/>
                  </a:moveTo>
                  <a:lnTo>
                    <a:pt x="4776" y="0"/>
                  </a:lnTo>
                  <a:cubicBezTo>
                    <a:pt x="4915" y="229"/>
                    <a:pt x="5034" y="478"/>
                    <a:pt x="5124" y="746"/>
                  </a:cubicBezTo>
                  <a:lnTo>
                    <a:pt x="5980" y="3094"/>
                  </a:lnTo>
                  <a:cubicBezTo>
                    <a:pt x="6795" y="5313"/>
                    <a:pt x="5651" y="7770"/>
                    <a:pt x="3423" y="8586"/>
                  </a:cubicBezTo>
                  <a:lnTo>
                    <a:pt x="3035" y="8725"/>
                  </a:lnTo>
                  <a:cubicBezTo>
                    <a:pt x="2553" y="8902"/>
                    <a:pt x="2060" y="8986"/>
                    <a:pt x="1576" y="8986"/>
                  </a:cubicBezTo>
                  <a:cubicBezTo>
                    <a:pt x="1031" y="8986"/>
                    <a:pt x="496" y="8880"/>
                    <a:pt x="1" y="8685"/>
                  </a:cubicBezTo>
                  <a:lnTo>
                    <a:pt x="1" y="8685"/>
                  </a:lnTo>
                  <a:cubicBezTo>
                    <a:pt x="779" y="9980"/>
                    <a:pt x="2183" y="10757"/>
                    <a:pt x="3665" y="10757"/>
                  </a:cubicBezTo>
                  <a:cubicBezTo>
                    <a:pt x="4153" y="10757"/>
                    <a:pt x="4649" y="10673"/>
                    <a:pt x="5134" y="10496"/>
                  </a:cubicBezTo>
                  <a:lnTo>
                    <a:pt x="5522" y="10356"/>
                  </a:lnTo>
                  <a:cubicBezTo>
                    <a:pt x="7750" y="9550"/>
                    <a:pt x="8894" y="7083"/>
                    <a:pt x="8079" y="4865"/>
                  </a:cubicBezTo>
                  <a:lnTo>
                    <a:pt x="7223" y="2517"/>
                  </a:lnTo>
                  <a:cubicBezTo>
                    <a:pt x="6785" y="1323"/>
                    <a:pt x="5870" y="438"/>
                    <a:pt x="4776" y="0"/>
                  </a:cubicBez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" name="Google Shape;1650;p34">
              <a:extLst>
                <a:ext uri="{FF2B5EF4-FFF2-40B4-BE49-F238E27FC236}">
                  <a16:creationId xmlns:a16="http://schemas.microsoft.com/office/drawing/2014/main" id="{2CD73806-9744-249A-757C-A1947D2C7A0A}"/>
                </a:ext>
              </a:extLst>
            </p:cNvPr>
            <p:cNvSpPr/>
            <p:nvPr/>
          </p:nvSpPr>
          <p:spPr>
            <a:xfrm>
              <a:off x="10932045" y="1120653"/>
              <a:ext cx="841156" cy="1060263"/>
            </a:xfrm>
            <a:custGeom>
              <a:avLst/>
              <a:gdLst/>
              <a:ahLst/>
              <a:cxnLst/>
              <a:rect l="l" t="t" r="r" b="b"/>
              <a:pathLst>
                <a:path w="8895" h="11212" fill="none" extrusionOk="0">
                  <a:moveTo>
                    <a:pt x="8079" y="4865"/>
                  </a:moveTo>
                  <a:lnTo>
                    <a:pt x="7223" y="2517"/>
                  </a:lnTo>
                  <a:cubicBezTo>
                    <a:pt x="6785" y="1323"/>
                    <a:pt x="5870" y="438"/>
                    <a:pt x="4776" y="0"/>
                  </a:cubicBezTo>
                  <a:cubicBezTo>
                    <a:pt x="4915" y="229"/>
                    <a:pt x="5034" y="478"/>
                    <a:pt x="5124" y="746"/>
                  </a:cubicBezTo>
                  <a:lnTo>
                    <a:pt x="5980" y="3094"/>
                  </a:lnTo>
                  <a:cubicBezTo>
                    <a:pt x="6795" y="5313"/>
                    <a:pt x="5651" y="7770"/>
                    <a:pt x="3423" y="8586"/>
                  </a:cubicBezTo>
                  <a:lnTo>
                    <a:pt x="3035" y="8725"/>
                  </a:lnTo>
                  <a:cubicBezTo>
                    <a:pt x="2010" y="9103"/>
                    <a:pt x="936" y="9053"/>
                    <a:pt x="1" y="8685"/>
                  </a:cubicBezTo>
                  <a:cubicBezTo>
                    <a:pt x="1035" y="10406"/>
                    <a:pt x="3174" y="11212"/>
                    <a:pt x="5134" y="10496"/>
                  </a:cubicBezTo>
                  <a:lnTo>
                    <a:pt x="5522" y="10356"/>
                  </a:lnTo>
                  <a:cubicBezTo>
                    <a:pt x="7750" y="9550"/>
                    <a:pt x="8894" y="7083"/>
                    <a:pt x="8079" y="4865"/>
                  </a:cubicBez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" name="Google Shape;1651;p34">
              <a:extLst>
                <a:ext uri="{FF2B5EF4-FFF2-40B4-BE49-F238E27FC236}">
                  <a16:creationId xmlns:a16="http://schemas.microsoft.com/office/drawing/2014/main" id="{C3AD3599-6D71-272E-200C-7B5F9D6D06EF}"/>
                </a:ext>
              </a:extLst>
            </p:cNvPr>
            <p:cNvSpPr/>
            <p:nvPr/>
          </p:nvSpPr>
          <p:spPr>
            <a:xfrm>
              <a:off x="11018571" y="1188266"/>
              <a:ext cx="321899" cy="430176"/>
            </a:xfrm>
            <a:custGeom>
              <a:avLst/>
              <a:gdLst/>
              <a:ahLst/>
              <a:cxnLst/>
              <a:rect l="l" t="t" r="r" b="b"/>
              <a:pathLst>
                <a:path w="3404" h="4549" extrusionOk="0">
                  <a:moveTo>
                    <a:pt x="1291" y="1"/>
                  </a:moveTo>
                  <a:cubicBezTo>
                    <a:pt x="1160" y="1"/>
                    <a:pt x="1027" y="23"/>
                    <a:pt x="896" y="71"/>
                  </a:cubicBezTo>
                  <a:cubicBezTo>
                    <a:pt x="299" y="280"/>
                    <a:pt x="1" y="937"/>
                    <a:pt x="220" y="1534"/>
                  </a:cubicBezTo>
                  <a:lnTo>
                    <a:pt x="1045" y="3792"/>
                  </a:lnTo>
                  <a:cubicBezTo>
                    <a:pt x="1209" y="4258"/>
                    <a:pt x="1646" y="4549"/>
                    <a:pt x="2114" y="4549"/>
                  </a:cubicBezTo>
                  <a:cubicBezTo>
                    <a:pt x="2244" y="4549"/>
                    <a:pt x="2378" y="4526"/>
                    <a:pt x="2508" y="4478"/>
                  </a:cubicBezTo>
                  <a:cubicBezTo>
                    <a:pt x="3095" y="4259"/>
                    <a:pt x="3403" y="3603"/>
                    <a:pt x="3184" y="3016"/>
                  </a:cubicBezTo>
                  <a:lnTo>
                    <a:pt x="2359" y="748"/>
                  </a:lnTo>
                  <a:cubicBezTo>
                    <a:pt x="2195" y="289"/>
                    <a:pt x="1759" y="1"/>
                    <a:pt x="1291" y="1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1652;p34">
              <a:extLst>
                <a:ext uri="{FF2B5EF4-FFF2-40B4-BE49-F238E27FC236}">
                  <a16:creationId xmlns:a16="http://schemas.microsoft.com/office/drawing/2014/main" id="{3BC2E334-28C3-F200-93C6-4105833098F9}"/>
                </a:ext>
              </a:extLst>
            </p:cNvPr>
            <p:cNvSpPr/>
            <p:nvPr/>
          </p:nvSpPr>
          <p:spPr>
            <a:xfrm>
              <a:off x="11255643" y="1611723"/>
              <a:ext cx="180714" cy="494859"/>
            </a:xfrm>
            <a:custGeom>
              <a:avLst/>
              <a:gdLst/>
              <a:ahLst/>
              <a:cxnLst/>
              <a:rect l="l" t="t" r="r" b="b"/>
              <a:pathLst>
                <a:path w="1911" h="5233" fill="none" extrusionOk="0">
                  <a:moveTo>
                    <a:pt x="1" y="0"/>
                  </a:moveTo>
                  <a:lnTo>
                    <a:pt x="1911" y="5233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3" name="Google Shape;1655;p34">
            <a:extLst>
              <a:ext uri="{FF2B5EF4-FFF2-40B4-BE49-F238E27FC236}">
                <a16:creationId xmlns:a16="http://schemas.microsoft.com/office/drawing/2014/main" id="{2A59525C-6F08-EBD7-0301-35C8B61F6548}"/>
              </a:ext>
            </a:extLst>
          </p:cNvPr>
          <p:cNvGrpSpPr/>
          <p:nvPr/>
        </p:nvGrpSpPr>
        <p:grpSpPr>
          <a:xfrm>
            <a:off x="10551588" y="1360140"/>
            <a:ext cx="872379" cy="793931"/>
            <a:chOff x="6457425" y="-2097210"/>
            <a:chExt cx="841847" cy="766146"/>
          </a:xfrm>
        </p:grpSpPr>
        <p:sp>
          <p:nvSpPr>
            <p:cNvPr id="14" name="Google Shape;1656;p34">
              <a:extLst>
                <a:ext uri="{FF2B5EF4-FFF2-40B4-BE49-F238E27FC236}">
                  <a16:creationId xmlns:a16="http://schemas.microsoft.com/office/drawing/2014/main" id="{D6818C68-E29D-D04D-A4EF-D4F7E605639D}"/>
                </a:ext>
              </a:extLst>
            </p:cNvPr>
            <p:cNvSpPr/>
            <p:nvPr/>
          </p:nvSpPr>
          <p:spPr>
            <a:xfrm>
              <a:off x="6457425" y="-2097210"/>
              <a:ext cx="840870" cy="766146"/>
            </a:xfrm>
            <a:custGeom>
              <a:avLst/>
              <a:gdLst/>
              <a:ahLst/>
              <a:cxnLst/>
              <a:rect l="l" t="t" r="r" b="b"/>
              <a:pathLst>
                <a:path w="8586" h="7823" extrusionOk="0">
                  <a:moveTo>
                    <a:pt x="4294" y="1"/>
                  </a:moveTo>
                  <a:cubicBezTo>
                    <a:pt x="3293" y="1"/>
                    <a:pt x="2294" y="384"/>
                    <a:pt x="1533" y="1150"/>
                  </a:cubicBezTo>
                  <a:cubicBezTo>
                    <a:pt x="1" y="2672"/>
                    <a:pt x="1" y="5149"/>
                    <a:pt x="1533" y="6681"/>
                  </a:cubicBezTo>
                  <a:cubicBezTo>
                    <a:pt x="2294" y="7442"/>
                    <a:pt x="3293" y="7822"/>
                    <a:pt x="4294" y="7822"/>
                  </a:cubicBezTo>
                  <a:cubicBezTo>
                    <a:pt x="5295" y="7822"/>
                    <a:pt x="6298" y="7442"/>
                    <a:pt x="7064" y="6681"/>
                  </a:cubicBezTo>
                  <a:cubicBezTo>
                    <a:pt x="8586" y="5149"/>
                    <a:pt x="8586" y="2672"/>
                    <a:pt x="7064" y="1150"/>
                  </a:cubicBezTo>
                  <a:cubicBezTo>
                    <a:pt x="6298" y="384"/>
                    <a:pt x="5295" y="1"/>
                    <a:pt x="4294" y="1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1657;p34">
              <a:extLst>
                <a:ext uri="{FF2B5EF4-FFF2-40B4-BE49-F238E27FC236}">
                  <a16:creationId xmlns:a16="http://schemas.microsoft.com/office/drawing/2014/main" id="{FEF627CC-FA63-BD4E-25B6-5DCDC887213F}"/>
                </a:ext>
              </a:extLst>
            </p:cNvPr>
            <p:cNvSpPr/>
            <p:nvPr/>
          </p:nvSpPr>
          <p:spPr>
            <a:xfrm>
              <a:off x="6788640" y="-1673938"/>
              <a:ext cx="176479" cy="72276"/>
            </a:xfrm>
            <a:custGeom>
              <a:avLst/>
              <a:gdLst/>
              <a:ahLst/>
              <a:cxnLst/>
              <a:rect l="l" t="t" r="r" b="b"/>
              <a:pathLst>
                <a:path w="1802" h="738" fill="none" extrusionOk="0">
                  <a:moveTo>
                    <a:pt x="1" y="1"/>
                  </a:moveTo>
                  <a:cubicBezTo>
                    <a:pt x="1" y="1"/>
                    <a:pt x="1035" y="737"/>
                    <a:pt x="1801" y="1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1658;p34">
              <a:extLst>
                <a:ext uri="{FF2B5EF4-FFF2-40B4-BE49-F238E27FC236}">
                  <a16:creationId xmlns:a16="http://schemas.microsoft.com/office/drawing/2014/main" id="{D4B60A71-6C88-F231-DDA6-DD970E2F537F}"/>
                </a:ext>
              </a:extLst>
            </p:cNvPr>
            <p:cNvSpPr/>
            <p:nvPr/>
          </p:nvSpPr>
          <p:spPr>
            <a:xfrm>
              <a:off x="6498362" y="-1979689"/>
              <a:ext cx="314763" cy="258842"/>
            </a:xfrm>
            <a:custGeom>
              <a:avLst/>
              <a:gdLst/>
              <a:ahLst/>
              <a:cxnLst/>
              <a:rect l="l" t="t" r="r" b="b"/>
              <a:pathLst>
                <a:path w="3214" h="2643" extrusionOk="0">
                  <a:moveTo>
                    <a:pt x="2204" y="0"/>
                  </a:moveTo>
                  <a:cubicBezTo>
                    <a:pt x="1971" y="0"/>
                    <a:pt x="1735" y="95"/>
                    <a:pt x="1562" y="268"/>
                  </a:cubicBezTo>
                  <a:lnTo>
                    <a:pt x="1562" y="278"/>
                  </a:lnTo>
                  <a:cubicBezTo>
                    <a:pt x="1394" y="118"/>
                    <a:pt x="1178" y="39"/>
                    <a:pt x="963" y="39"/>
                  </a:cubicBezTo>
                  <a:cubicBezTo>
                    <a:pt x="683" y="39"/>
                    <a:pt x="403" y="173"/>
                    <a:pt x="229" y="437"/>
                  </a:cubicBezTo>
                  <a:cubicBezTo>
                    <a:pt x="0" y="785"/>
                    <a:pt x="70" y="1253"/>
                    <a:pt x="368" y="1551"/>
                  </a:cubicBezTo>
                  <a:lnTo>
                    <a:pt x="1393" y="2576"/>
                  </a:lnTo>
                  <a:cubicBezTo>
                    <a:pt x="1438" y="2621"/>
                    <a:pt x="1498" y="2643"/>
                    <a:pt x="1557" y="2643"/>
                  </a:cubicBezTo>
                  <a:cubicBezTo>
                    <a:pt x="1617" y="2643"/>
                    <a:pt x="1677" y="2621"/>
                    <a:pt x="1721" y="2576"/>
                  </a:cubicBezTo>
                  <a:lnTo>
                    <a:pt x="2806" y="1491"/>
                  </a:lnTo>
                  <a:cubicBezTo>
                    <a:pt x="3214" y="1084"/>
                    <a:pt x="3134" y="387"/>
                    <a:pt x="2577" y="89"/>
                  </a:cubicBezTo>
                  <a:cubicBezTo>
                    <a:pt x="2460" y="29"/>
                    <a:pt x="2332" y="0"/>
                    <a:pt x="2204" y="0"/>
                  </a:cubicBezTo>
                  <a:close/>
                </a:path>
              </a:pathLst>
            </a:custGeom>
            <a:solidFill>
              <a:schemeClr val="lt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1659;p34">
              <a:extLst>
                <a:ext uri="{FF2B5EF4-FFF2-40B4-BE49-F238E27FC236}">
                  <a16:creationId xmlns:a16="http://schemas.microsoft.com/office/drawing/2014/main" id="{306C6DD2-D13F-04BD-B3E2-F7B9206B4DFB}"/>
                </a:ext>
              </a:extLst>
            </p:cNvPr>
            <p:cNvSpPr/>
            <p:nvPr/>
          </p:nvSpPr>
          <p:spPr>
            <a:xfrm>
              <a:off x="6984509" y="-1979689"/>
              <a:ext cx="314763" cy="258842"/>
            </a:xfrm>
            <a:custGeom>
              <a:avLst/>
              <a:gdLst/>
              <a:ahLst/>
              <a:cxnLst/>
              <a:rect l="l" t="t" r="r" b="b"/>
              <a:pathLst>
                <a:path w="3214" h="2643" extrusionOk="0">
                  <a:moveTo>
                    <a:pt x="2205" y="0"/>
                  </a:moveTo>
                  <a:cubicBezTo>
                    <a:pt x="1972" y="0"/>
                    <a:pt x="1739" y="95"/>
                    <a:pt x="1572" y="268"/>
                  </a:cubicBezTo>
                  <a:lnTo>
                    <a:pt x="1562" y="278"/>
                  </a:lnTo>
                  <a:cubicBezTo>
                    <a:pt x="1394" y="118"/>
                    <a:pt x="1178" y="39"/>
                    <a:pt x="963" y="39"/>
                  </a:cubicBezTo>
                  <a:cubicBezTo>
                    <a:pt x="683" y="39"/>
                    <a:pt x="404" y="173"/>
                    <a:pt x="229" y="437"/>
                  </a:cubicBezTo>
                  <a:cubicBezTo>
                    <a:pt x="0" y="785"/>
                    <a:pt x="70" y="1253"/>
                    <a:pt x="369" y="1551"/>
                  </a:cubicBezTo>
                  <a:lnTo>
                    <a:pt x="1393" y="2576"/>
                  </a:lnTo>
                  <a:cubicBezTo>
                    <a:pt x="1438" y="2621"/>
                    <a:pt x="1498" y="2643"/>
                    <a:pt x="1557" y="2643"/>
                  </a:cubicBezTo>
                  <a:cubicBezTo>
                    <a:pt x="1617" y="2643"/>
                    <a:pt x="1677" y="2621"/>
                    <a:pt x="1721" y="2576"/>
                  </a:cubicBezTo>
                  <a:lnTo>
                    <a:pt x="2806" y="1491"/>
                  </a:lnTo>
                  <a:cubicBezTo>
                    <a:pt x="3214" y="1084"/>
                    <a:pt x="3134" y="387"/>
                    <a:pt x="2577" y="89"/>
                  </a:cubicBezTo>
                  <a:cubicBezTo>
                    <a:pt x="2460" y="29"/>
                    <a:pt x="2333" y="0"/>
                    <a:pt x="2205" y="0"/>
                  </a:cubicBezTo>
                  <a:close/>
                </a:path>
              </a:pathLst>
            </a:custGeom>
            <a:solidFill>
              <a:schemeClr val="lt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BA5AE14A-FF1E-C7F0-0EC4-CCA8B9EFE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1914" y="1691346"/>
            <a:ext cx="4980864" cy="390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9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1444D9F-2457-6735-6A06-C2B4C2AB0CA3}"/>
              </a:ext>
            </a:extLst>
          </p:cNvPr>
          <p:cNvGrpSpPr/>
          <p:nvPr/>
        </p:nvGrpSpPr>
        <p:grpSpPr>
          <a:xfrm>
            <a:off x="955807" y="340746"/>
            <a:ext cx="861983" cy="1015663"/>
            <a:chOff x="1144100" y="726302"/>
            <a:chExt cx="861983" cy="1015663"/>
          </a:xfrm>
        </p:grpSpPr>
        <p:sp>
          <p:nvSpPr>
            <p:cNvPr id="11" name="Flowchart: Connector 10">
              <a:extLst>
                <a:ext uri="{FF2B5EF4-FFF2-40B4-BE49-F238E27FC236}">
                  <a16:creationId xmlns:a16="http://schemas.microsoft.com/office/drawing/2014/main" id="{28E500B5-43FE-AE2C-D184-3E5549225546}"/>
                </a:ext>
              </a:extLst>
            </p:cNvPr>
            <p:cNvSpPr/>
            <p:nvPr/>
          </p:nvSpPr>
          <p:spPr>
            <a:xfrm>
              <a:off x="1161862" y="839755"/>
              <a:ext cx="844221" cy="844221"/>
            </a:xfrm>
            <a:prstGeom prst="flowChartConnector">
              <a:avLst/>
            </a:prstGeom>
            <a:solidFill>
              <a:srgbClr val="AA72D4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PA-文本框 54">
              <a:extLst>
                <a:ext uri="{FF2B5EF4-FFF2-40B4-BE49-F238E27FC236}">
                  <a16:creationId xmlns:a16="http://schemas.microsoft.com/office/drawing/2014/main" id="{BE71808E-FF7E-89DA-C8A7-033A16FE4372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1144100" y="726302"/>
              <a:ext cx="84193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59号-创粗黑" panose="00000500000000000000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-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VN-Cookies" panose="02040603050506020204" pitchFamily="18" charset="0"/>
                  <a:ea typeface="字魂156号-萌趣苏打饼" panose="00000500000000000000" pitchFamily="2" charset="-122"/>
                  <a:cs typeface="+mn-cs"/>
                  <a:sym typeface="思源黑体 CN" panose="020B0500000000000000" pitchFamily="34" charset="-122"/>
                </a:rPr>
                <a:t>1</a:t>
              </a:r>
              <a:endParaRPr kumimoji="0" lang="zh-CN" altLang="en-US" sz="6000" b="0" i="0" u="none" strike="noStrike" kern="0" cap="none" spc="-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Cookies" panose="02040603050506020204" pitchFamily="18" charset="0"/>
                <a:ea typeface="字魂156号-萌趣苏打饼" panose="00000500000000000000" pitchFamily="2" charset="-122"/>
                <a:cs typeface="+mn-cs"/>
                <a:sym typeface="思源黑体 CN" panose="020B0500000000000000" pitchFamily="34" charset="-122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672B907-AC2E-C3FB-4E08-5F0AC5CC4324}"/>
              </a:ext>
            </a:extLst>
          </p:cNvPr>
          <p:cNvSpPr txBox="1"/>
          <p:nvPr/>
        </p:nvSpPr>
        <p:spPr>
          <a:xfrm>
            <a:off x="1839432" y="542260"/>
            <a:ext cx="4476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152A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Tính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152A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152A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152A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152A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mẫu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152A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31F705-57B6-A04A-C231-E02AA56B9190}"/>
              </a:ext>
            </a:extLst>
          </p:cNvPr>
          <p:cNvSpPr/>
          <p:nvPr/>
        </p:nvSpPr>
        <p:spPr>
          <a:xfrm>
            <a:off x="2020186" y="1903227"/>
            <a:ext cx="8080744" cy="23497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D2FAB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38C47B0-B13B-B222-9FE8-7854CEC6A510}"/>
                  </a:ext>
                </a:extLst>
              </p:cNvPr>
              <p:cNvSpPr txBox="1"/>
              <p:nvPr/>
            </p:nvSpPr>
            <p:spPr>
              <a:xfrm>
                <a:off x="2604976" y="1945758"/>
                <a:ext cx="7272670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Mẫu: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x 3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den>
                    </m:f>
                    <m:r>
                      <a:rPr kumimoji="0" lang="en-US" sz="3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den>
                    </m:f>
                    <m:r>
                      <a:rPr kumimoji="0" lang="en-US" sz="3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𝟔</m:t>
                        </m:r>
                      </m:num>
                      <m:den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38C47B0-B13B-B222-9FE8-7854CEC6A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4976" y="1945758"/>
                <a:ext cx="7272670" cy="892552"/>
              </a:xfrm>
              <a:prstGeom prst="rect">
                <a:avLst/>
              </a:prstGeom>
              <a:blipFill>
                <a:blip r:embed="rId4"/>
                <a:stretch>
                  <a:fillRect l="-2515"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2385AE50-6844-D406-E8C9-C103A65FB21B}"/>
              </a:ext>
            </a:extLst>
          </p:cNvPr>
          <p:cNvSpPr txBox="1"/>
          <p:nvPr/>
        </p:nvSpPr>
        <p:spPr>
          <a:xfrm>
            <a:off x="2604976" y="2785730"/>
            <a:ext cx="7272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có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thể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viết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gọn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sau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D71816-29CA-3E8A-F52E-DD117736FDBF}"/>
                  </a:ext>
                </a:extLst>
              </p:cNvPr>
              <p:cNvSpPr txBox="1"/>
              <p:nvPr/>
            </p:nvSpPr>
            <p:spPr>
              <a:xfrm>
                <a:off x="2977116" y="3402418"/>
                <a:ext cx="7272670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rPr>
                  <a:t> x 3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kumimoji="0" lang="en-US" sz="36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  <m:r>
                      <a:rPr kumimoji="0" lang="en-US" sz="3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𝟔</m:t>
                        </m:r>
                      </m:num>
                      <m:den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US" sz="36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D71816-29CA-3E8A-F52E-DD117736FD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116" y="3402418"/>
                <a:ext cx="7272670" cy="892552"/>
              </a:xfrm>
              <a:prstGeom prst="rect">
                <a:avLst/>
              </a:prstGeom>
              <a:blipFill>
                <a:blip r:embed="rId5"/>
                <a:stretch>
                  <a:fillRect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382C8A-FC22-ACF0-C0E8-B94AC1721CE4}"/>
                  </a:ext>
                </a:extLst>
              </p:cNvPr>
              <p:cNvSpPr txBox="1"/>
              <p:nvPr/>
            </p:nvSpPr>
            <p:spPr>
              <a:xfrm>
                <a:off x="2105247" y="4720856"/>
                <a:ext cx="9239693" cy="990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52A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num>
                      <m:den>
                        <m: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𝟏𝟏</m:t>
                        </m:r>
                      </m:den>
                    </m:f>
                    <m:r>
                      <a:rPr kumimoji="0" lang="en-US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kumimoji="0" lang="en-US" sz="4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kumimoji="0" lang="en-US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kumimoji="0" lang="en-US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𝟖</m:t>
                    </m:r>
                  </m:oMath>
                </a14:m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52A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;       b)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𝟒</m:t>
                        </m:r>
                      </m:num>
                      <m:den>
                        <m: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  <m:r>
                      <a:rPr kumimoji="0" lang="en-US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kumimoji="0" lang="en-US" sz="4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kumimoji="0" lang="en-US" sz="4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52A2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;       c)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𝟏𝟓</m:t>
                        </m:r>
                      </m:num>
                      <m:den>
                        <m:r>
                          <a:rPr kumimoji="0" lang="en-US" sz="40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52A2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𝟖</m:t>
                        </m:r>
                      </m:den>
                    </m:f>
                    <m:r>
                      <a:rPr kumimoji="0" lang="en-US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kumimoji="0" lang="en-US" sz="4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kumimoji="0" lang="en-US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kumimoji="0" lang="en-US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52A2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152A2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382C8A-FC22-ACF0-C0E8-B94AC1721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5247" y="4720856"/>
                <a:ext cx="9239693" cy="990784"/>
              </a:xfrm>
              <a:prstGeom prst="rect">
                <a:avLst/>
              </a:prstGeom>
              <a:blipFill>
                <a:blip r:embed="rId6"/>
                <a:stretch>
                  <a:fillRect l="-2309" b="-116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330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4B4E76E-0E5F-5C6D-1537-4871AD87F137}"/>
                  </a:ext>
                </a:extLst>
              </p:cNvPr>
              <p:cNvSpPr txBox="1"/>
              <p:nvPr/>
            </p:nvSpPr>
            <p:spPr>
              <a:xfrm>
                <a:off x="1499191" y="1552354"/>
                <a:ext cx="9239693" cy="990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num>
                      <m:den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𝟏𝟏</m:t>
                        </m:r>
                      </m:den>
                    </m:f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4000" b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𝟖</m:t>
                    </m:r>
                  </m:oMath>
                </a14:m>
                <a:r>
                  <a:rPr lang="en-US" sz="40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;         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4000" b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n-US" sz="4000" b="1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lang="en-US" sz="40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;         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𝟏𝟓</m:t>
                        </m:r>
                      </m:num>
                      <m:den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𝟖</m:t>
                        </m:r>
                      </m:den>
                    </m:f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4000" b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US" sz="4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4B4E76E-0E5F-5C6D-1537-4871AD87F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191" y="1552354"/>
                <a:ext cx="9239693" cy="990784"/>
              </a:xfrm>
              <a:prstGeom prst="rect">
                <a:avLst/>
              </a:prstGeom>
              <a:blipFill>
                <a:blip r:embed="rId2"/>
                <a:stretch>
                  <a:fillRect l="-2375" b="-12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B43E089-CEA0-5AB4-E004-732C138C7DB9}"/>
                  </a:ext>
                </a:extLst>
              </p:cNvPr>
              <p:cNvSpPr txBox="1"/>
              <p:nvPr/>
            </p:nvSpPr>
            <p:spPr>
              <a:xfrm>
                <a:off x="1371601" y="2392327"/>
                <a:ext cx="3391785" cy="32038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600" b="1" i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𝟕𝟐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en-US" sz="36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B43E089-CEA0-5AB4-E004-732C138C7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1" y="2392327"/>
                <a:ext cx="3391785" cy="32038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7CB899F-C015-9824-8A55-A0CFA17695AF}"/>
                  </a:ext>
                </a:extLst>
              </p:cNvPr>
              <p:cNvSpPr txBox="1"/>
              <p:nvPr/>
            </p:nvSpPr>
            <p:spPr>
              <a:xfrm>
                <a:off x="4880345" y="2424223"/>
                <a:ext cx="3391785" cy="3283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3600" b="1" i="1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sz="60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7CB899F-C015-9824-8A55-A0CFA17695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345" y="2424223"/>
                <a:ext cx="3391785" cy="32831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4D56944-ADAE-12BE-177B-9F7DE14600FE}"/>
                  </a:ext>
                </a:extLst>
              </p:cNvPr>
              <p:cNvSpPr txBox="1"/>
              <p:nvPr/>
            </p:nvSpPr>
            <p:spPr>
              <a:xfrm>
                <a:off x="8410353" y="2530549"/>
                <a:ext cx="2658139" cy="2501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num>
                        <m:den>
                          <m:r>
                            <a:rPr lang="en-US" sz="3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sz="3600" b="1" i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60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4D56944-ADAE-12BE-177B-9F7DE14600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0353" y="2530549"/>
                <a:ext cx="2658139" cy="25013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568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1444D9F-2457-6735-6A06-C2B4C2AB0CA3}"/>
              </a:ext>
            </a:extLst>
          </p:cNvPr>
          <p:cNvGrpSpPr/>
          <p:nvPr/>
        </p:nvGrpSpPr>
        <p:grpSpPr>
          <a:xfrm>
            <a:off x="955807" y="340746"/>
            <a:ext cx="861983" cy="1015663"/>
            <a:chOff x="1144100" y="726302"/>
            <a:chExt cx="861983" cy="1015663"/>
          </a:xfrm>
        </p:grpSpPr>
        <p:sp>
          <p:nvSpPr>
            <p:cNvPr id="11" name="Flowchart: Connector 10">
              <a:extLst>
                <a:ext uri="{FF2B5EF4-FFF2-40B4-BE49-F238E27FC236}">
                  <a16:creationId xmlns:a16="http://schemas.microsoft.com/office/drawing/2014/main" id="{28E500B5-43FE-AE2C-D184-3E5549225546}"/>
                </a:ext>
              </a:extLst>
            </p:cNvPr>
            <p:cNvSpPr/>
            <p:nvPr/>
          </p:nvSpPr>
          <p:spPr>
            <a:xfrm>
              <a:off x="1161862" y="839755"/>
              <a:ext cx="844221" cy="844221"/>
            </a:xfrm>
            <a:prstGeom prst="flowChartConnector">
              <a:avLst/>
            </a:prstGeom>
            <a:solidFill>
              <a:srgbClr val="AA72D4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PA-文本框 54">
              <a:extLst>
                <a:ext uri="{FF2B5EF4-FFF2-40B4-BE49-F238E27FC236}">
                  <a16:creationId xmlns:a16="http://schemas.microsoft.com/office/drawing/2014/main" id="{BE71808E-FF7E-89DA-C8A7-033A16FE4372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1144100" y="726302"/>
              <a:ext cx="84193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59号-创粗黑" panose="00000500000000000000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-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VN-Cookies" panose="02040603050506020204" pitchFamily="18" charset="0"/>
                  <a:ea typeface="字魂156号-萌趣苏打饼" panose="00000500000000000000" pitchFamily="2" charset="-122"/>
                  <a:cs typeface="+mn-cs"/>
                  <a:sym typeface="思源黑体 CN" panose="020B0500000000000000" pitchFamily="34" charset="-122"/>
                </a:rPr>
                <a:t>2</a:t>
              </a:r>
              <a:endParaRPr kumimoji="0" lang="zh-CN" altLang="en-US" sz="6000" b="0" i="0" u="none" strike="noStrike" kern="0" cap="none" spc="-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Cookies" panose="02040603050506020204" pitchFamily="18" charset="0"/>
                <a:ea typeface="字魂156号-萌趣苏打饼" panose="00000500000000000000" pitchFamily="2" charset="-122"/>
                <a:cs typeface="+mn-cs"/>
                <a:sym typeface="思源黑体 CN" panose="020B0500000000000000" pitchFamily="34" charset="-122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672B907-AC2E-C3FB-4E08-5F0AC5CC4324}"/>
              </a:ext>
            </a:extLst>
          </p:cNvPr>
          <p:cNvSpPr txBox="1"/>
          <p:nvPr/>
        </p:nvSpPr>
        <p:spPr>
          <a:xfrm>
            <a:off x="1839432" y="542260"/>
            <a:ext cx="4476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4000" dirty="0" err="1">
                <a:solidFill>
                  <a:srgbClr val="152A20"/>
                </a:solidFill>
              </a:rPr>
              <a:t>Tính</a:t>
            </a:r>
            <a:r>
              <a:rPr lang="en-US" sz="4000" dirty="0">
                <a:solidFill>
                  <a:srgbClr val="152A20"/>
                </a:solidFill>
              </a:rPr>
              <a:t> (</a:t>
            </a:r>
            <a:r>
              <a:rPr lang="en-US" sz="4000" dirty="0" err="1">
                <a:solidFill>
                  <a:srgbClr val="152A20"/>
                </a:solidFill>
              </a:rPr>
              <a:t>theo</a:t>
            </a:r>
            <a:r>
              <a:rPr lang="en-US" sz="4000" dirty="0">
                <a:solidFill>
                  <a:srgbClr val="152A20"/>
                </a:solidFill>
              </a:rPr>
              <a:t> </a:t>
            </a:r>
            <a:r>
              <a:rPr lang="en-US" sz="4000" dirty="0" err="1">
                <a:solidFill>
                  <a:srgbClr val="152A20"/>
                </a:solidFill>
              </a:rPr>
              <a:t>mẫu</a:t>
            </a:r>
            <a:r>
              <a:rPr lang="en-US" sz="4000" dirty="0">
                <a:solidFill>
                  <a:srgbClr val="152A20"/>
                </a:solidFill>
              </a:rPr>
              <a:t>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31F705-57B6-A04A-C231-E02AA56B9190}"/>
              </a:ext>
            </a:extLst>
          </p:cNvPr>
          <p:cNvSpPr/>
          <p:nvPr/>
        </p:nvSpPr>
        <p:spPr>
          <a:xfrm>
            <a:off x="2020186" y="1903227"/>
            <a:ext cx="8080744" cy="23497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38C47B0-B13B-B222-9FE8-7854CEC6A510}"/>
                  </a:ext>
                </a:extLst>
              </p:cNvPr>
              <p:cNvSpPr txBox="1"/>
              <p:nvPr/>
            </p:nvSpPr>
            <p:spPr>
              <a:xfrm>
                <a:off x="2604976" y="1945758"/>
                <a:ext cx="7272670" cy="927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Mẫu: 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5 </m:t>
                    </m:r>
                    <m:r>
                      <m:rPr>
                        <m:sty m:val="p"/>
                      </m:rPr>
                      <a:rPr lang="en-US" sz="3600" b="0" i="0" smtClean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US" sz="3600" b="0" i="0" smtClean="0">
                        <a:solidFill>
                          <a:srgbClr val="00206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n-US" sz="36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den>
                    </m:f>
                    <m:r>
                      <a:rPr lang="en-US" sz="3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den>
                    </m:f>
                    <m:r>
                      <a:rPr lang="en-US" sz="3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𝟏𝟎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den>
                    </m:f>
                  </m:oMath>
                </a14:m>
                <a:endParaRPr lang="en-US" sz="36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38C47B0-B13B-B222-9FE8-7854CEC6A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4976" y="1945758"/>
                <a:ext cx="7272670" cy="927433"/>
              </a:xfrm>
              <a:prstGeom prst="rect">
                <a:avLst/>
              </a:prstGeom>
              <a:blipFill>
                <a:blip r:embed="rId3"/>
                <a:stretch>
                  <a:fillRect l="-2515" b="-72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2385AE50-6844-D406-E8C9-C103A65FB21B}"/>
              </a:ext>
            </a:extLst>
          </p:cNvPr>
          <p:cNvSpPr txBox="1"/>
          <p:nvPr/>
        </p:nvSpPr>
        <p:spPr>
          <a:xfrm>
            <a:off x="2604976" y="2785730"/>
            <a:ext cx="7272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gọn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như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sau</a:t>
            </a:r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D71816-29CA-3E8A-F52E-DD117736FDBF}"/>
                  </a:ext>
                </a:extLst>
              </p:cNvPr>
              <p:cNvSpPr txBox="1"/>
              <p:nvPr/>
            </p:nvSpPr>
            <p:spPr>
              <a:xfrm>
                <a:off x="2977116" y="3402418"/>
                <a:ext cx="7272670" cy="927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5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n-US" sz="36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n-US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den>
                    </m:f>
                    <m:r>
                      <a:rPr lang="en-US" sz="3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𝟏𝟎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𝟗</m:t>
                        </m:r>
                      </m:den>
                    </m:f>
                  </m:oMath>
                </a14:m>
                <a:endParaRPr lang="en-US" sz="36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DD71816-29CA-3E8A-F52E-DD117736FD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116" y="3402418"/>
                <a:ext cx="7272670" cy="927433"/>
              </a:xfrm>
              <a:prstGeom prst="rect">
                <a:avLst/>
              </a:prstGeom>
              <a:blipFill>
                <a:blip r:embed="rId4"/>
                <a:stretch>
                  <a:fillRect l="-2515" b="-72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382C8A-FC22-ACF0-C0E8-B94AC1721CE4}"/>
                  </a:ext>
                </a:extLst>
              </p:cNvPr>
              <p:cNvSpPr txBox="1"/>
              <p:nvPr/>
            </p:nvSpPr>
            <p:spPr>
              <a:xfrm>
                <a:off x="1626781" y="4720856"/>
                <a:ext cx="9718159" cy="987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a) 3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11</m:t>
                        </m:r>
                      </m:den>
                    </m:f>
                  </m:oMath>
                </a14:m>
                <a:r>
                  <a:rPr lang="en-US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;          b) 1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4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;          c) 0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;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382C8A-FC22-ACF0-C0E8-B94AC1721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781" y="4720856"/>
                <a:ext cx="9718159" cy="987706"/>
              </a:xfrm>
              <a:prstGeom prst="rect">
                <a:avLst/>
              </a:prstGeom>
              <a:blipFill>
                <a:blip r:embed="rId5"/>
                <a:stretch>
                  <a:fillRect l="-2258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346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4B4E76E-0E5F-5C6D-1537-4871AD87F137}"/>
                  </a:ext>
                </a:extLst>
              </p:cNvPr>
              <p:cNvSpPr txBox="1"/>
              <p:nvPr/>
            </p:nvSpPr>
            <p:spPr>
              <a:xfrm>
                <a:off x="1499191" y="1552354"/>
                <a:ext cx="9239693" cy="990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a) 3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11</m:t>
                        </m:r>
                      </m:den>
                    </m:f>
                  </m:oMath>
                </a14:m>
                <a:r>
                  <a:rPr lang="en-US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;            b) 1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4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;            c) 0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4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;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4B4E76E-0E5F-5C6D-1537-4871AD87F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191" y="1552354"/>
                <a:ext cx="9239693" cy="990784"/>
              </a:xfrm>
              <a:prstGeom prst="rect">
                <a:avLst/>
              </a:prstGeom>
              <a:blipFill>
                <a:blip r:embed="rId2"/>
                <a:stretch>
                  <a:fillRect l="-2375" b="-9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B43E089-CEA0-5AB4-E004-732C138C7DB9}"/>
                  </a:ext>
                </a:extLst>
              </p:cNvPr>
              <p:cNvSpPr txBox="1"/>
              <p:nvPr/>
            </p:nvSpPr>
            <p:spPr>
              <a:xfrm>
                <a:off x="1371601" y="2392327"/>
                <a:ext cx="3391785" cy="3275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f>
                        <m:fPr>
                          <m:ctrlP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𝟏𝟏</m:t>
                          </m:r>
                        </m:den>
                      </m:f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f>
                        <m:fPr>
                          <m:ctrlP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num>
                        <m:den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𝟏𝟏</m:t>
                          </m:r>
                        </m:den>
                      </m:f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;</m:t>
                      </m:r>
                    </m:oMath>
                  </m:oMathPara>
                </a14:m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B43E089-CEA0-5AB4-E004-732C138C7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1" y="2392327"/>
                <a:ext cx="3391785" cy="32754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7CB899F-C015-9824-8A55-A0CFA17695AF}"/>
                  </a:ext>
                </a:extLst>
              </p:cNvPr>
              <p:cNvSpPr txBox="1"/>
              <p:nvPr/>
            </p:nvSpPr>
            <p:spPr>
              <a:xfrm>
                <a:off x="4880345" y="2424223"/>
                <a:ext cx="3391785" cy="328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f>
                        <m:fPr>
                          <m:ctrlP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7CB899F-C015-9824-8A55-A0CFA17695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345" y="2424223"/>
                <a:ext cx="3391785" cy="3286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4D56944-ADAE-12BE-177B-9F7DE14600FE}"/>
                  </a:ext>
                </a:extLst>
              </p:cNvPr>
              <p:cNvSpPr txBox="1"/>
              <p:nvPr/>
            </p:nvSpPr>
            <p:spPr>
              <a:xfrm>
                <a:off x="8410353" y="2530549"/>
                <a:ext cx="2658139" cy="2556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𝟎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en-US" sz="3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𝟎</m:t>
                      </m:r>
                    </m:oMath>
                  </m:oMathPara>
                </a14:m>
                <a:endPara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4D56944-ADAE-12BE-177B-9F7DE14600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0353" y="2530549"/>
                <a:ext cx="2658139" cy="25564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542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407735-4DE7-3E1B-A43E-88C1AA956788}"/>
                  </a:ext>
                </a:extLst>
              </p:cNvPr>
              <p:cNvSpPr txBox="1"/>
              <p:nvPr/>
            </p:nvSpPr>
            <p:spPr>
              <a:xfrm>
                <a:off x="1040025" y="448017"/>
                <a:ext cx="10464403" cy="9274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Tính chu vi </a:t>
                </a:r>
                <a:r>
                  <a:rPr lang="en-US" sz="3600" b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của</a:t>
                </a: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vuông</a:t>
                </a: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có</a:t>
                </a: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cạnh</a:t>
                </a:r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 </a:t>
                </a:r>
                <a:r>
                  <a:rPr lang="en-US" sz="36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  <m:r>
                      <a:rPr lang="en-US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3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 dm.</a:t>
                </a:r>
                <a:endParaRPr kumimoji="0" lang="en-US" sz="6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407735-4DE7-3E1B-A43E-88C1AA956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025" y="448017"/>
                <a:ext cx="10464403" cy="927433"/>
              </a:xfrm>
              <a:prstGeom prst="rect">
                <a:avLst/>
              </a:prstGeom>
              <a:blipFill>
                <a:blip r:embed="rId2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Picture 42">
            <a:extLst>
              <a:ext uri="{FF2B5EF4-FFF2-40B4-BE49-F238E27FC236}">
                <a16:creationId xmlns:a16="http://schemas.microsoft.com/office/drawing/2014/main" id="{3B5893B6-93D3-B6FD-74B4-BE3796880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374" y="152683"/>
            <a:ext cx="1347333" cy="16094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482427-0B0F-7377-EAD3-8A62EBD1CF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9953" y="1903228"/>
            <a:ext cx="3478472" cy="24403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DBE9FFF-BB52-AB1C-19CA-0C7402D1252B}"/>
                  </a:ext>
                </a:extLst>
              </p:cNvPr>
              <p:cNvSpPr txBox="1"/>
              <p:nvPr/>
            </p:nvSpPr>
            <p:spPr>
              <a:xfrm>
                <a:off x="1201478" y="1924493"/>
                <a:ext cx="5794745" cy="3271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36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Bài </a:t>
                </a:r>
                <a:r>
                  <a:rPr lang="en-US" sz="3600" b="1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giải</a:t>
                </a:r>
                <a:r>
                  <a:rPr lang="en-US" sz="36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Chu vi </a:t>
                </a:r>
                <a:r>
                  <a:rPr lang="en-US" sz="36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hình</a:t>
                </a:r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6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vuông</a:t>
                </a:r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6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× 4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12</m:t>
                        </m:r>
                      </m:num>
                      <m:den>
                        <m: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(dm)</a:t>
                </a:r>
              </a:p>
              <a:p>
                <a:pPr marL="0" marR="0" algn="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n-US" sz="36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Đáp</a:t>
                </a:r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6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12</m:t>
                        </m:r>
                      </m:num>
                      <m:den>
                        <m:r>
                          <a:rPr lang="en-US" sz="36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dm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DBE9FFF-BB52-AB1C-19CA-0C7402D125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478" y="1924493"/>
                <a:ext cx="5794745" cy="3271088"/>
              </a:xfrm>
              <a:prstGeom prst="rect">
                <a:avLst/>
              </a:prstGeom>
              <a:blipFill>
                <a:blip r:embed="rId5"/>
                <a:stretch>
                  <a:fillRect t="-1493" r="-3260" b="-22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268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C0BA093-263F-6E62-AC93-69AD7F2A03BC}"/>
                  </a:ext>
                </a:extLst>
              </p:cNvPr>
              <p:cNvSpPr txBox="1"/>
              <p:nvPr/>
            </p:nvSpPr>
            <p:spPr>
              <a:xfrm>
                <a:off x="1316586" y="400190"/>
                <a:ext cx="9528623" cy="16035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just">
                  <a:defRPr/>
                </a:pPr>
                <a:r>
                  <a:rPr kumimoji="0" 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52A2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Một tàu vũ trụ bay vòng quanh một thiên thể 6 vòng rồi mới đáp xuống. Nếu mỗi vòng tàu vũ trụ bay được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𝟔𝟏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𝟔</m:t>
                        </m:r>
                      </m:den>
                    </m:f>
                    <m:r>
                      <a:rPr lang="en-US" sz="28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8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 </a:t>
                </a:r>
                <a:r>
                  <a:rPr kumimoji="0" 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52A2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km thì nó đã bay được tất cả bao nhiêu ki-lô-mét quanh thiên thể?</a:t>
                </a:r>
                <a:endPara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C0BA093-263F-6E62-AC93-69AD7F2A03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586" y="400190"/>
                <a:ext cx="9528623" cy="1603581"/>
              </a:xfrm>
              <a:prstGeom prst="rect">
                <a:avLst/>
              </a:prstGeom>
              <a:blipFill>
                <a:blip r:embed="rId2"/>
                <a:stretch>
                  <a:fillRect l="-1344" t="-4183" r="-1280" b="-7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7783BD02-23A7-D9C6-35FE-BF67D520B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64" y="152455"/>
            <a:ext cx="1347333" cy="16033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42AFBB-18FA-16D4-5012-B0759E6C4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021" y="2354890"/>
            <a:ext cx="5232674" cy="30570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961DF4B-43AA-940F-3749-284A2688C7C8}"/>
                  </a:ext>
                </a:extLst>
              </p:cNvPr>
              <p:cNvSpPr txBox="1"/>
              <p:nvPr/>
            </p:nvSpPr>
            <p:spPr>
              <a:xfrm>
                <a:off x="978195" y="2679405"/>
                <a:ext cx="5390707" cy="3325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Bài </a:t>
                </a:r>
                <a:r>
                  <a:rPr lang="en-US" sz="2800" b="1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giải</a:t>
                </a:r>
                <a:r>
                  <a:rPr lang="en-US" sz="28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Tàu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vũ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trụ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bay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vòng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quanh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thiên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thể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ki –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lô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mét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61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× 6 = 61 (km)</a:t>
                </a:r>
              </a:p>
              <a:p>
                <a:pPr marL="0" marR="0" algn="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Đáp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án</a:t>
                </a:r>
                <a:r>
                  <a:rPr lang="en-US" sz="28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: 61 km</a:t>
                </a:r>
              </a:p>
              <a:p>
                <a:endParaRPr lang="en-US" sz="28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961DF4B-43AA-940F-3749-284A2688C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195" y="2679405"/>
                <a:ext cx="5390707" cy="3325847"/>
              </a:xfrm>
              <a:prstGeom prst="rect">
                <a:avLst/>
              </a:prstGeom>
              <a:blipFill>
                <a:blip r:embed="rId5"/>
                <a:stretch>
                  <a:fillRect t="-917" r="-2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584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13" name="Google Shape;3613;p57"/>
          <p:cNvGrpSpPr/>
          <p:nvPr/>
        </p:nvGrpSpPr>
        <p:grpSpPr>
          <a:xfrm>
            <a:off x="2558452" y="478032"/>
            <a:ext cx="7075915" cy="1597995"/>
            <a:chOff x="1979225" y="358525"/>
            <a:chExt cx="5186100" cy="1198496"/>
          </a:xfrm>
        </p:grpSpPr>
        <p:sp>
          <p:nvSpPr>
            <p:cNvPr id="3614" name="Google Shape;3614;p57"/>
            <p:cNvSpPr/>
            <p:nvPr/>
          </p:nvSpPr>
          <p:spPr>
            <a:xfrm>
              <a:off x="1979225" y="507321"/>
              <a:ext cx="5186100" cy="1049700"/>
            </a:xfrm>
            <a:prstGeom prst="roundRect">
              <a:avLst>
                <a:gd name="adj" fmla="val 5131"/>
              </a:avLst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15" name="Google Shape;3615;p57"/>
            <p:cNvSpPr/>
            <p:nvPr/>
          </p:nvSpPr>
          <p:spPr>
            <a:xfrm>
              <a:off x="1979225" y="358525"/>
              <a:ext cx="5186100" cy="1049700"/>
            </a:xfrm>
            <a:prstGeom prst="roundRect">
              <a:avLst>
                <a:gd name="adj" fmla="val 5131"/>
              </a:avLst>
            </a:prstGeom>
            <a:solidFill>
              <a:schemeClr val="lt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C17F782-66DA-E3D8-BFBA-ECC0A4CA3AC2}"/>
              </a:ext>
            </a:extLst>
          </p:cNvPr>
          <p:cNvGrpSpPr/>
          <p:nvPr/>
        </p:nvGrpSpPr>
        <p:grpSpPr>
          <a:xfrm>
            <a:off x="1883200" y="2463300"/>
            <a:ext cx="1350504" cy="1707507"/>
            <a:chOff x="6732645" y="3761438"/>
            <a:chExt cx="1350504" cy="1707507"/>
          </a:xfrm>
        </p:grpSpPr>
        <p:sp>
          <p:nvSpPr>
            <p:cNvPr id="3629" name="Google Shape;3629;p57"/>
            <p:cNvSpPr/>
            <p:nvPr/>
          </p:nvSpPr>
          <p:spPr>
            <a:xfrm>
              <a:off x="6896785" y="3949411"/>
              <a:ext cx="1186364" cy="1454781"/>
            </a:xfrm>
            <a:custGeom>
              <a:avLst/>
              <a:gdLst/>
              <a:ahLst/>
              <a:cxnLst/>
              <a:rect l="l" t="t" r="r" b="b"/>
              <a:pathLst>
                <a:path w="46192" h="56643" extrusionOk="0">
                  <a:moveTo>
                    <a:pt x="7795" y="0"/>
                  </a:moveTo>
                  <a:cubicBezTo>
                    <a:pt x="3485" y="0"/>
                    <a:pt x="1" y="3484"/>
                    <a:pt x="1" y="7795"/>
                  </a:cubicBezTo>
                  <a:lnTo>
                    <a:pt x="1" y="48848"/>
                  </a:lnTo>
                  <a:cubicBezTo>
                    <a:pt x="1" y="53158"/>
                    <a:pt x="3485" y="56642"/>
                    <a:pt x="7795" y="56642"/>
                  </a:cubicBezTo>
                  <a:lnTo>
                    <a:pt x="43786" y="56642"/>
                  </a:lnTo>
                  <a:cubicBezTo>
                    <a:pt x="45114" y="56642"/>
                    <a:pt x="46192" y="55564"/>
                    <a:pt x="46192" y="54236"/>
                  </a:cubicBezTo>
                  <a:lnTo>
                    <a:pt x="46192" y="2406"/>
                  </a:lnTo>
                  <a:cubicBezTo>
                    <a:pt x="46192" y="1078"/>
                    <a:pt x="45114" y="0"/>
                    <a:pt x="43786" y="0"/>
                  </a:cubicBezTo>
                  <a:close/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0" name="Google Shape;3630;p57"/>
            <p:cNvSpPr/>
            <p:nvPr/>
          </p:nvSpPr>
          <p:spPr>
            <a:xfrm>
              <a:off x="6844649" y="3894037"/>
              <a:ext cx="1186364" cy="1454139"/>
            </a:xfrm>
            <a:custGeom>
              <a:avLst/>
              <a:gdLst/>
              <a:ahLst/>
              <a:cxnLst/>
              <a:rect l="l" t="t" r="r" b="b"/>
              <a:pathLst>
                <a:path w="46192" h="56618" extrusionOk="0">
                  <a:moveTo>
                    <a:pt x="7795" y="1"/>
                  </a:moveTo>
                  <a:cubicBezTo>
                    <a:pt x="3484" y="1"/>
                    <a:pt x="1" y="3484"/>
                    <a:pt x="1" y="7795"/>
                  </a:cubicBezTo>
                  <a:lnTo>
                    <a:pt x="1" y="48823"/>
                  </a:lnTo>
                  <a:cubicBezTo>
                    <a:pt x="1" y="53134"/>
                    <a:pt x="3484" y="56618"/>
                    <a:pt x="7795" y="56618"/>
                  </a:cubicBezTo>
                  <a:lnTo>
                    <a:pt x="43785" y="56618"/>
                  </a:lnTo>
                  <a:cubicBezTo>
                    <a:pt x="45114" y="56618"/>
                    <a:pt x="46191" y="55540"/>
                    <a:pt x="46191" y="54212"/>
                  </a:cubicBezTo>
                  <a:lnTo>
                    <a:pt x="46191" y="2382"/>
                  </a:lnTo>
                  <a:cubicBezTo>
                    <a:pt x="46191" y="1078"/>
                    <a:pt x="45114" y="1"/>
                    <a:pt x="43785" y="1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1" name="Google Shape;3631;p57"/>
            <p:cNvSpPr/>
            <p:nvPr/>
          </p:nvSpPr>
          <p:spPr>
            <a:xfrm>
              <a:off x="6795722" y="3838691"/>
              <a:ext cx="1186364" cy="1454781"/>
            </a:xfrm>
            <a:custGeom>
              <a:avLst/>
              <a:gdLst/>
              <a:ahLst/>
              <a:cxnLst/>
              <a:rect l="l" t="t" r="r" b="b"/>
              <a:pathLst>
                <a:path w="46192" h="56643" extrusionOk="0">
                  <a:moveTo>
                    <a:pt x="7796" y="0"/>
                  </a:moveTo>
                  <a:cubicBezTo>
                    <a:pt x="3510" y="0"/>
                    <a:pt x="1" y="3484"/>
                    <a:pt x="1" y="7795"/>
                  </a:cubicBezTo>
                  <a:lnTo>
                    <a:pt x="1" y="48848"/>
                  </a:lnTo>
                  <a:cubicBezTo>
                    <a:pt x="1" y="53159"/>
                    <a:pt x="3510" y="56642"/>
                    <a:pt x="7796" y="56642"/>
                  </a:cubicBezTo>
                  <a:lnTo>
                    <a:pt x="43786" y="56642"/>
                  </a:lnTo>
                  <a:cubicBezTo>
                    <a:pt x="45114" y="56642"/>
                    <a:pt x="46192" y="55565"/>
                    <a:pt x="46192" y="54236"/>
                  </a:cubicBezTo>
                  <a:lnTo>
                    <a:pt x="46192" y="2406"/>
                  </a:lnTo>
                  <a:cubicBezTo>
                    <a:pt x="46192" y="1078"/>
                    <a:pt x="45114" y="0"/>
                    <a:pt x="43786" y="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2" name="Google Shape;3632;p57"/>
            <p:cNvSpPr/>
            <p:nvPr/>
          </p:nvSpPr>
          <p:spPr>
            <a:xfrm>
              <a:off x="6732645" y="3766599"/>
              <a:ext cx="1186364" cy="1454781"/>
            </a:xfrm>
            <a:custGeom>
              <a:avLst/>
              <a:gdLst/>
              <a:ahLst/>
              <a:cxnLst/>
              <a:rect l="l" t="t" r="r" b="b"/>
              <a:pathLst>
                <a:path w="46192" h="56643" extrusionOk="0">
                  <a:moveTo>
                    <a:pt x="7795" y="0"/>
                  </a:moveTo>
                  <a:cubicBezTo>
                    <a:pt x="3485" y="0"/>
                    <a:pt x="1" y="3509"/>
                    <a:pt x="1" y="7795"/>
                  </a:cubicBezTo>
                  <a:lnTo>
                    <a:pt x="1" y="48848"/>
                  </a:lnTo>
                  <a:cubicBezTo>
                    <a:pt x="1" y="53159"/>
                    <a:pt x="3485" y="56642"/>
                    <a:pt x="7795" y="56642"/>
                  </a:cubicBezTo>
                  <a:lnTo>
                    <a:pt x="43786" y="56642"/>
                  </a:lnTo>
                  <a:cubicBezTo>
                    <a:pt x="45114" y="56642"/>
                    <a:pt x="46192" y="55565"/>
                    <a:pt x="46192" y="54236"/>
                  </a:cubicBezTo>
                  <a:lnTo>
                    <a:pt x="46192" y="2406"/>
                  </a:lnTo>
                  <a:cubicBezTo>
                    <a:pt x="46192" y="1078"/>
                    <a:pt x="45114" y="0"/>
                    <a:pt x="43786" y="0"/>
                  </a:cubicBezTo>
                  <a:close/>
                </a:path>
              </a:pathLst>
            </a:custGeom>
            <a:solidFill>
              <a:schemeClr val="accen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3" name="Google Shape;3633;p57"/>
            <p:cNvSpPr/>
            <p:nvPr/>
          </p:nvSpPr>
          <p:spPr>
            <a:xfrm>
              <a:off x="6880707" y="3761438"/>
              <a:ext cx="32207" cy="1474737"/>
            </a:xfrm>
            <a:custGeom>
              <a:avLst/>
              <a:gdLst/>
              <a:ahLst/>
              <a:cxnLst/>
              <a:rect l="l" t="t" r="r" b="b"/>
              <a:pathLst>
                <a:path w="1254" h="57420" extrusionOk="0">
                  <a:moveTo>
                    <a:pt x="627" y="1"/>
                  </a:moveTo>
                  <a:cubicBezTo>
                    <a:pt x="276" y="1"/>
                    <a:pt x="0" y="277"/>
                    <a:pt x="0" y="627"/>
                  </a:cubicBezTo>
                  <a:lnTo>
                    <a:pt x="0" y="56793"/>
                  </a:lnTo>
                  <a:cubicBezTo>
                    <a:pt x="0" y="57144"/>
                    <a:pt x="276" y="57420"/>
                    <a:pt x="627" y="57420"/>
                  </a:cubicBezTo>
                  <a:cubicBezTo>
                    <a:pt x="978" y="57420"/>
                    <a:pt x="1253" y="57144"/>
                    <a:pt x="1253" y="56793"/>
                  </a:cubicBezTo>
                  <a:lnTo>
                    <a:pt x="1253" y="627"/>
                  </a:lnTo>
                  <a:cubicBezTo>
                    <a:pt x="1253" y="277"/>
                    <a:pt x="978" y="1"/>
                    <a:pt x="6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4" name="Google Shape;3634;p57"/>
            <p:cNvSpPr/>
            <p:nvPr/>
          </p:nvSpPr>
          <p:spPr>
            <a:xfrm>
              <a:off x="7063518" y="4180480"/>
              <a:ext cx="626981" cy="626981"/>
            </a:xfrm>
            <a:custGeom>
              <a:avLst/>
              <a:gdLst/>
              <a:ahLst/>
              <a:cxnLst/>
              <a:rect l="l" t="t" r="r" b="b"/>
              <a:pathLst>
                <a:path w="24412" h="24412" extrusionOk="0">
                  <a:moveTo>
                    <a:pt x="12206" y="1"/>
                  </a:moveTo>
                  <a:cubicBezTo>
                    <a:pt x="5464" y="1"/>
                    <a:pt x="0" y="5464"/>
                    <a:pt x="0" y="12206"/>
                  </a:cubicBezTo>
                  <a:cubicBezTo>
                    <a:pt x="0" y="18948"/>
                    <a:pt x="5464" y="24412"/>
                    <a:pt x="12206" y="24412"/>
                  </a:cubicBezTo>
                  <a:cubicBezTo>
                    <a:pt x="18948" y="24412"/>
                    <a:pt x="24411" y="18948"/>
                    <a:pt x="24411" y="12206"/>
                  </a:cubicBezTo>
                  <a:cubicBezTo>
                    <a:pt x="24411" y="5464"/>
                    <a:pt x="18948" y="1"/>
                    <a:pt x="12206" y="1"/>
                  </a:cubicBezTo>
                  <a:close/>
                </a:path>
              </a:pathLst>
            </a:custGeom>
            <a:solidFill>
              <a:schemeClr val="accent4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5" name="Google Shape;3635;p57"/>
            <p:cNvSpPr/>
            <p:nvPr/>
          </p:nvSpPr>
          <p:spPr>
            <a:xfrm>
              <a:off x="7297798" y="4474010"/>
              <a:ext cx="101732" cy="32207"/>
            </a:xfrm>
            <a:custGeom>
              <a:avLst/>
              <a:gdLst/>
              <a:ahLst/>
              <a:cxnLst/>
              <a:rect l="l" t="t" r="r" b="b"/>
              <a:pathLst>
                <a:path w="3961" h="1254" extrusionOk="0">
                  <a:moveTo>
                    <a:pt x="3485" y="0"/>
                  </a:moveTo>
                  <a:cubicBezTo>
                    <a:pt x="3019" y="319"/>
                    <a:pt x="2512" y="425"/>
                    <a:pt x="2046" y="425"/>
                  </a:cubicBezTo>
                  <a:cubicBezTo>
                    <a:pt x="1157" y="425"/>
                    <a:pt x="418" y="42"/>
                    <a:pt x="402" y="25"/>
                  </a:cubicBezTo>
                  <a:lnTo>
                    <a:pt x="1" y="777"/>
                  </a:lnTo>
                  <a:cubicBezTo>
                    <a:pt x="76" y="802"/>
                    <a:pt x="953" y="1253"/>
                    <a:pt x="2031" y="1253"/>
                  </a:cubicBezTo>
                  <a:cubicBezTo>
                    <a:pt x="2633" y="1253"/>
                    <a:pt x="3309" y="1128"/>
                    <a:pt x="3961" y="677"/>
                  </a:cubicBezTo>
                  <a:lnTo>
                    <a:pt x="34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6" name="Google Shape;3636;p57"/>
            <p:cNvSpPr/>
            <p:nvPr/>
          </p:nvSpPr>
          <p:spPr>
            <a:xfrm>
              <a:off x="7115013" y="4377444"/>
              <a:ext cx="149991" cy="166761"/>
            </a:xfrm>
            <a:custGeom>
              <a:avLst/>
              <a:gdLst/>
              <a:ahLst/>
              <a:cxnLst/>
              <a:rect l="l" t="t" r="r" b="b"/>
              <a:pathLst>
                <a:path w="5840" h="6493" extrusionOk="0">
                  <a:moveTo>
                    <a:pt x="2932" y="1"/>
                  </a:moveTo>
                  <a:cubicBezTo>
                    <a:pt x="1303" y="1"/>
                    <a:pt x="0" y="1455"/>
                    <a:pt x="0" y="3259"/>
                  </a:cubicBezTo>
                  <a:cubicBezTo>
                    <a:pt x="0" y="5039"/>
                    <a:pt x="1303" y="6492"/>
                    <a:pt x="2932" y="6492"/>
                  </a:cubicBezTo>
                  <a:cubicBezTo>
                    <a:pt x="4536" y="6492"/>
                    <a:pt x="5840" y="5039"/>
                    <a:pt x="5840" y="3259"/>
                  </a:cubicBezTo>
                  <a:cubicBezTo>
                    <a:pt x="5840" y="1455"/>
                    <a:pt x="4536" y="1"/>
                    <a:pt x="2932" y="1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7" name="Google Shape;3637;p57"/>
            <p:cNvSpPr/>
            <p:nvPr/>
          </p:nvSpPr>
          <p:spPr>
            <a:xfrm>
              <a:off x="7115654" y="4381321"/>
              <a:ext cx="81133" cy="157079"/>
            </a:xfrm>
            <a:custGeom>
              <a:avLst/>
              <a:gdLst/>
              <a:ahLst/>
              <a:cxnLst/>
              <a:rect l="l" t="t" r="r" b="b"/>
              <a:pathLst>
                <a:path w="3159" h="6116" extrusionOk="0">
                  <a:moveTo>
                    <a:pt x="2030" y="0"/>
                  </a:moveTo>
                  <a:cubicBezTo>
                    <a:pt x="2030" y="0"/>
                    <a:pt x="0" y="802"/>
                    <a:pt x="0" y="2832"/>
                  </a:cubicBezTo>
                  <a:cubicBezTo>
                    <a:pt x="0" y="5564"/>
                    <a:pt x="1830" y="6116"/>
                    <a:pt x="1830" y="6116"/>
                  </a:cubicBezTo>
                  <a:cubicBezTo>
                    <a:pt x="3108" y="5915"/>
                    <a:pt x="3158" y="4512"/>
                    <a:pt x="3133" y="4136"/>
                  </a:cubicBezTo>
                  <a:cubicBezTo>
                    <a:pt x="3133" y="4060"/>
                    <a:pt x="3108" y="4010"/>
                    <a:pt x="3033" y="3985"/>
                  </a:cubicBezTo>
                  <a:lnTo>
                    <a:pt x="1905" y="3384"/>
                  </a:lnTo>
                  <a:cubicBezTo>
                    <a:pt x="1805" y="3334"/>
                    <a:pt x="1805" y="3208"/>
                    <a:pt x="1905" y="3183"/>
                  </a:cubicBezTo>
                  <a:lnTo>
                    <a:pt x="3008" y="2832"/>
                  </a:lnTo>
                  <a:cubicBezTo>
                    <a:pt x="3083" y="2807"/>
                    <a:pt x="3133" y="2732"/>
                    <a:pt x="3133" y="2657"/>
                  </a:cubicBezTo>
                  <a:cubicBezTo>
                    <a:pt x="3108" y="577"/>
                    <a:pt x="2030" y="0"/>
                    <a:pt x="2030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8" name="Google Shape;3638;p57"/>
            <p:cNvSpPr/>
            <p:nvPr/>
          </p:nvSpPr>
          <p:spPr>
            <a:xfrm>
              <a:off x="7434277" y="4377444"/>
              <a:ext cx="149991" cy="166761"/>
            </a:xfrm>
            <a:custGeom>
              <a:avLst/>
              <a:gdLst/>
              <a:ahLst/>
              <a:cxnLst/>
              <a:rect l="l" t="t" r="r" b="b"/>
              <a:pathLst>
                <a:path w="5840" h="6493" extrusionOk="0">
                  <a:moveTo>
                    <a:pt x="2933" y="1"/>
                  </a:moveTo>
                  <a:cubicBezTo>
                    <a:pt x="1304" y="1"/>
                    <a:pt x="0" y="1455"/>
                    <a:pt x="0" y="3259"/>
                  </a:cubicBezTo>
                  <a:cubicBezTo>
                    <a:pt x="0" y="5039"/>
                    <a:pt x="1304" y="6492"/>
                    <a:pt x="2933" y="6492"/>
                  </a:cubicBezTo>
                  <a:cubicBezTo>
                    <a:pt x="4537" y="6492"/>
                    <a:pt x="5840" y="5039"/>
                    <a:pt x="5840" y="3259"/>
                  </a:cubicBezTo>
                  <a:cubicBezTo>
                    <a:pt x="5840" y="1455"/>
                    <a:pt x="4537" y="1"/>
                    <a:pt x="2933" y="1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9" name="Google Shape;3639;p57"/>
            <p:cNvSpPr/>
            <p:nvPr/>
          </p:nvSpPr>
          <p:spPr>
            <a:xfrm>
              <a:off x="7434919" y="4381321"/>
              <a:ext cx="81133" cy="157079"/>
            </a:xfrm>
            <a:custGeom>
              <a:avLst/>
              <a:gdLst/>
              <a:ahLst/>
              <a:cxnLst/>
              <a:rect l="l" t="t" r="r" b="b"/>
              <a:pathLst>
                <a:path w="3159" h="6116" extrusionOk="0">
                  <a:moveTo>
                    <a:pt x="2030" y="0"/>
                  </a:moveTo>
                  <a:cubicBezTo>
                    <a:pt x="2030" y="0"/>
                    <a:pt x="0" y="802"/>
                    <a:pt x="0" y="2832"/>
                  </a:cubicBezTo>
                  <a:cubicBezTo>
                    <a:pt x="0" y="5564"/>
                    <a:pt x="1830" y="6116"/>
                    <a:pt x="1830" y="6116"/>
                  </a:cubicBezTo>
                  <a:cubicBezTo>
                    <a:pt x="3108" y="5915"/>
                    <a:pt x="3158" y="4512"/>
                    <a:pt x="3133" y="4136"/>
                  </a:cubicBezTo>
                  <a:cubicBezTo>
                    <a:pt x="3133" y="4060"/>
                    <a:pt x="3108" y="4010"/>
                    <a:pt x="3033" y="3985"/>
                  </a:cubicBezTo>
                  <a:lnTo>
                    <a:pt x="1905" y="3384"/>
                  </a:lnTo>
                  <a:cubicBezTo>
                    <a:pt x="1805" y="3334"/>
                    <a:pt x="1805" y="3208"/>
                    <a:pt x="1905" y="3183"/>
                  </a:cubicBezTo>
                  <a:lnTo>
                    <a:pt x="3008" y="2832"/>
                  </a:lnTo>
                  <a:cubicBezTo>
                    <a:pt x="3083" y="2807"/>
                    <a:pt x="3133" y="2732"/>
                    <a:pt x="3133" y="2657"/>
                  </a:cubicBezTo>
                  <a:cubicBezTo>
                    <a:pt x="3108" y="577"/>
                    <a:pt x="2030" y="0"/>
                    <a:pt x="2030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0" name="Google Shape;3640;p57"/>
            <p:cNvSpPr/>
            <p:nvPr/>
          </p:nvSpPr>
          <p:spPr>
            <a:xfrm>
              <a:off x="7385992" y="4468848"/>
              <a:ext cx="30280" cy="30923"/>
            </a:xfrm>
            <a:custGeom>
              <a:avLst/>
              <a:gdLst/>
              <a:ahLst/>
              <a:cxnLst/>
              <a:rect l="l" t="t" r="r" b="b"/>
              <a:pathLst>
                <a:path w="1179" h="1204" extrusionOk="0">
                  <a:moveTo>
                    <a:pt x="1" y="1"/>
                  </a:moveTo>
                  <a:cubicBezTo>
                    <a:pt x="1" y="1"/>
                    <a:pt x="251" y="828"/>
                    <a:pt x="1179" y="120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17074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1" name="Google Shape;3641;p57"/>
            <p:cNvSpPr/>
            <p:nvPr/>
          </p:nvSpPr>
          <p:spPr>
            <a:xfrm>
              <a:off x="7373768" y="4457984"/>
              <a:ext cx="54731" cy="52728"/>
            </a:xfrm>
            <a:custGeom>
              <a:avLst/>
              <a:gdLst/>
              <a:ahLst/>
              <a:cxnLst/>
              <a:rect l="l" t="t" r="r" b="b"/>
              <a:pathLst>
                <a:path w="2131" h="2053" extrusionOk="0">
                  <a:moveTo>
                    <a:pt x="484" y="1"/>
                  </a:moveTo>
                  <a:cubicBezTo>
                    <a:pt x="440" y="1"/>
                    <a:pt x="396" y="8"/>
                    <a:pt x="351" y="23"/>
                  </a:cubicBezTo>
                  <a:cubicBezTo>
                    <a:pt x="126" y="73"/>
                    <a:pt x="0" y="324"/>
                    <a:pt x="76" y="549"/>
                  </a:cubicBezTo>
                  <a:cubicBezTo>
                    <a:pt x="76" y="574"/>
                    <a:pt x="401" y="1552"/>
                    <a:pt x="1504" y="2028"/>
                  </a:cubicBezTo>
                  <a:cubicBezTo>
                    <a:pt x="1554" y="2053"/>
                    <a:pt x="1604" y="2053"/>
                    <a:pt x="1655" y="2053"/>
                  </a:cubicBezTo>
                  <a:cubicBezTo>
                    <a:pt x="1830" y="2053"/>
                    <a:pt x="1980" y="1953"/>
                    <a:pt x="2056" y="1802"/>
                  </a:cubicBezTo>
                  <a:cubicBezTo>
                    <a:pt x="2131" y="1577"/>
                    <a:pt x="2030" y="1326"/>
                    <a:pt x="1830" y="1251"/>
                  </a:cubicBezTo>
                  <a:cubicBezTo>
                    <a:pt x="1078" y="950"/>
                    <a:pt x="878" y="324"/>
                    <a:pt x="878" y="299"/>
                  </a:cubicBezTo>
                  <a:cubicBezTo>
                    <a:pt x="817" y="117"/>
                    <a:pt x="660" y="1"/>
                    <a:pt x="4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2" name="Google Shape;3642;p57"/>
            <p:cNvSpPr/>
            <p:nvPr/>
          </p:nvSpPr>
          <p:spPr>
            <a:xfrm>
              <a:off x="7283004" y="4466922"/>
              <a:ext cx="30923" cy="31565"/>
            </a:xfrm>
            <a:custGeom>
              <a:avLst/>
              <a:gdLst/>
              <a:ahLst/>
              <a:cxnLst/>
              <a:rect l="l" t="t" r="r" b="b"/>
              <a:pathLst>
                <a:path w="1204" h="1229" extrusionOk="0">
                  <a:moveTo>
                    <a:pt x="1204" y="1"/>
                  </a:moveTo>
                  <a:lnTo>
                    <a:pt x="1" y="1229"/>
                  </a:lnTo>
                  <a:cubicBezTo>
                    <a:pt x="953" y="828"/>
                    <a:pt x="1203" y="1"/>
                    <a:pt x="1204" y="1"/>
                  </a:cubicBezTo>
                  <a:close/>
                </a:path>
              </a:pathLst>
            </a:custGeom>
            <a:solidFill>
              <a:srgbClr val="17074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3" name="Google Shape;3643;p57"/>
            <p:cNvSpPr/>
            <p:nvPr/>
          </p:nvSpPr>
          <p:spPr>
            <a:xfrm>
              <a:off x="7271421" y="4456057"/>
              <a:ext cx="54731" cy="52728"/>
            </a:xfrm>
            <a:custGeom>
              <a:avLst/>
              <a:gdLst/>
              <a:ahLst/>
              <a:cxnLst/>
              <a:rect l="l" t="t" r="r" b="b"/>
              <a:pathLst>
                <a:path w="2131" h="2053" extrusionOk="0">
                  <a:moveTo>
                    <a:pt x="1648" y="1"/>
                  </a:moveTo>
                  <a:cubicBezTo>
                    <a:pt x="1471" y="1"/>
                    <a:pt x="1314" y="117"/>
                    <a:pt x="1254" y="298"/>
                  </a:cubicBezTo>
                  <a:cubicBezTo>
                    <a:pt x="1254" y="323"/>
                    <a:pt x="1028" y="950"/>
                    <a:pt x="301" y="1251"/>
                  </a:cubicBezTo>
                  <a:cubicBezTo>
                    <a:pt x="101" y="1351"/>
                    <a:pt x="0" y="1577"/>
                    <a:pt x="76" y="1802"/>
                  </a:cubicBezTo>
                  <a:cubicBezTo>
                    <a:pt x="151" y="1952"/>
                    <a:pt x="301" y="2053"/>
                    <a:pt x="452" y="2053"/>
                  </a:cubicBezTo>
                  <a:cubicBezTo>
                    <a:pt x="527" y="2053"/>
                    <a:pt x="577" y="2053"/>
                    <a:pt x="627" y="2028"/>
                  </a:cubicBezTo>
                  <a:cubicBezTo>
                    <a:pt x="1730" y="1577"/>
                    <a:pt x="2030" y="574"/>
                    <a:pt x="2056" y="549"/>
                  </a:cubicBezTo>
                  <a:cubicBezTo>
                    <a:pt x="2131" y="323"/>
                    <a:pt x="2005" y="98"/>
                    <a:pt x="1780" y="23"/>
                  </a:cubicBezTo>
                  <a:cubicBezTo>
                    <a:pt x="1735" y="8"/>
                    <a:pt x="1691" y="1"/>
                    <a:pt x="16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4" name="Google Shape;3644;p57"/>
            <p:cNvSpPr/>
            <p:nvPr/>
          </p:nvSpPr>
          <p:spPr>
            <a:xfrm>
              <a:off x="7445861" y="4272912"/>
              <a:ext cx="157079" cy="81699"/>
            </a:xfrm>
            <a:custGeom>
              <a:avLst/>
              <a:gdLst/>
              <a:ahLst/>
              <a:cxnLst/>
              <a:rect l="l" t="t" r="r" b="b"/>
              <a:pathLst>
                <a:path w="6116" h="3181" extrusionOk="0">
                  <a:moveTo>
                    <a:pt x="1965" y="0"/>
                  </a:moveTo>
                  <a:cubicBezTo>
                    <a:pt x="1149" y="0"/>
                    <a:pt x="512" y="266"/>
                    <a:pt x="326" y="763"/>
                  </a:cubicBezTo>
                  <a:cubicBezTo>
                    <a:pt x="0" y="1590"/>
                    <a:pt x="1354" y="1715"/>
                    <a:pt x="2883" y="2266"/>
                  </a:cubicBezTo>
                  <a:cubicBezTo>
                    <a:pt x="3932" y="2669"/>
                    <a:pt x="4786" y="3181"/>
                    <a:pt x="5309" y="3181"/>
                  </a:cubicBezTo>
                  <a:cubicBezTo>
                    <a:pt x="5535" y="3181"/>
                    <a:pt x="5699" y="3085"/>
                    <a:pt x="5790" y="2843"/>
                  </a:cubicBezTo>
                  <a:cubicBezTo>
                    <a:pt x="6116" y="2016"/>
                    <a:pt x="5138" y="888"/>
                    <a:pt x="3609" y="311"/>
                  </a:cubicBezTo>
                  <a:cubicBezTo>
                    <a:pt x="3036" y="101"/>
                    <a:pt x="2467" y="0"/>
                    <a:pt x="1965" y="0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5" name="Google Shape;3645;p57"/>
            <p:cNvSpPr/>
            <p:nvPr/>
          </p:nvSpPr>
          <p:spPr>
            <a:xfrm>
              <a:off x="7111777" y="4277510"/>
              <a:ext cx="157105" cy="77281"/>
            </a:xfrm>
            <a:custGeom>
              <a:avLst/>
              <a:gdLst/>
              <a:ahLst/>
              <a:cxnLst/>
              <a:rect l="l" t="t" r="r" b="b"/>
              <a:pathLst>
                <a:path w="6117" h="3009" extrusionOk="0">
                  <a:moveTo>
                    <a:pt x="4046" y="1"/>
                  </a:moveTo>
                  <a:cubicBezTo>
                    <a:pt x="3595" y="1"/>
                    <a:pt x="3094" y="76"/>
                    <a:pt x="2582" y="233"/>
                  </a:cubicBezTo>
                  <a:cubicBezTo>
                    <a:pt x="1053" y="734"/>
                    <a:pt x="1" y="1787"/>
                    <a:pt x="251" y="2639"/>
                  </a:cubicBezTo>
                  <a:cubicBezTo>
                    <a:pt x="341" y="2906"/>
                    <a:pt x="519" y="3009"/>
                    <a:pt x="772" y="3009"/>
                  </a:cubicBezTo>
                  <a:cubicBezTo>
                    <a:pt x="1301" y="3009"/>
                    <a:pt x="2157" y="2560"/>
                    <a:pt x="3209" y="2238"/>
                  </a:cubicBezTo>
                  <a:cubicBezTo>
                    <a:pt x="4763" y="1762"/>
                    <a:pt x="6116" y="1711"/>
                    <a:pt x="5865" y="884"/>
                  </a:cubicBezTo>
                  <a:cubicBezTo>
                    <a:pt x="5681" y="313"/>
                    <a:pt x="4966" y="1"/>
                    <a:pt x="4046" y="1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6" name="Google Shape;3646;p57"/>
            <p:cNvSpPr/>
            <p:nvPr/>
          </p:nvSpPr>
          <p:spPr>
            <a:xfrm>
              <a:off x="7311332" y="4232616"/>
              <a:ext cx="102373" cy="108179"/>
            </a:xfrm>
            <a:custGeom>
              <a:avLst/>
              <a:gdLst/>
              <a:ahLst/>
              <a:cxnLst/>
              <a:rect l="l" t="t" r="r" b="b"/>
              <a:pathLst>
                <a:path w="3986" h="4212" extrusionOk="0">
                  <a:moveTo>
                    <a:pt x="1980" y="1"/>
                  </a:moveTo>
                  <a:cubicBezTo>
                    <a:pt x="903" y="1"/>
                    <a:pt x="0" y="828"/>
                    <a:pt x="0" y="1880"/>
                  </a:cubicBezTo>
                  <a:cubicBezTo>
                    <a:pt x="0" y="2908"/>
                    <a:pt x="903" y="4211"/>
                    <a:pt x="1980" y="4211"/>
                  </a:cubicBezTo>
                  <a:cubicBezTo>
                    <a:pt x="3083" y="4211"/>
                    <a:pt x="3985" y="2908"/>
                    <a:pt x="3985" y="1880"/>
                  </a:cubicBezTo>
                  <a:cubicBezTo>
                    <a:pt x="3985" y="828"/>
                    <a:pt x="3083" y="1"/>
                    <a:pt x="19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7" name="Google Shape;3647;p57"/>
            <p:cNvSpPr/>
            <p:nvPr/>
          </p:nvSpPr>
          <p:spPr>
            <a:xfrm>
              <a:off x="7507191" y="4505933"/>
              <a:ext cx="96389" cy="63875"/>
            </a:xfrm>
            <a:custGeom>
              <a:avLst/>
              <a:gdLst/>
              <a:ahLst/>
              <a:cxnLst/>
              <a:rect l="l" t="t" r="r" b="b"/>
              <a:pathLst>
                <a:path w="3753" h="2487" extrusionOk="0">
                  <a:moveTo>
                    <a:pt x="3384" y="1"/>
                  </a:moveTo>
                  <a:cubicBezTo>
                    <a:pt x="1939" y="1"/>
                    <a:pt x="541" y="1039"/>
                    <a:pt x="18" y="2391"/>
                  </a:cubicBezTo>
                  <a:cubicBezTo>
                    <a:pt x="0" y="2446"/>
                    <a:pt x="47" y="2487"/>
                    <a:pt x="94" y="2487"/>
                  </a:cubicBezTo>
                  <a:cubicBezTo>
                    <a:pt x="112" y="2487"/>
                    <a:pt x="130" y="2481"/>
                    <a:pt x="144" y="2467"/>
                  </a:cubicBezTo>
                  <a:cubicBezTo>
                    <a:pt x="1221" y="1464"/>
                    <a:pt x="2324" y="712"/>
                    <a:pt x="3678" y="211"/>
                  </a:cubicBezTo>
                  <a:cubicBezTo>
                    <a:pt x="3753" y="161"/>
                    <a:pt x="3728" y="10"/>
                    <a:pt x="3627" y="10"/>
                  </a:cubicBezTo>
                  <a:cubicBezTo>
                    <a:pt x="3546" y="4"/>
                    <a:pt x="3465" y="1"/>
                    <a:pt x="33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8" name="Google Shape;3648;p57"/>
            <p:cNvSpPr/>
            <p:nvPr/>
          </p:nvSpPr>
          <p:spPr>
            <a:xfrm>
              <a:off x="7090537" y="4505704"/>
              <a:ext cx="96415" cy="64105"/>
            </a:xfrm>
            <a:custGeom>
              <a:avLst/>
              <a:gdLst/>
              <a:ahLst/>
              <a:cxnLst/>
              <a:rect l="l" t="t" r="r" b="b"/>
              <a:pathLst>
                <a:path w="3754" h="2496" extrusionOk="0">
                  <a:moveTo>
                    <a:pt x="431" y="0"/>
                  </a:moveTo>
                  <a:cubicBezTo>
                    <a:pt x="329" y="0"/>
                    <a:pt x="227" y="6"/>
                    <a:pt x="126" y="19"/>
                  </a:cubicBezTo>
                  <a:cubicBezTo>
                    <a:pt x="26" y="19"/>
                    <a:pt x="1" y="170"/>
                    <a:pt x="101" y="220"/>
                  </a:cubicBezTo>
                  <a:cubicBezTo>
                    <a:pt x="1454" y="721"/>
                    <a:pt x="2557" y="1473"/>
                    <a:pt x="3610" y="2476"/>
                  </a:cubicBezTo>
                  <a:cubicBezTo>
                    <a:pt x="3624" y="2490"/>
                    <a:pt x="3642" y="2496"/>
                    <a:pt x="3660" y="2496"/>
                  </a:cubicBezTo>
                  <a:cubicBezTo>
                    <a:pt x="3706" y="2496"/>
                    <a:pt x="3753" y="2455"/>
                    <a:pt x="3735" y="2400"/>
                  </a:cubicBezTo>
                  <a:cubicBezTo>
                    <a:pt x="3409" y="1498"/>
                    <a:pt x="2657" y="796"/>
                    <a:pt x="1805" y="345"/>
                  </a:cubicBezTo>
                  <a:cubicBezTo>
                    <a:pt x="1392" y="139"/>
                    <a:pt x="910" y="0"/>
                    <a:pt x="4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9" name="Google Shape;3649;p57"/>
            <p:cNvSpPr/>
            <p:nvPr/>
          </p:nvSpPr>
          <p:spPr>
            <a:xfrm>
              <a:off x="7006862" y="5258650"/>
              <a:ext cx="173825" cy="210295"/>
            </a:xfrm>
            <a:custGeom>
              <a:avLst/>
              <a:gdLst/>
              <a:ahLst/>
              <a:cxnLst/>
              <a:rect l="l" t="t" r="r" b="b"/>
              <a:pathLst>
                <a:path w="6768" h="8188" extrusionOk="0">
                  <a:moveTo>
                    <a:pt x="427" y="1"/>
                  </a:moveTo>
                  <a:cubicBezTo>
                    <a:pt x="176" y="1"/>
                    <a:pt x="1" y="201"/>
                    <a:pt x="1" y="427"/>
                  </a:cubicBezTo>
                  <a:lnTo>
                    <a:pt x="1" y="7745"/>
                  </a:lnTo>
                  <a:cubicBezTo>
                    <a:pt x="1" y="8019"/>
                    <a:pt x="210" y="8187"/>
                    <a:pt x="431" y="8187"/>
                  </a:cubicBezTo>
                  <a:cubicBezTo>
                    <a:pt x="534" y="8187"/>
                    <a:pt x="640" y="8151"/>
                    <a:pt x="727" y="8071"/>
                  </a:cubicBezTo>
                  <a:lnTo>
                    <a:pt x="3083" y="5690"/>
                  </a:lnTo>
                  <a:cubicBezTo>
                    <a:pt x="3171" y="5602"/>
                    <a:pt x="3284" y="5559"/>
                    <a:pt x="3393" y="5559"/>
                  </a:cubicBezTo>
                  <a:cubicBezTo>
                    <a:pt x="3503" y="5559"/>
                    <a:pt x="3610" y="5602"/>
                    <a:pt x="3685" y="5690"/>
                  </a:cubicBezTo>
                  <a:lnTo>
                    <a:pt x="6041" y="8021"/>
                  </a:lnTo>
                  <a:cubicBezTo>
                    <a:pt x="6121" y="8110"/>
                    <a:pt x="6226" y="8149"/>
                    <a:pt x="6330" y="8149"/>
                  </a:cubicBezTo>
                  <a:cubicBezTo>
                    <a:pt x="6549" y="8149"/>
                    <a:pt x="6768" y="7975"/>
                    <a:pt x="6768" y="7720"/>
                  </a:cubicBezTo>
                  <a:lnTo>
                    <a:pt x="6768" y="427"/>
                  </a:lnTo>
                  <a:cubicBezTo>
                    <a:pt x="6768" y="201"/>
                    <a:pt x="6567" y="1"/>
                    <a:pt x="6341" y="1"/>
                  </a:cubicBezTo>
                  <a:close/>
                </a:path>
              </a:pathLst>
            </a:custGeom>
            <a:solidFill>
              <a:schemeClr val="lt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50" name="Google Shape;3650;p57"/>
            <p:cNvSpPr/>
            <p:nvPr/>
          </p:nvSpPr>
          <p:spPr>
            <a:xfrm>
              <a:off x="6959862" y="3838691"/>
              <a:ext cx="247228" cy="299981"/>
            </a:xfrm>
            <a:custGeom>
              <a:avLst/>
              <a:gdLst/>
              <a:ahLst/>
              <a:cxnLst/>
              <a:rect l="l" t="t" r="r" b="b"/>
              <a:pathLst>
                <a:path w="9626" h="11680" extrusionOk="0">
                  <a:moveTo>
                    <a:pt x="4813" y="0"/>
                  </a:moveTo>
                  <a:cubicBezTo>
                    <a:pt x="2156" y="0"/>
                    <a:pt x="1" y="2156"/>
                    <a:pt x="1" y="4812"/>
                  </a:cubicBezTo>
                  <a:cubicBezTo>
                    <a:pt x="1" y="7469"/>
                    <a:pt x="1881" y="11680"/>
                    <a:pt x="4537" y="11680"/>
                  </a:cubicBezTo>
                  <a:cubicBezTo>
                    <a:pt x="7194" y="11680"/>
                    <a:pt x="9625" y="7469"/>
                    <a:pt x="9625" y="4812"/>
                  </a:cubicBezTo>
                  <a:cubicBezTo>
                    <a:pt x="9625" y="2156"/>
                    <a:pt x="7470" y="0"/>
                    <a:pt x="48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AF0A0749-A2FF-A7D2-E6EB-EA5676A8E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746" y="439120"/>
            <a:ext cx="4346507" cy="18597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EC901C1-FE16-49FE-0079-35DD1D71AE91}"/>
              </a:ext>
            </a:extLst>
          </p:cNvPr>
          <p:cNvSpPr txBox="1"/>
          <p:nvPr/>
        </p:nvSpPr>
        <p:spPr>
          <a:xfrm>
            <a:off x="3514695" y="2593343"/>
            <a:ext cx="71673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- Hoàn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thành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các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bài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tập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3B5AB5-28C1-6DE4-B73C-CBB7223704E6}"/>
              </a:ext>
            </a:extLst>
          </p:cNvPr>
          <p:cNvSpPr txBox="1"/>
          <p:nvPr/>
        </p:nvSpPr>
        <p:spPr>
          <a:xfrm>
            <a:off x="3540868" y="3479176"/>
            <a:ext cx="68691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-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Chuẩn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bị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bài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tiếp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theo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2" name="Google Shape;1502;p30"/>
          <p:cNvGrpSpPr/>
          <p:nvPr/>
        </p:nvGrpSpPr>
        <p:grpSpPr>
          <a:xfrm>
            <a:off x="1268770" y="2287472"/>
            <a:ext cx="9336800" cy="2897913"/>
            <a:chOff x="1070896" y="1809482"/>
            <a:chExt cx="7002600" cy="1993200"/>
          </a:xfrm>
          <a:solidFill>
            <a:srgbClr val="FDF4DB"/>
          </a:solidFill>
        </p:grpSpPr>
        <p:sp>
          <p:nvSpPr>
            <p:cNvPr id="1503" name="Google Shape;1503;p30"/>
            <p:cNvSpPr/>
            <p:nvPr/>
          </p:nvSpPr>
          <p:spPr>
            <a:xfrm>
              <a:off x="1070896" y="1961576"/>
              <a:ext cx="7002600" cy="1841106"/>
            </a:xfrm>
            <a:prstGeom prst="roundRect">
              <a:avLst>
                <a:gd name="adj" fmla="val 5131"/>
              </a:avLst>
            </a:prstGeom>
            <a:grp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04" name="Google Shape;1504;p30"/>
            <p:cNvSpPr/>
            <p:nvPr/>
          </p:nvSpPr>
          <p:spPr>
            <a:xfrm>
              <a:off x="1070896" y="1809482"/>
              <a:ext cx="7002600" cy="1745400"/>
            </a:xfrm>
            <a:prstGeom prst="roundRect">
              <a:avLst>
                <a:gd name="adj" fmla="val 5131"/>
              </a:avLst>
            </a:prstGeom>
            <a:grp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05" name="Google Shape;1505;p30"/>
          <p:cNvSpPr/>
          <p:nvPr/>
        </p:nvSpPr>
        <p:spPr>
          <a:xfrm>
            <a:off x="3260967" y="1029133"/>
            <a:ext cx="5674000" cy="1129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17" name="Google Shape;1517;p30"/>
          <p:cNvSpPr/>
          <p:nvPr/>
        </p:nvSpPr>
        <p:spPr>
          <a:xfrm>
            <a:off x="9892567" y="462179"/>
            <a:ext cx="610168" cy="502040"/>
          </a:xfrm>
          <a:custGeom>
            <a:avLst/>
            <a:gdLst/>
            <a:ahLst/>
            <a:cxnLst/>
            <a:rect l="l" t="t" r="r" b="b"/>
            <a:pathLst>
              <a:path w="5801" h="4773" extrusionOk="0">
                <a:moveTo>
                  <a:pt x="3977" y="1"/>
                </a:moveTo>
                <a:cubicBezTo>
                  <a:pt x="3560" y="1"/>
                  <a:pt x="3142" y="174"/>
                  <a:pt x="2836" y="487"/>
                </a:cubicBezTo>
                <a:lnTo>
                  <a:pt x="2816" y="497"/>
                </a:lnTo>
                <a:cubicBezTo>
                  <a:pt x="2514" y="212"/>
                  <a:pt x="2127" y="69"/>
                  <a:pt x="1740" y="69"/>
                </a:cubicBezTo>
                <a:cubicBezTo>
                  <a:pt x="1237" y="69"/>
                  <a:pt x="734" y="311"/>
                  <a:pt x="419" y="795"/>
                </a:cubicBezTo>
                <a:cubicBezTo>
                  <a:pt x="1" y="1422"/>
                  <a:pt x="140" y="2258"/>
                  <a:pt x="667" y="2795"/>
                </a:cubicBezTo>
                <a:lnTo>
                  <a:pt x="2528" y="4645"/>
                </a:lnTo>
                <a:cubicBezTo>
                  <a:pt x="2607" y="4730"/>
                  <a:pt x="2712" y="4772"/>
                  <a:pt x="2816" y="4772"/>
                </a:cubicBezTo>
                <a:cubicBezTo>
                  <a:pt x="2920" y="4772"/>
                  <a:pt x="3025" y="4730"/>
                  <a:pt x="3105" y="4645"/>
                </a:cubicBezTo>
                <a:lnTo>
                  <a:pt x="5074" y="2686"/>
                </a:lnTo>
                <a:cubicBezTo>
                  <a:pt x="5800" y="1959"/>
                  <a:pt x="5661" y="696"/>
                  <a:pt x="4656" y="169"/>
                </a:cubicBezTo>
                <a:cubicBezTo>
                  <a:pt x="4443" y="55"/>
                  <a:pt x="4210" y="1"/>
                  <a:pt x="3977" y="1"/>
                </a:cubicBezTo>
                <a:close/>
              </a:path>
            </a:pathLst>
          </a:custGeom>
          <a:solidFill>
            <a:schemeClr val="dk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18" name="Google Shape;1518;p30"/>
          <p:cNvSpPr/>
          <p:nvPr/>
        </p:nvSpPr>
        <p:spPr>
          <a:xfrm>
            <a:off x="2306385" y="526545"/>
            <a:ext cx="547295" cy="509559"/>
          </a:xfrm>
          <a:custGeom>
            <a:avLst/>
            <a:gdLst/>
            <a:ahLst/>
            <a:cxnLst/>
            <a:rect l="l" t="t" r="r" b="b"/>
            <a:pathLst>
              <a:path w="4786" h="4456" extrusionOk="0">
                <a:moveTo>
                  <a:pt x="2392" y="1"/>
                </a:moveTo>
                <a:cubicBezTo>
                  <a:pt x="2316" y="1"/>
                  <a:pt x="2239" y="41"/>
                  <a:pt x="2199" y="120"/>
                </a:cubicBezTo>
                <a:lnTo>
                  <a:pt x="1642" y="1244"/>
                </a:lnTo>
                <a:cubicBezTo>
                  <a:pt x="1612" y="1314"/>
                  <a:pt x="1553" y="1354"/>
                  <a:pt x="1483" y="1364"/>
                </a:cubicBezTo>
                <a:lnTo>
                  <a:pt x="239" y="1543"/>
                </a:lnTo>
                <a:cubicBezTo>
                  <a:pt x="70" y="1573"/>
                  <a:pt x="1" y="1781"/>
                  <a:pt x="130" y="1911"/>
                </a:cubicBezTo>
                <a:lnTo>
                  <a:pt x="1025" y="2786"/>
                </a:lnTo>
                <a:cubicBezTo>
                  <a:pt x="1075" y="2836"/>
                  <a:pt x="1095" y="2906"/>
                  <a:pt x="1085" y="2975"/>
                </a:cubicBezTo>
                <a:lnTo>
                  <a:pt x="876" y="4209"/>
                </a:lnTo>
                <a:cubicBezTo>
                  <a:pt x="853" y="4341"/>
                  <a:pt x="958" y="4456"/>
                  <a:pt x="1081" y="4456"/>
                </a:cubicBezTo>
                <a:cubicBezTo>
                  <a:pt x="1115" y="4456"/>
                  <a:pt x="1150" y="4447"/>
                  <a:pt x="1185" y="4428"/>
                </a:cubicBezTo>
                <a:lnTo>
                  <a:pt x="2289" y="3851"/>
                </a:lnTo>
                <a:cubicBezTo>
                  <a:pt x="2324" y="3831"/>
                  <a:pt x="2358" y="3821"/>
                  <a:pt x="2392" y="3821"/>
                </a:cubicBezTo>
                <a:cubicBezTo>
                  <a:pt x="2426" y="3821"/>
                  <a:pt x="2458" y="3831"/>
                  <a:pt x="2488" y="3851"/>
                </a:cubicBezTo>
                <a:lnTo>
                  <a:pt x="3602" y="4428"/>
                </a:lnTo>
                <a:cubicBezTo>
                  <a:pt x="3636" y="4447"/>
                  <a:pt x="3672" y="4456"/>
                  <a:pt x="3706" y="4456"/>
                </a:cubicBezTo>
                <a:cubicBezTo>
                  <a:pt x="3829" y="4456"/>
                  <a:pt x="3934" y="4341"/>
                  <a:pt x="3910" y="4209"/>
                </a:cubicBezTo>
                <a:lnTo>
                  <a:pt x="3691" y="2975"/>
                </a:lnTo>
                <a:cubicBezTo>
                  <a:pt x="3682" y="2906"/>
                  <a:pt x="3711" y="2836"/>
                  <a:pt x="3761" y="2786"/>
                </a:cubicBezTo>
                <a:lnTo>
                  <a:pt x="4656" y="1911"/>
                </a:lnTo>
                <a:cubicBezTo>
                  <a:pt x="4786" y="1781"/>
                  <a:pt x="4716" y="1573"/>
                  <a:pt x="4537" y="1543"/>
                </a:cubicBezTo>
                <a:lnTo>
                  <a:pt x="3294" y="1364"/>
                </a:lnTo>
                <a:cubicBezTo>
                  <a:pt x="3224" y="1354"/>
                  <a:pt x="3164" y="1314"/>
                  <a:pt x="3134" y="1244"/>
                </a:cubicBezTo>
                <a:lnTo>
                  <a:pt x="2577" y="120"/>
                </a:lnTo>
                <a:cubicBezTo>
                  <a:pt x="2542" y="41"/>
                  <a:pt x="2468" y="1"/>
                  <a:pt x="2392" y="1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1519" name="Google Shape;1519;p30"/>
          <p:cNvGrpSpPr/>
          <p:nvPr/>
        </p:nvGrpSpPr>
        <p:grpSpPr>
          <a:xfrm rot="-937322">
            <a:off x="8514689" y="3442014"/>
            <a:ext cx="2827852" cy="2918825"/>
            <a:chOff x="8540375" y="3022876"/>
            <a:chExt cx="1779279" cy="1868421"/>
          </a:xfrm>
        </p:grpSpPr>
        <p:sp>
          <p:nvSpPr>
            <p:cNvPr id="1520" name="Google Shape;1520;p30"/>
            <p:cNvSpPr/>
            <p:nvPr/>
          </p:nvSpPr>
          <p:spPr>
            <a:xfrm>
              <a:off x="9697404" y="3022876"/>
              <a:ext cx="622250" cy="1066773"/>
            </a:xfrm>
            <a:custGeom>
              <a:avLst/>
              <a:gdLst/>
              <a:ahLst/>
              <a:cxnLst/>
              <a:rect l="l" t="t" r="r" b="b"/>
              <a:pathLst>
                <a:path w="10556" h="18097" fill="none" extrusionOk="0">
                  <a:moveTo>
                    <a:pt x="139" y="18096"/>
                  </a:moveTo>
                  <a:cubicBezTo>
                    <a:pt x="0" y="16803"/>
                    <a:pt x="139" y="15480"/>
                    <a:pt x="547" y="14236"/>
                  </a:cubicBezTo>
                  <a:cubicBezTo>
                    <a:pt x="816" y="13411"/>
                    <a:pt x="1214" y="12595"/>
                    <a:pt x="1880" y="12028"/>
                  </a:cubicBezTo>
                  <a:cubicBezTo>
                    <a:pt x="2537" y="11451"/>
                    <a:pt x="3502" y="11172"/>
                    <a:pt x="4308" y="11501"/>
                  </a:cubicBezTo>
                  <a:cubicBezTo>
                    <a:pt x="5123" y="11819"/>
                    <a:pt x="5651" y="12824"/>
                    <a:pt x="5293" y="13620"/>
                  </a:cubicBezTo>
                  <a:cubicBezTo>
                    <a:pt x="4934" y="14415"/>
                    <a:pt x="3631" y="14604"/>
                    <a:pt x="3174" y="13868"/>
                  </a:cubicBezTo>
                  <a:cubicBezTo>
                    <a:pt x="2905" y="13450"/>
                    <a:pt x="2955" y="12913"/>
                    <a:pt x="3074" y="12436"/>
                  </a:cubicBezTo>
                  <a:cubicBezTo>
                    <a:pt x="3333" y="11371"/>
                    <a:pt x="3850" y="10386"/>
                    <a:pt x="4566" y="9571"/>
                  </a:cubicBezTo>
                  <a:cubicBezTo>
                    <a:pt x="5342" y="8705"/>
                    <a:pt x="6327" y="8049"/>
                    <a:pt x="7262" y="7372"/>
                  </a:cubicBezTo>
                  <a:cubicBezTo>
                    <a:pt x="8207" y="6686"/>
                    <a:pt x="9132" y="5940"/>
                    <a:pt x="9739" y="4945"/>
                  </a:cubicBezTo>
                  <a:cubicBezTo>
                    <a:pt x="10336" y="3950"/>
                    <a:pt x="10555" y="2657"/>
                    <a:pt x="10028" y="1622"/>
                  </a:cubicBezTo>
                  <a:cubicBezTo>
                    <a:pt x="9501" y="588"/>
                    <a:pt x="8098" y="1"/>
                    <a:pt x="7093" y="588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1" name="Google Shape;1521;p30"/>
            <p:cNvSpPr/>
            <p:nvPr/>
          </p:nvSpPr>
          <p:spPr>
            <a:xfrm>
              <a:off x="8540375" y="4178740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1144" y="0"/>
                  </a:moveTo>
                  <a:cubicBezTo>
                    <a:pt x="508" y="0"/>
                    <a:pt x="0" y="518"/>
                    <a:pt x="0" y="1144"/>
                  </a:cubicBezTo>
                  <a:lnTo>
                    <a:pt x="0" y="10943"/>
                  </a:lnTo>
                  <a:cubicBezTo>
                    <a:pt x="0" y="1158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80"/>
                    <a:pt x="29208" y="10943"/>
                  </a:cubicBezTo>
                  <a:lnTo>
                    <a:pt x="29208" y="1144"/>
                  </a:lnTo>
                  <a:cubicBezTo>
                    <a:pt x="29208" y="51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2" name="Google Shape;1522;p30"/>
            <p:cNvSpPr/>
            <p:nvPr/>
          </p:nvSpPr>
          <p:spPr>
            <a:xfrm>
              <a:off x="8540375" y="4075521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1144" y="0"/>
                  </a:moveTo>
                  <a:cubicBezTo>
                    <a:pt x="508" y="0"/>
                    <a:pt x="0" y="508"/>
                    <a:pt x="0" y="1144"/>
                  </a:cubicBezTo>
                  <a:lnTo>
                    <a:pt x="0" y="10943"/>
                  </a:lnTo>
                  <a:cubicBezTo>
                    <a:pt x="0" y="1157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70"/>
                    <a:pt x="29208" y="10943"/>
                  </a:cubicBezTo>
                  <a:lnTo>
                    <a:pt x="29208" y="1144"/>
                  </a:lnTo>
                  <a:cubicBezTo>
                    <a:pt x="29208" y="50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3" name="Google Shape;1523;p30"/>
            <p:cNvSpPr/>
            <p:nvPr/>
          </p:nvSpPr>
          <p:spPr>
            <a:xfrm>
              <a:off x="8540375" y="4075521"/>
              <a:ext cx="1721798" cy="712557"/>
            </a:xfrm>
            <a:custGeom>
              <a:avLst/>
              <a:gdLst/>
              <a:ahLst/>
              <a:cxnLst/>
              <a:rect l="l" t="t" r="r" b="b"/>
              <a:pathLst>
                <a:path w="29209" h="12088" extrusionOk="0">
                  <a:moveTo>
                    <a:pt x="24533" y="0"/>
                  </a:moveTo>
                  <a:lnTo>
                    <a:pt x="24533" y="6656"/>
                  </a:lnTo>
                  <a:cubicBezTo>
                    <a:pt x="24533" y="7282"/>
                    <a:pt x="24025" y="7800"/>
                    <a:pt x="23388" y="7800"/>
                  </a:cubicBezTo>
                  <a:lnTo>
                    <a:pt x="0" y="7800"/>
                  </a:lnTo>
                  <a:lnTo>
                    <a:pt x="0" y="10943"/>
                  </a:lnTo>
                  <a:cubicBezTo>
                    <a:pt x="0" y="11570"/>
                    <a:pt x="508" y="12087"/>
                    <a:pt x="1144" y="12087"/>
                  </a:cubicBezTo>
                  <a:lnTo>
                    <a:pt x="28064" y="12087"/>
                  </a:lnTo>
                  <a:cubicBezTo>
                    <a:pt x="28701" y="12087"/>
                    <a:pt x="29208" y="11570"/>
                    <a:pt x="29208" y="10943"/>
                  </a:cubicBezTo>
                  <a:lnTo>
                    <a:pt x="29208" y="1144"/>
                  </a:lnTo>
                  <a:cubicBezTo>
                    <a:pt x="29208" y="508"/>
                    <a:pt x="28701" y="0"/>
                    <a:pt x="28064" y="0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4" name="Google Shape;1524;p30"/>
            <p:cNvSpPr/>
            <p:nvPr/>
          </p:nvSpPr>
          <p:spPr>
            <a:xfrm>
              <a:off x="8688747" y="417874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5" name="Google Shape;1525;p30"/>
            <p:cNvSpPr/>
            <p:nvPr/>
          </p:nvSpPr>
          <p:spPr>
            <a:xfrm>
              <a:off x="8688747" y="413653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6" name="Google Shape;1526;p30"/>
            <p:cNvSpPr/>
            <p:nvPr/>
          </p:nvSpPr>
          <p:spPr>
            <a:xfrm>
              <a:off x="8907443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7" name="Google Shape;1527;p30"/>
            <p:cNvSpPr/>
            <p:nvPr/>
          </p:nvSpPr>
          <p:spPr>
            <a:xfrm>
              <a:off x="8907443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8" name="Google Shape;1528;p30"/>
            <p:cNvSpPr/>
            <p:nvPr/>
          </p:nvSpPr>
          <p:spPr>
            <a:xfrm>
              <a:off x="9125610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9" name="Google Shape;1529;p30"/>
            <p:cNvSpPr/>
            <p:nvPr/>
          </p:nvSpPr>
          <p:spPr>
            <a:xfrm>
              <a:off x="9125610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0" name="Google Shape;1530;p30"/>
            <p:cNvSpPr/>
            <p:nvPr/>
          </p:nvSpPr>
          <p:spPr>
            <a:xfrm>
              <a:off x="9343776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1" name="Google Shape;1531;p30"/>
            <p:cNvSpPr/>
            <p:nvPr/>
          </p:nvSpPr>
          <p:spPr>
            <a:xfrm>
              <a:off x="9343776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2" name="Google Shape;1532;p30"/>
            <p:cNvSpPr/>
            <p:nvPr/>
          </p:nvSpPr>
          <p:spPr>
            <a:xfrm>
              <a:off x="9561942" y="4178740"/>
              <a:ext cx="114948" cy="115007"/>
            </a:xfrm>
            <a:custGeom>
              <a:avLst/>
              <a:gdLst/>
              <a:ahLst/>
              <a:cxnLst/>
              <a:rect l="l" t="t" r="r" b="b"/>
              <a:pathLst>
                <a:path w="1950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9561942" y="4136533"/>
              <a:ext cx="114948" cy="114948"/>
            </a:xfrm>
            <a:custGeom>
              <a:avLst/>
              <a:gdLst/>
              <a:ahLst/>
              <a:cxnLst/>
              <a:rect l="l" t="t" r="r" b="b"/>
              <a:pathLst>
                <a:path w="1950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9780049" y="417874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9780049" y="413653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9998215" y="417874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9998215" y="413653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8" name="Google Shape;1538;p30"/>
            <p:cNvSpPr/>
            <p:nvPr/>
          </p:nvSpPr>
          <p:spPr>
            <a:xfrm>
              <a:off x="8688747" y="438282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9" name="Google Shape;1539;p30"/>
            <p:cNvSpPr/>
            <p:nvPr/>
          </p:nvSpPr>
          <p:spPr>
            <a:xfrm>
              <a:off x="8688747" y="434061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0" name="Google Shape;1540;p30"/>
            <p:cNvSpPr/>
            <p:nvPr/>
          </p:nvSpPr>
          <p:spPr>
            <a:xfrm>
              <a:off x="8907443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1" name="Google Shape;1541;p30"/>
            <p:cNvSpPr/>
            <p:nvPr/>
          </p:nvSpPr>
          <p:spPr>
            <a:xfrm>
              <a:off x="8907443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2" name="Google Shape;1542;p30"/>
            <p:cNvSpPr/>
            <p:nvPr/>
          </p:nvSpPr>
          <p:spPr>
            <a:xfrm>
              <a:off x="9125610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3" name="Google Shape;1543;p30"/>
            <p:cNvSpPr/>
            <p:nvPr/>
          </p:nvSpPr>
          <p:spPr>
            <a:xfrm>
              <a:off x="9125610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8" y="0"/>
                    <a:pt x="1" y="438"/>
                    <a:pt x="1" y="975"/>
                  </a:cubicBezTo>
                  <a:cubicBezTo>
                    <a:pt x="1" y="1512"/>
                    <a:pt x="438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4" name="Google Shape;1544;p30"/>
            <p:cNvSpPr/>
            <p:nvPr/>
          </p:nvSpPr>
          <p:spPr>
            <a:xfrm>
              <a:off x="9343776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5" name="Google Shape;1545;p30"/>
            <p:cNvSpPr/>
            <p:nvPr/>
          </p:nvSpPr>
          <p:spPr>
            <a:xfrm>
              <a:off x="9343776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6" name="Google Shape;1546;p30"/>
            <p:cNvSpPr/>
            <p:nvPr/>
          </p:nvSpPr>
          <p:spPr>
            <a:xfrm>
              <a:off x="9561942" y="4382820"/>
              <a:ext cx="114948" cy="115007"/>
            </a:xfrm>
            <a:custGeom>
              <a:avLst/>
              <a:gdLst/>
              <a:ahLst/>
              <a:cxnLst/>
              <a:rect l="l" t="t" r="r" b="b"/>
              <a:pathLst>
                <a:path w="1950" h="1951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7" name="Google Shape;1547;p30"/>
            <p:cNvSpPr/>
            <p:nvPr/>
          </p:nvSpPr>
          <p:spPr>
            <a:xfrm>
              <a:off x="9561942" y="4340613"/>
              <a:ext cx="114948" cy="114948"/>
            </a:xfrm>
            <a:custGeom>
              <a:avLst/>
              <a:gdLst/>
              <a:ahLst/>
              <a:cxnLst/>
              <a:rect l="l" t="t" r="r" b="b"/>
              <a:pathLst>
                <a:path w="1950" h="1950" extrusionOk="0">
                  <a:moveTo>
                    <a:pt x="97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75" y="1950"/>
                  </a:cubicBezTo>
                  <a:cubicBezTo>
                    <a:pt x="1512" y="1950"/>
                    <a:pt x="1950" y="1512"/>
                    <a:pt x="1950" y="975"/>
                  </a:cubicBezTo>
                  <a:cubicBezTo>
                    <a:pt x="1950" y="438"/>
                    <a:pt x="1512" y="0"/>
                    <a:pt x="97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8" name="Google Shape;1548;p30"/>
            <p:cNvSpPr/>
            <p:nvPr/>
          </p:nvSpPr>
          <p:spPr>
            <a:xfrm>
              <a:off x="9780049" y="438282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9" name="Google Shape;1549;p30"/>
            <p:cNvSpPr/>
            <p:nvPr/>
          </p:nvSpPr>
          <p:spPr>
            <a:xfrm>
              <a:off x="9780049" y="4340613"/>
              <a:ext cx="115007" cy="114948"/>
            </a:xfrm>
            <a:custGeom>
              <a:avLst/>
              <a:gdLst/>
              <a:ahLst/>
              <a:cxnLst/>
              <a:rect l="l" t="t" r="r" b="b"/>
              <a:pathLst>
                <a:path w="1951" h="1950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0" name="Google Shape;1550;p30"/>
            <p:cNvSpPr/>
            <p:nvPr/>
          </p:nvSpPr>
          <p:spPr>
            <a:xfrm>
              <a:off x="9998215" y="438282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1" name="Google Shape;1551;p30"/>
            <p:cNvSpPr/>
            <p:nvPr/>
          </p:nvSpPr>
          <p:spPr>
            <a:xfrm>
              <a:off x="9998215" y="4340613"/>
              <a:ext cx="115596" cy="114948"/>
            </a:xfrm>
            <a:custGeom>
              <a:avLst/>
              <a:gdLst/>
              <a:ahLst/>
              <a:cxnLst/>
              <a:rect l="l" t="t" r="r" b="b"/>
              <a:pathLst>
                <a:path w="1961" h="1950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2" name="Google Shape;1552;p30"/>
            <p:cNvSpPr/>
            <p:nvPr/>
          </p:nvSpPr>
          <p:spPr>
            <a:xfrm>
              <a:off x="8688747" y="458631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2" y="1950"/>
                    <a:pt x="1960" y="1512"/>
                    <a:pt x="1960" y="975"/>
                  </a:cubicBezTo>
                  <a:cubicBezTo>
                    <a:pt x="1960" y="438"/>
                    <a:pt x="1522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3" name="Google Shape;1553;p30"/>
            <p:cNvSpPr/>
            <p:nvPr/>
          </p:nvSpPr>
          <p:spPr>
            <a:xfrm>
              <a:off x="8688747" y="4544044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1"/>
                  </a:moveTo>
                  <a:cubicBezTo>
                    <a:pt x="438" y="1"/>
                    <a:pt x="0" y="439"/>
                    <a:pt x="0" y="976"/>
                  </a:cubicBezTo>
                  <a:cubicBezTo>
                    <a:pt x="0" y="1513"/>
                    <a:pt x="438" y="1951"/>
                    <a:pt x="985" y="1951"/>
                  </a:cubicBezTo>
                  <a:cubicBezTo>
                    <a:pt x="1522" y="1951"/>
                    <a:pt x="1960" y="1513"/>
                    <a:pt x="1960" y="976"/>
                  </a:cubicBezTo>
                  <a:cubicBezTo>
                    <a:pt x="1960" y="439"/>
                    <a:pt x="1522" y="1"/>
                    <a:pt x="985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4" name="Google Shape;1554;p30"/>
            <p:cNvSpPr/>
            <p:nvPr/>
          </p:nvSpPr>
          <p:spPr>
            <a:xfrm>
              <a:off x="9780049" y="4586310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0"/>
                  </a:moveTo>
                  <a:cubicBezTo>
                    <a:pt x="439" y="0"/>
                    <a:pt x="1" y="438"/>
                    <a:pt x="1" y="975"/>
                  </a:cubicBezTo>
                  <a:cubicBezTo>
                    <a:pt x="1" y="1512"/>
                    <a:pt x="439" y="1950"/>
                    <a:pt x="976" y="1950"/>
                  </a:cubicBezTo>
                  <a:cubicBezTo>
                    <a:pt x="1513" y="1950"/>
                    <a:pt x="1951" y="1512"/>
                    <a:pt x="1951" y="975"/>
                  </a:cubicBezTo>
                  <a:cubicBezTo>
                    <a:pt x="1951" y="438"/>
                    <a:pt x="1513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5" name="Google Shape;1555;p30"/>
            <p:cNvSpPr/>
            <p:nvPr/>
          </p:nvSpPr>
          <p:spPr>
            <a:xfrm>
              <a:off x="9780049" y="4544044"/>
              <a:ext cx="115007" cy="115007"/>
            </a:xfrm>
            <a:custGeom>
              <a:avLst/>
              <a:gdLst/>
              <a:ahLst/>
              <a:cxnLst/>
              <a:rect l="l" t="t" r="r" b="b"/>
              <a:pathLst>
                <a:path w="1951" h="1951" extrusionOk="0">
                  <a:moveTo>
                    <a:pt x="976" y="1"/>
                  </a:moveTo>
                  <a:cubicBezTo>
                    <a:pt x="439" y="1"/>
                    <a:pt x="1" y="439"/>
                    <a:pt x="1" y="976"/>
                  </a:cubicBezTo>
                  <a:cubicBezTo>
                    <a:pt x="1" y="1513"/>
                    <a:pt x="439" y="1951"/>
                    <a:pt x="976" y="1951"/>
                  </a:cubicBezTo>
                  <a:cubicBezTo>
                    <a:pt x="1513" y="1951"/>
                    <a:pt x="1951" y="1513"/>
                    <a:pt x="1951" y="976"/>
                  </a:cubicBezTo>
                  <a:cubicBezTo>
                    <a:pt x="1951" y="439"/>
                    <a:pt x="1513" y="1"/>
                    <a:pt x="976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6" name="Google Shape;1556;p30"/>
            <p:cNvSpPr/>
            <p:nvPr/>
          </p:nvSpPr>
          <p:spPr>
            <a:xfrm>
              <a:off x="9998215" y="4586310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0"/>
                  </a:moveTo>
                  <a:cubicBezTo>
                    <a:pt x="438" y="0"/>
                    <a:pt x="0" y="438"/>
                    <a:pt x="0" y="975"/>
                  </a:cubicBezTo>
                  <a:cubicBezTo>
                    <a:pt x="0" y="1512"/>
                    <a:pt x="438" y="1950"/>
                    <a:pt x="985" y="1950"/>
                  </a:cubicBezTo>
                  <a:cubicBezTo>
                    <a:pt x="1523" y="1950"/>
                    <a:pt x="1960" y="1512"/>
                    <a:pt x="1960" y="975"/>
                  </a:cubicBezTo>
                  <a:cubicBezTo>
                    <a:pt x="1960" y="438"/>
                    <a:pt x="1523" y="0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7" name="Google Shape;1557;p30"/>
            <p:cNvSpPr/>
            <p:nvPr/>
          </p:nvSpPr>
          <p:spPr>
            <a:xfrm>
              <a:off x="9998215" y="4544044"/>
              <a:ext cx="115596" cy="115007"/>
            </a:xfrm>
            <a:custGeom>
              <a:avLst/>
              <a:gdLst/>
              <a:ahLst/>
              <a:cxnLst/>
              <a:rect l="l" t="t" r="r" b="b"/>
              <a:pathLst>
                <a:path w="1961" h="1951" extrusionOk="0">
                  <a:moveTo>
                    <a:pt x="985" y="1"/>
                  </a:moveTo>
                  <a:cubicBezTo>
                    <a:pt x="438" y="1"/>
                    <a:pt x="0" y="439"/>
                    <a:pt x="0" y="976"/>
                  </a:cubicBezTo>
                  <a:cubicBezTo>
                    <a:pt x="0" y="1513"/>
                    <a:pt x="438" y="1951"/>
                    <a:pt x="985" y="1951"/>
                  </a:cubicBezTo>
                  <a:cubicBezTo>
                    <a:pt x="1523" y="1951"/>
                    <a:pt x="1960" y="1513"/>
                    <a:pt x="1960" y="976"/>
                  </a:cubicBezTo>
                  <a:cubicBezTo>
                    <a:pt x="1960" y="439"/>
                    <a:pt x="1523" y="1"/>
                    <a:pt x="985" y="1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8" name="Google Shape;1558;p30"/>
            <p:cNvSpPr/>
            <p:nvPr/>
          </p:nvSpPr>
          <p:spPr>
            <a:xfrm>
              <a:off x="8907443" y="4573990"/>
              <a:ext cx="769442" cy="127327"/>
            </a:xfrm>
            <a:custGeom>
              <a:avLst/>
              <a:gdLst/>
              <a:ahLst/>
              <a:cxnLst/>
              <a:rect l="l" t="t" r="r" b="b"/>
              <a:pathLst>
                <a:path w="13053" h="2160" extrusionOk="0">
                  <a:moveTo>
                    <a:pt x="727" y="0"/>
                  </a:moveTo>
                  <a:cubicBezTo>
                    <a:pt x="319" y="0"/>
                    <a:pt x="1" y="329"/>
                    <a:pt x="1" y="727"/>
                  </a:cubicBezTo>
                  <a:lnTo>
                    <a:pt x="1" y="1433"/>
                  </a:lnTo>
                  <a:cubicBezTo>
                    <a:pt x="1" y="1841"/>
                    <a:pt x="319" y="2159"/>
                    <a:pt x="727" y="2159"/>
                  </a:cubicBezTo>
                  <a:lnTo>
                    <a:pt x="12327" y="2159"/>
                  </a:lnTo>
                  <a:cubicBezTo>
                    <a:pt x="12725" y="2159"/>
                    <a:pt x="13053" y="1841"/>
                    <a:pt x="13053" y="1433"/>
                  </a:cubicBezTo>
                  <a:lnTo>
                    <a:pt x="13053" y="727"/>
                  </a:lnTo>
                  <a:cubicBezTo>
                    <a:pt x="13053" y="329"/>
                    <a:pt x="12725" y="0"/>
                    <a:pt x="12327" y="0"/>
                  </a:cubicBez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9" name="Google Shape;1559;p30"/>
            <p:cNvSpPr/>
            <p:nvPr/>
          </p:nvSpPr>
          <p:spPr>
            <a:xfrm>
              <a:off x="8907443" y="4532372"/>
              <a:ext cx="769442" cy="127268"/>
            </a:xfrm>
            <a:custGeom>
              <a:avLst/>
              <a:gdLst/>
              <a:ahLst/>
              <a:cxnLst/>
              <a:rect l="l" t="t" r="r" b="b"/>
              <a:pathLst>
                <a:path w="13053" h="2159" extrusionOk="0">
                  <a:moveTo>
                    <a:pt x="727" y="0"/>
                  </a:moveTo>
                  <a:cubicBezTo>
                    <a:pt x="319" y="0"/>
                    <a:pt x="1" y="328"/>
                    <a:pt x="1" y="726"/>
                  </a:cubicBezTo>
                  <a:lnTo>
                    <a:pt x="1" y="1433"/>
                  </a:lnTo>
                  <a:cubicBezTo>
                    <a:pt x="1" y="1840"/>
                    <a:pt x="319" y="2159"/>
                    <a:pt x="727" y="2159"/>
                  </a:cubicBezTo>
                  <a:lnTo>
                    <a:pt x="12327" y="2159"/>
                  </a:lnTo>
                  <a:cubicBezTo>
                    <a:pt x="12725" y="2159"/>
                    <a:pt x="13053" y="1840"/>
                    <a:pt x="13053" y="1433"/>
                  </a:cubicBezTo>
                  <a:lnTo>
                    <a:pt x="13053" y="726"/>
                  </a:lnTo>
                  <a:cubicBezTo>
                    <a:pt x="13053" y="328"/>
                    <a:pt x="12725" y="0"/>
                    <a:pt x="12327" y="0"/>
                  </a:cubicBezTo>
                  <a:close/>
                </a:path>
              </a:pathLst>
            </a:custGeom>
            <a:solidFill>
              <a:srgbClr val="FFD4A8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561" name="Google Shape;1561;p30"/>
          <p:cNvGrpSpPr/>
          <p:nvPr/>
        </p:nvGrpSpPr>
        <p:grpSpPr>
          <a:xfrm>
            <a:off x="10604334" y="1446112"/>
            <a:ext cx="774063" cy="705235"/>
            <a:chOff x="7953250" y="1084584"/>
            <a:chExt cx="580547" cy="528926"/>
          </a:xfrm>
        </p:grpSpPr>
        <p:sp>
          <p:nvSpPr>
            <p:cNvPr id="1562" name="Google Shape;1562;p30"/>
            <p:cNvSpPr/>
            <p:nvPr/>
          </p:nvSpPr>
          <p:spPr>
            <a:xfrm>
              <a:off x="7953250" y="1084584"/>
              <a:ext cx="580547" cy="528926"/>
            </a:xfrm>
            <a:custGeom>
              <a:avLst/>
              <a:gdLst/>
              <a:ahLst/>
              <a:cxnLst/>
              <a:rect l="l" t="t" r="r" b="b"/>
              <a:pathLst>
                <a:path w="7850" h="7152" extrusionOk="0">
                  <a:moveTo>
                    <a:pt x="3930" y="1"/>
                  </a:moveTo>
                  <a:cubicBezTo>
                    <a:pt x="3015" y="1"/>
                    <a:pt x="2100" y="352"/>
                    <a:pt x="1403" y="1053"/>
                  </a:cubicBezTo>
                  <a:cubicBezTo>
                    <a:pt x="1" y="2446"/>
                    <a:pt x="1" y="4704"/>
                    <a:pt x="1403" y="6106"/>
                  </a:cubicBezTo>
                  <a:cubicBezTo>
                    <a:pt x="2100" y="6803"/>
                    <a:pt x="3015" y="7151"/>
                    <a:pt x="3930" y="7151"/>
                  </a:cubicBezTo>
                  <a:cubicBezTo>
                    <a:pt x="4845" y="7151"/>
                    <a:pt x="5761" y="6803"/>
                    <a:pt x="6457" y="6106"/>
                  </a:cubicBezTo>
                  <a:cubicBezTo>
                    <a:pt x="7850" y="4704"/>
                    <a:pt x="7850" y="2446"/>
                    <a:pt x="6457" y="1053"/>
                  </a:cubicBezTo>
                  <a:cubicBezTo>
                    <a:pt x="5761" y="352"/>
                    <a:pt x="4845" y="1"/>
                    <a:pt x="3930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3" name="Google Shape;1563;p30"/>
            <p:cNvSpPr/>
            <p:nvPr/>
          </p:nvSpPr>
          <p:spPr>
            <a:xfrm>
              <a:off x="8109222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4" name="Google Shape;1564;p30"/>
            <p:cNvSpPr/>
            <p:nvPr/>
          </p:nvSpPr>
          <p:spPr>
            <a:xfrm>
              <a:off x="8362297" y="1266145"/>
              <a:ext cx="74" cy="46444"/>
            </a:xfrm>
            <a:custGeom>
              <a:avLst/>
              <a:gdLst/>
              <a:ahLst/>
              <a:cxnLst/>
              <a:rect l="l" t="t" r="r" b="b"/>
              <a:pathLst>
                <a:path w="1" h="628" fill="none" extrusionOk="0">
                  <a:moveTo>
                    <a:pt x="1" y="1"/>
                  </a:moveTo>
                  <a:lnTo>
                    <a:pt x="1" y="627"/>
                  </a:ln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5" name="Google Shape;1565;p30"/>
            <p:cNvSpPr/>
            <p:nvPr/>
          </p:nvSpPr>
          <p:spPr>
            <a:xfrm>
              <a:off x="8182068" y="1377226"/>
              <a:ext cx="122174" cy="49402"/>
            </a:xfrm>
            <a:custGeom>
              <a:avLst/>
              <a:gdLst/>
              <a:ahLst/>
              <a:cxnLst/>
              <a:rect l="l" t="t" r="r" b="b"/>
              <a:pathLst>
                <a:path w="1652" h="668" fill="none" extrusionOk="0">
                  <a:moveTo>
                    <a:pt x="0" y="1"/>
                  </a:moveTo>
                  <a:cubicBezTo>
                    <a:pt x="0" y="1"/>
                    <a:pt x="946" y="667"/>
                    <a:pt x="1652" y="1"/>
                  </a:cubicBezTo>
                </a:path>
              </a:pathLst>
            </a:custGeom>
            <a:solidFill>
              <a:schemeClr val="lt1"/>
            </a:solidFill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569" name="Google Shape;1569;p30"/>
          <p:cNvGrpSpPr/>
          <p:nvPr/>
        </p:nvGrpSpPr>
        <p:grpSpPr>
          <a:xfrm rot="-151246">
            <a:off x="670849" y="3892361"/>
            <a:ext cx="1537056" cy="2464723"/>
            <a:chOff x="10740175" y="552419"/>
            <a:chExt cx="1095062" cy="1755969"/>
          </a:xfrm>
        </p:grpSpPr>
        <p:sp>
          <p:nvSpPr>
            <p:cNvPr id="1570" name="Google Shape;1570;p30"/>
            <p:cNvSpPr/>
            <p:nvPr/>
          </p:nvSpPr>
          <p:spPr>
            <a:xfrm>
              <a:off x="10818190" y="552419"/>
              <a:ext cx="476135" cy="578643"/>
            </a:xfrm>
            <a:custGeom>
              <a:avLst/>
              <a:gdLst/>
              <a:ahLst/>
              <a:cxnLst/>
              <a:rect l="l" t="t" r="r" b="b"/>
              <a:pathLst>
                <a:path w="5035" h="6119" fill="none" extrusionOk="0">
                  <a:moveTo>
                    <a:pt x="2200" y="6119"/>
                  </a:moveTo>
                  <a:cubicBezTo>
                    <a:pt x="1623" y="5502"/>
                    <a:pt x="1294" y="4646"/>
                    <a:pt x="1324" y="3791"/>
                  </a:cubicBezTo>
                  <a:cubicBezTo>
                    <a:pt x="1334" y="3443"/>
                    <a:pt x="1414" y="3065"/>
                    <a:pt x="1682" y="2846"/>
                  </a:cubicBezTo>
                  <a:cubicBezTo>
                    <a:pt x="1951" y="2617"/>
                    <a:pt x="2448" y="2667"/>
                    <a:pt x="2568" y="2995"/>
                  </a:cubicBezTo>
                  <a:cubicBezTo>
                    <a:pt x="2617" y="3154"/>
                    <a:pt x="2587" y="3323"/>
                    <a:pt x="2508" y="3463"/>
                  </a:cubicBezTo>
                  <a:cubicBezTo>
                    <a:pt x="2289" y="3900"/>
                    <a:pt x="1752" y="4119"/>
                    <a:pt x="1274" y="4020"/>
                  </a:cubicBezTo>
                  <a:cubicBezTo>
                    <a:pt x="797" y="3930"/>
                    <a:pt x="399" y="3552"/>
                    <a:pt x="210" y="3104"/>
                  </a:cubicBezTo>
                  <a:cubicBezTo>
                    <a:pt x="11" y="2667"/>
                    <a:pt x="1" y="2149"/>
                    <a:pt x="100" y="1682"/>
                  </a:cubicBezTo>
                  <a:cubicBezTo>
                    <a:pt x="210" y="1135"/>
                    <a:pt x="488" y="588"/>
                    <a:pt x="986" y="339"/>
                  </a:cubicBezTo>
                  <a:cubicBezTo>
                    <a:pt x="1613" y="1"/>
                    <a:pt x="2389" y="229"/>
                    <a:pt x="3035" y="528"/>
                  </a:cubicBezTo>
                  <a:cubicBezTo>
                    <a:pt x="3672" y="836"/>
                    <a:pt x="4328" y="1214"/>
                    <a:pt x="5035" y="1194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1" name="Google Shape;1571;p30"/>
            <p:cNvSpPr/>
            <p:nvPr/>
          </p:nvSpPr>
          <p:spPr>
            <a:xfrm>
              <a:off x="10802209" y="1262783"/>
              <a:ext cx="1033028" cy="1045605"/>
            </a:xfrm>
            <a:custGeom>
              <a:avLst/>
              <a:gdLst/>
              <a:ahLst/>
              <a:cxnLst/>
              <a:rect l="l" t="t" r="r" b="b"/>
              <a:pathLst>
                <a:path w="10924" h="11057" extrusionOk="0">
                  <a:moveTo>
                    <a:pt x="5227" y="0"/>
                  </a:moveTo>
                  <a:cubicBezTo>
                    <a:pt x="4740" y="0"/>
                    <a:pt x="4245" y="83"/>
                    <a:pt x="3761" y="258"/>
                  </a:cubicBezTo>
                  <a:lnTo>
                    <a:pt x="3373" y="397"/>
                  </a:lnTo>
                  <a:cubicBezTo>
                    <a:pt x="1155" y="1213"/>
                    <a:pt x="1" y="3670"/>
                    <a:pt x="817" y="5899"/>
                  </a:cubicBezTo>
                  <a:lnTo>
                    <a:pt x="1672" y="8236"/>
                  </a:lnTo>
                  <a:cubicBezTo>
                    <a:pt x="2309" y="9977"/>
                    <a:pt x="3948" y="11056"/>
                    <a:pt x="5693" y="11056"/>
                  </a:cubicBezTo>
                  <a:cubicBezTo>
                    <a:pt x="6181" y="11056"/>
                    <a:pt x="6678" y="10972"/>
                    <a:pt x="7164" y="10793"/>
                  </a:cubicBezTo>
                  <a:lnTo>
                    <a:pt x="7551" y="10654"/>
                  </a:lnTo>
                  <a:cubicBezTo>
                    <a:pt x="9780" y="9848"/>
                    <a:pt x="10924" y="7381"/>
                    <a:pt x="10108" y="5163"/>
                  </a:cubicBezTo>
                  <a:lnTo>
                    <a:pt x="9253" y="2815"/>
                  </a:lnTo>
                  <a:cubicBezTo>
                    <a:pt x="8622" y="1078"/>
                    <a:pt x="6979" y="0"/>
                    <a:pt x="5227" y="0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2" name="Google Shape;1572;p30"/>
            <p:cNvSpPr/>
            <p:nvPr/>
          </p:nvSpPr>
          <p:spPr>
            <a:xfrm>
              <a:off x="10740175" y="1092473"/>
              <a:ext cx="1033028" cy="1045605"/>
            </a:xfrm>
            <a:custGeom>
              <a:avLst/>
              <a:gdLst/>
              <a:ahLst/>
              <a:cxnLst/>
              <a:rect l="l" t="t" r="r" b="b"/>
              <a:pathLst>
                <a:path w="10924" h="11057" extrusionOk="0">
                  <a:moveTo>
                    <a:pt x="5226" y="0"/>
                  </a:moveTo>
                  <a:cubicBezTo>
                    <a:pt x="4740" y="0"/>
                    <a:pt x="4245" y="83"/>
                    <a:pt x="3761" y="259"/>
                  </a:cubicBezTo>
                  <a:lnTo>
                    <a:pt x="3373" y="398"/>
                  </a:lnTo>
                  <a:cubicBezTo>
                    <a:pt x="1154" y="1214"/>
                    <a:pt x="0" y="3671"/>
                    <a:pt x="816" y="5889"/>
                  </a:cubicBezTo>
                  <a:lnTo>
                    <a:pt x="1672" y="8237"/>
                  </a:lnTo>
                  <a:cubicBezTo>
                    <a:pt x="2301" y="9978"/>
                    <a:pt x="3944" y="11057"/>
                    <a:pt x="5691" y="11057"/>
                  </a:cubicBezTo>
                  <a:cubicBezTo>
                    <a:pt x="6180" y="11057"/>
                    <a:pt x="6677" y="10972"/>
                    <a:pt x="7163" y="10794"/>
                  </a:cubicBezTo>
                  <a:lnTo>
                    <a:pt x="7551" y="10654"/>
                  </a:lnTo>
                  <a:cubicBezTo>
                    <a:pt x="9779" y="9848"/>
                    <a:pt x="10923" y="7381"/>
                    <a:pt x="10108" y="5163"/>
                  </a:cubicBezTo>
                  <a:lnTo>
                    <a:pt x="9252" y="2815"/>
                  </a:lnTo>
                  <a:cubicBezTo>
                    <a:pt x="8621" y="1079"/>
                    <a:pt x="6979" y="0"/>
                    <a:pt x="5226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3" name="Google Shape;1573;p30"/>
            <p:cNvSpPr/>
            <p:nvPr/>
          </p:nvSpPr>
          <p:spPr>
            <a:xfrm>
              <a:off x="11018571" y="1188266"/>
              <a:ext cx="321899" cy="430176"/>
            </a:xfrm>
            <a:custGeom>
              <a:avLst/>
              <a:gdLst/>
              <a:ahLst/>
              <a:cxnLst/>
              <a:rect l="l" t="t" r="r" b="b"/>
              <a:pathLst>
                <a:path w="3404" h="4549" extrusionOk="0">
                  <a:moveTo>
                    <a:pt x="1291" y="1"/>
                  </a:moveTo>
                  <a:cubicBezTo>
                    <a:pt x="1160" y="1"/>
                    <a:pt x="1027" y="23"/>
                    <a:pt x="896" y="71"/>
                  </a:cubicBezTo>
                  <a:cubicBezTo>
                    <a:pt x="299" y="280"/>
                    <a:pt x="1" y="937"/>
                    <a:pt x="220" y="1534"/>
                  </a:cubicBezTo>
                  <a:lnTo>
                    <a:pt x="1045" y="3792"/>
                  </a:lnTo>
                  <a:cubicBezTo>
                    <a:pt x="1209" y="4258"/>
                    <a:pt x="1646" y="4549"/>
                    <a:pt x="2114" y="4549"/>
                  </a:cubicBezTo>
                  <a:cubicBezTo>
                    <a:pt x="2244" y="4549"/>
                    <a:pt x="2378" y="4526"/>
                    <a:pt x="2508" y="4478"/>
                  </a:cubicBezTo>
                  <a:cubicBezTo>
                    <a:pt x="3095" y="4259"/>
                    <a:pt x="3403" y="3603"/>
                    <a:pt x="3184" y="3016"/>
                  </a:cubicBezTo>
                  <a:lnTo>
                    <a:pt x="2359" y="748"/>
                  </a:lnTo>
                  <a:cubicBezTo>
                    <a:pt x="2195" y="289"/>
                    <a:pt x="1759" y="1"/>
                    <a:pt x="1291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4" name="Google Shape;1574;p30"/>
            <p:cNvSpPr/>
            <p:nvPr/>
          </p:nvSpPr>
          <p:spPr>
            <a:xfrm>
              <a:off x="11255643" y="1611723"/>
              <a:ext cx="180714" cy="494859"/>
            </a:xfrm>
            <a:custGeom>
              <a:avLst/>
              <a:gdLst/>
              <a:ahLst/>
              <a:cxnLst/>
              <a:rect l="l" t="t" r="r" b="b"/>
              <a:pathLst>
                <a:path w="1911" h="5233" fill="none" extrusionOk="0">
                  <a:moveTo>
                    <a:pt x="1" y="0"/>
                  </a:moveTo>
                  <a:lnTo>
                    <a:pt x="1911" y="5233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5" name="Google Shape;1575;p30"/>
            <p:cNvSpPr/>
            <p:nvPr/>
          </p:nvSpPr>
          <p:spPr>
            <a:xfrm>
              <a:off x="10932045" y="1120653"/>
              <a:ext cx="841156" cy="1017236"/>
            </a:xfrm>
            <a:custGeom>
              <a:avLst/>
              <a:gdLst/>
              <a:ahLst/>
              <a:cxnLst/>
              <a:rect l="l" t="t" r="r" b="b"/>
              <a:pathLst>
                <a:path w="8895" h="10757" extrusionOk="0">
                  <a:moveTo>
                    <a:pt x="4776" y="0"/>
                  </a:moveTo>
                  <a:lnTo>
                    <a:pt x="4776" y="0"/>
                  </a:lnTo>
                  <a:cubicBezTo>
                    <a:pt x="4915" y="229"/>
                    <a:pt x="5034" y="478"/>
                    <a:pt x="5124" y="746"/>
                  </a:cubicBezTo>
                  <a:lnTo>
                    <a:pt x="5980" y="3094"/>
                  </a:lnTo>
                  <a:cubicBezTo>
                    <a:pt x="6795" y="5313"/>
                    <a:pt x="5651" y="7770"/>
                    <a:pt x="3423" y="8586"/>
                  </a:cubicBezTo>
                  <a:lnTo>
                    <a:pt x="3035" y="8725"/>
                  </a:lnTo>
                  <a:cubicBezTo>
                    <a:pt x="2553" y="8902"/>
                    <a:pt x="2060" y="8986"/>
                    <a:pt x="1576" y="8986"/>
                  </a:cubicBezTo>
                  <a:cubicBezTo>
                    <a:pt x="1031" y="8986"/>
                    <a:pt x="496" y="8880"/>
                    <a:pt x="1" y="8685"/>
                  </a:cubicBezTo>
                  <a:lnTo>
                    <a:pt x="1" y="8685"/>
                  </a:lnTo>
                  <a:cubicBezTo>
                    <a:pt x="779" y="9980"/>
                    <a:pt x="2183" y="10757"/>
                    <a:pt x="3665" y="10757"/>
                  </a:cubicBezTo>
                  <a:cubicBezTo>
                    <a:pt x="4153" y="10757"/>
                    <a:pt x="4649" y="10673"/>
                    <a:pt x="5134" y="10496"/>
                  </a:cubicBezTo>
                  <a:lnTo>
                    <a:pt x="5522" y="10356"/>
                  </a:lnTo>
                  <a:cubicBezTo>
                    <a:pt x="7750" y="9550"/>
                    <a:pt x="8894" y="7083"/>
                    <a:pt x="8079" y="4865"/>
                  </a:cubicBezTo>
                  <a:lnTo>
                    <a:pt x="7223" y="2517"/>
                  </a:lnTo>
                  <a:cubicBezTo>
                    <a:pt x="6785" y="1323"/>
                    <a:pt x="5870" y="438"/>
                    <a:pt x="4776" y="0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6" name="Google Shape;1576;p30"/>
            <p:cNvSpPr/>
            <p:nvPr/>
          </p:nvSpPr>
          <p:spPr>
            <a:xfrm>
              <a:off x="10932045" y="1120653"/>
              <a:ext cx="841156" cy="1060263"/>
            </a:xfrm>
            <a:custGeom>
              <a:avLst/>
              <a:gdLst/>
              <a:ahLst/>
              <a:cxnLst/>
              <a:rect l="l" t="t" r="r" b="b"/>
              <a:pathLst>
                <a:path w="8895" h="11212" fill="none" extrusionOk="0">
                  <a:moveTo>
                    <a:pt x="8079" y="4865"/>
                  </a:moveTo>
                  <a:lnTo>
                    <a:pt x="7223" y="2517"/>
                  </a:lnTo>
                  <a:cubicBezTo>
                    <a:pt x="6785" y="1323"/>
                    <a:pt x="5870" y="438"/>
                    <a:pt x="4776" y="0"/>
                  </a:cubicBezTo>
                  <a:cubicBezTo>
                    <a:pt x="4915" y="229"/>
                    <a:pt x="5034" y="478"/>
                    <a:pt x="5124" y="746"/>
                  </a:cubicBezTo>
                  <a:lnTo>
                    <a:pt x="5980" y="3094"/>
                  </a:lnTo>
                  <a:cubicBezTo>
                    <a:pt x="6795" y="5313"/>
                    <a:pt x="5651" y="7770"/>
                    <a:pt x="3423" y="8586"/>
                  </a:cubicBezTo>
                  <a:lnTo>
                    <a:pt x="3035" y="8725"/>
                  </a:lnTo>
                  <a:cubicBezTo>
                    <a:pt x="2010" y="9103"/>
                    <a:pt x="936" y="9053"/>
                    <a:pt x="1" y="8685"/>
                  </a:cubicBezTo>
                  <a:cubicBezTo>
                    <a:pt x="1035" y="10406"/>
                    <a:pt x="3174" y="11212"/>
                    <a:pt x="5134" y="10496"/>
                  </a:cubicBezTo>
                  <a:lnTo>
                    <a:pt x="5522" y="10356"/>
                  </a:lnTo>
                  <a:cubicBezTo>
                    <a:pt x="7750" y="9550"/>
                    <a:pt x="8894" y="7083"/>
                    <a:pt x="8079" y="4865"/>
                  </a:cubicBezTo>
                  <a:close/>
                </a:path>
              </a:pathLst>
            </a:custGeom>
            <a:solidFill>
              <a:srgbClr val="4C1313">
                <a:alpha val="627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" name="Google Shape;1671;p35">
            <a:extLst>
              <a:ext uri="{FF2B5EF4-FFF2-40B4-BE49-F238E27FC236}">
                <a16:creationId xmlns:a16="http://schemas.microsoft.com/office/drawing/2014/main" id="{73A88974-4F89-18A6-8EBA-BA325E6C57FD}"/>
              </a:ext>
            </a:extLst>
          </p:cNvPr>
          <p:cNvGrpSpPr/>
          <p:nvPr/>
        </p:nvGrpSpPr>
        <p:grpSpPr>
          <a:xfrm rot="555566">
            <a:off x="5312450" y="4740743"/>
            <a:ext cx="1618595" cy="1894356"/>
            <a:chOff x="8803475" y="429504"/>
            <a:chExt cx="1413387" cy="1654187"/>
          </a:xfrm>
        </p:grpSpPr>
        <p:sp>
          <p:nvSpPr>
            <p:cNvPr id="5" name="Google Shape;1672;p35">
              <a:extLst>
                <a:ext uri="{FF2B5EF4-FFF2-40B4-BE49-F238E27FC236}">
                  <a16:creationId xmlns:a16="http://schemas.microsoft.com/office/drawing/2014/main" id="{A8A7A25E-46D3-EB56-F177-61C109AABB67}"/>
                </a:ext>
              </a:extLst>
            </p:cNvPr>
            <p:cNvSpPr/>
            <p:nvPr/>
          </p:nvSpPr>
          <p:spPr>
            <a:xfrm>
              <a:off x="8916041" y="429504"/>
              <a:ext cx="1300821" cy="1654187"/>
            </a:xfrm>
            <a:custGeom>
              <a:avLst/>
              <a:gdLst/>
              <a:ahLst/>
              <a:cxnLst/>
              <a:rect l="l" t="t" r="r" b="b"/>
              <a:pathLst>
                <a:path w="17022" h="21646" extrusionOk="0">
                  <a:moveTo>
                    <a:pt x="4930" y="0"/>
                  </a:moveTo>
                  <a:cubicBezTo>
                    <a:pt x="4581" y="0"/>
                    <a:pt x="4226" y="64"/>
                    <a:pt x="3880" y="198"/>
                  </a:cubicBezTo>
                  <a:cubicBezTo>
                    <a:pt x="2358" y="775"/>
                    <a:pt x="1602" y="2466"/>
                    <a:pt x="2179" y="3978"/>
                  </a:cubicBezTo>
                  <a:lnTo>
                    <a:pt x="3810" y="8256"/>
                  </a:lnTo>
                  <a:cubicBezTo>
                    <a:pt x="1701" y="8335"/>
                    <a:pt x="0" y="10076"/>
                    <a:pt x="0" y="12205"/>
                  </a:cubicBezTo>
                  <a:lnTo>
                    <a:pt x="0" y="17697"/>
                  </a:lnTo>
                  <a:cubicBezTo>
                    <a:pt x="0" y="19875"/>
                    <a:pt x="1771" y="21646"/>
                    <a:pt x="3960" y="21646"/>
                  </a:cubicBezTo>
                  <a:lnTo>
                    <a:pt x="11570" y="21646"/>
                  </a:lnTo>
                  <a:cubicBezTo>
                    <a:pt x="13759" y="21646"/>
                    <a:pt x="15529" y="19875"/>
                    <a:pt x="15529" y="17697"/>
                  </a:cubicBezTo>
                  <a:lnTo>
                    <a:pt x="15529" y="12205"/>
                  </a:lnTo>
                  <a:cubicBezTo>
                    <a:pt x="15529" y="11111"/>
                    <a:pt x="15082" y="10126"/>
                    <a:pt x="14365" y="9410"/>
                  </a:cubicBezTo>
                  <a:lnTo>
                    <a:pt x="16435" y="3978"/>
                  </a:lnTo>
                  <a:cubicBezTo>
                    <a:pt x="17021" y="2466"/>
                    <a:pt x="16255" y="775"/>
                    <a:pt x="14743" y="198"/>
                  </a:cubicBezTo>
                  <a:cubicBezTo>
                    <a:pt x="14398" y="64"/>
                    <a:pt x="14042" y="0"/>
                    <a:pt x="13692" y="0"/>
                  </a:cubicBezTo>
                  <a:cubicBezTo>
                    <a:pt x="12512" y="0"/>
                    <a:pt x="11398" y="723"/>
                    <a:pt x="10953" y="1889"/>
                  </a:cubicBezTo>
                  <a:lnTo>
                    <a:pt x="9481" y="5749"/>
                  </a:lnTo>
                  <a:cubicBezTo>
                    <a:pt x="9451" y="5828"/>
                    <a:pt x="9381" y="5868"/>
                    <a:pt x="9312" y="5868"/>
                  </a:cubicBezTo>
                  <a:cubicBezTo>
                    <a:pt x="9242" y="5868"/>
                    <a:pt x="9172" y="5828"/>
                    <a:pt x="9143" y="5749"/>
                  </a:cubicBezTo>
                  <a:lnTo>
                    <a:pt x="7670" y="1889"/>
                  </a:lnTo>
                  <a:cubicBezTo>
                    <a:pt x="7218" y="723"/>
                    <a:pt x="6108" y="0"/>
                    <a:pt x="4930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" name="Google Shape;1673;p35">
              <a:extLst>
                <a:ext uri="{FF2B5EF4-FFF2-40B4-BE49-F238E27FC236}">
                  <a16:creationId xmlns:a16="http://schemas.microsoft.com/office/drawing/2014/main" id="{36962F1F-C399-BB3C-DEED-CA2228A3C1A2}"/>
                </a:ext>
              </a:extLst>
            </p:cNvPr>
            <p:cNvSpPr/>
            <p:nvPr/>
          </p:nvSpPr>
          <p:spPr>
            <a:xfrm>
              <a:off x="8916041" y="1113609"/>
              <a:ext cx="1186803" cy="970075"/>
            </a:xfrm>
            <a:custGeom>
              <a:avLst/>
              <a:gdLst/>
              <a:ahLst/>
              <a:cxnLst/>
              <a:rect l="l" t="t" r="r" b="b"/>
              <a:pathLst>
                <a:path w="15530" h="12694" extrusionOk="0">
                  <a:moveTo>
                    <a:pt x="1711" y="0"/>
                  </a:moveTo>
                  <a:cubicBezTo>
                    <a:pt x="677" y="716"/>
                    <a:pt x="0" y="1910"/>
                    <a:pt x="0" y="3253"/>
                  </a:cubicBezTo>
                  <a:lnTo>
                    <a:pt x="0" y="8745"/>
                  </a:lnTo>
                  <a:cubicBezTo>
                    <a:pt x="0" y="10923"/>
                    <a:pt x="1771" y="12694"/>
                    <a:pt x="3960" y="12694"/>
                  </a:cubicBezTo>
                  <a:lnTo>
                    <a:pt x="11570" y="12694"/>
                  </a:lnTo>
                  <a:cubicBezTo>
                    <a:pt x="13759" y="12694"/>
                    <a:pt x="15529" y="10923"/>
                    <a:pt x="15529" y="8745"/>
                  </a:cubicBezTo>
                  <a:lnTo>
                    <a:pt x="15529" y="8625"/>
                  </a:lnTo>
                  <a:cubicBezTo>
                    <a:pt x="14893" y="9073"/>
                    <a:pt x="14117" y="9331"/>
                    <a:pt x="13281" y="9331"/>
                  </a:cubicBezTo>
                  <a:lnTo>
                    <a:pt x="5661" y="9331"/>
                  </a:lnTo>
                  <a:cubicBezTo>
                    <a:pt x="3482" y="9331"/>
                    <a:pt x="1711" y="7561"/>
                    <a:pt x="1711" y="5372"/>
                  </a:cubicBezTo>
                  <a:lnTo>
                    <a:pt x="1711" y="0"/>
                  </a:ln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" name="Google Shape;1674;p35">
              <a:extLst>
                <a:ext uri="{FF2B5EF4-FFF2-40B4-BE49-F238E27FC236}">
                  <a16:creationId xmlns:a16="http://schemas.microsoft.com/office/drawing/2014/main" id="{2D625553-803D-0C0B-5BD1-EDE47C53844D}"/>
                </a:ext>
              </a:extLst>
            </p:cNvPr>
            <p:cNvSpPr/>
            <p:nvPr/>
          </p:nvSpPr>
          <p:spPr>
            <a:xfrm>
              <a:off x="8803475" y="1081360"/>
              <a:ext cx="475256" cy="541206"/>
            </a:xfrm>
            <a:custGeom>
              <a:avLst/>
              <a:gdLst/>
              <a:ahLst/>
              <a:cxnLst/>
              <a:rect l="l" t="t" r="r" b="b"/>
              <a:pathLst>
                <a:path w="6219" h="7082" extrusionOk="0">
                  <a:moveTo>
                    <a:pt x="2784" y="0"/>
                  </a:moveTo>
                  <a:cubicBezTo>
                    <a:pt x="2538" y="0"/>
                    <a:pt x="2288" y="37"/>
                    <a:pt x="2040" y="114"/>
                  </a:cubicBezTo>
                  <a:cubicBezTo>
                    <a:pt x="737" y="522"/>
                    <a:pt x="1" y="1914"/>
                    <a:pt x="409" y="3227"/>
                  </a:cubicBezTo>
                  <a:lnTo>
                    <a:pt x="1075" y="5336"/>
                  </a:lnTo>
                  <a:cubicBezTo>
                    <a:pt x="1406" y="6402"/>
                    <a:pt x="2386" y="7081"/>
                    <a:pt x="3440" y="7081"/>
                  </a:cubicBezTo>
                  <a:cubicBezTo>
                    <a:pt x="3685" y="7081"/>
                    <a:pt x="3934" y="7045"/>
                    <a:pt x="4179" y="6968"/>
                  </a:cubicBezTo>
                  <a:cubicBezTo>
                    <a:pt x="5492" y="6560"/>
                    <a:pt x="6219" y="5167"/>
                    <a:pt x="5811" y="3854"/>
                  </a:cubicBezTo>
                  <a:lnTo>
                    <a:pt x="5154" y="1745"/>
                  </a:lnTo>
                  <a:cubicBezTo>
                    <a:pt x="4823" y="679"/>
                    <a:pt x="3843" y="0"/>
                    <a:pt x="2784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" name="Google Shape;1675;p35">
              <a:extLst>
                <a:ext uri="{FF2B5EF4-FFF2-40B4-BE49-F238E27FC236}">
                  <a16:creationId xmlns:a16="http://schemas.microsoft.com/office/drawing/2014/main" id="{29EDD70E-CC46-AA08-2544-6DE73E8F3A1F}"/>
                </a:ext>
              </a:extLst>
            </p:cNvPr>
            <p:cNvSpPr/>
            <p:nvPr/>
          </p:nvSpPr>
          <p:spPr>
            <a:xfrm>
              <a:off x="8814174" y="1141731"/>
              <a:ext cx="464557" cy="480835"/>
            </a:xfrm>
            <a:custGeom>
              <a:avLst/>
              <a:gdLst/>
              <a:ahLst/>
              <a:cxnLst/>
              <a:rect l="l" t="t" r="r" b="b"/>
              <a:pathLst>
                <a:path w="6079" h="6292" extrusionOk="0">
                  <a:moveTo>
                    <a:pt x="836" y="0"/>
                  </a:moveTo>
                  <a:cubicBezTo>
                    <a:pt x="239" y="627"/>
                    <a:pt x="0" y="1552"/>
                    <a:pt x="269" y="2437"/>
                  </a:cubicBezTo>
                  <a:lnTo>
                    <a:pt x="935" y="4546"/>
                  </a:lnTo>
                  <a:cubicBezTo>
                    <a:pt x="1266" y="5612"/>
                    <a:pt x="2246" y="6291"/>
                    <a:pt x="3300" y="6291"/>
                  </a:cubicBezTo>
                  <a:cubicBezTo>
                    <a:pt x="3545" y="6291"/>
                    <a:pt x="3794" y="6255"/>
                    <a:pt x="4039" y="6178"/>
                  </a:cubicBezTo>
                  <a:cubicBezTo>
                    <a:pt x="5352" y="5770"/>
                    <a:pt x="6079" y="4377"/>
                    <a:pt x="5671" y="3064"/>
                  </a:cubicBezTo>
                  <a:lnTo>
                    <a:pt x="5541" y="2666"/>
                  </a:lnTo>
                  <a:cubicBezTo>
                    <a:pt x="5263" y="2965"/>
                    <a:pt x="4905" y="3203"/>
                    <a:pt x="4477" y="3343"/>
                  </a:cubicBezTo>
                  <a:cubicBezTo>
                    <a:pt x="4231" y="3419"/>
                    <a:pt x="3983" y="3455"/>
                    <a:pt x="3738" y="3455"/>
                  </a:cubicBezTo>
                  <a:cubicBezTo>
                    <a:pt x="2677" y="3455"/>
                    <a:pt x="1695" y="2771"/>
                    <a:pt x="1363" y="1711"/>
                  </a:cubicBezTo>
                  <a:lnTo>
                    <a:pt x="836" y="0"/>
                  </a:ln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" name="Google Shape;1676;p35">
              <a:extLst>
                <a:ext uri="{FF2B5EF4-FFF2-40B4-BE49-F238E27FC236}">
                  <a16:creationId xmlns:a16="http://schemas.microsoft.com/office/drawing/2014/main" id="{D29246C3-3D4B-0F5C-7543-C5C4C4645980}"/>
                </a:ext>
              </a:extLst>
            </p:cNvPr>
            <p:cNvSpPr/>
            <p:nvPr/>
          </p:nvSpPr>
          <p:spPr>
            <a:xfrm>
              <a:off x="9116718" y="983314"/>
              <a:ext cx="475256" cy="541206"/>
            </a:xfrm>
            <a:custGeom>
              <a:avLst/>
              <a:gdLst/>
              <a:ahLst/>
              <a:cxnLst/>
              <a:rect l="l" t="t" r="r" b="b"/>
              <a:pathLst>
                <a:path w="6219" h="7082" extrusionOk="0">
                  <a:moveTo>
                    <a:pt x="2778" y="1"/>
                  </a:moveTo>
                  <a:cubicBezTo>
                    <a:pt x="2534" y="1"/>
                    <a:pt x="2286" y="37"/>
                    <a:pt x="2040" y="113"/>
                  </a:cubicBezTo>
                  <a:cubicBezTo>
                    <a:pt x="737" y="521"/>
                    <a:pt x="1" y="1914"/>
                    <a:pt x="408" y="3227"/>
                  </a:cubicBezTo>
                  <a:lnTo>
                    <a:pt x="1075" y="5336"/>
                  </a:lnTo>
                  <a:cubicBezTo>
                    <a:pt x="1406" y="6402"/>
                    <a:pt x="2386" y="7081"/>
                    <a:pt x="3440" y="7081"/>
                  </a:cubicBezTo>
                  <a:cubicBezTo>
                    <a:pt x="3685" y="7081"/>
                    <a:pt x="3933" y="7045"/>
                    <a:pt x="4179" y="6968"/>
                  </a:cubicBezTo>
                  <a:cubicBezTo>
                    <a:pt x="5492" y="6560"/>
                    <a:pt x="6218" y="5167"/>
                    <a:pt x="5810" y="3854"/>
                  </a:cubicBezTo>
                  <a:lnTo>
                    <a:pt x="5154" y="1745"/>
                  </a:lnTo>
                  <a:cubicBezTo>
                    <a:pt x="4822" y="686"/>
                    <a:pt x="3840" y="1"/>
                    <a:pt x="2778" y="1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" name="Google Shape;1677;p35">
              <a:extLst>
                <a:ext uri="{FF2B5EF4-FFF2-40B4-BE49-F238E27FC236}">
                  <a16:creationId xmlns:a16="http://schemas.microsoft.com/office/drawing/2014/main" id="{93F6308E-86BC-F1CD-1A20-268F0D07A133}"/>
                </a:ext>
              </a:extLst>
            </p:cNvPr>
            <p:cNvSpPr/>
            <p:nvPr/>
          </p:nvSpPr>
          <p:spPr>
            <a:xfrm>
              <a:off x="9122067" y="1013958"/>
              <a:ext cx="458444" cy="510562"/>
            </a:xfrm>
            <a:custGeom>
              <a:avLst/>
              <a:gdLst/>
              <a:ahLst/>
              <a:cxnLst/>
              <a:rect l="l" t="t" r="r" b="b"/>
              <a:pathLst>
                <a:path w="5999" h="6681" extrusionOk="0">
                  <a:moveTo>
                    <a:pt x="1363" y="1"/>
                  </a:moveTo>
                  <a:cubicBezTo>
                    <a:pt x="448" y="598"/>
                    <a:pt x="0" y="1742"/>
                    <a:pt x="338" y="2826"/>
                  </a:cubicBezTo>
                  <a:lnTo>
                    <a:pt x="1005" y="4935"/>
                  </a:lnTo>
                  <a:cubicBezTo>
                    <a:pt x="1336" y="6001"/>
                    <a:pt x="2316" y="6680"/>
                    <a:pt x="3370" y="6680"/>
                  </a:cubicBezTo>
                  <a:cubicBezTo>
                    <a:pt x="3615" y="6680"/>
                    <a:pt x="3863" y="6644"/>
                    <a:pt x="4109" y="6567"/>
                  </a:cubicBezTo>
                  <a:cubicBezTo>
                    <a:pt x="5293" y="6199"/>
                    <a:pt x="5999" y="5025"/>
                    <a:pt x="5830" y="3841"/>
                  </a:cubicBezTo>
                  <a:lnTo>
                    <a:pt x="5830" y="3841"/>
                  </a:lnTo>
                  <a:cubicBezTo>
                    <a:pt x="5641" y="3960"/>
                    <a:pt x="5442" y="4060"/>
                    <a:pt x="5213" y="4129"/>
                  </a:cubicBezTo>
                  <a:cubicBezTo>
                    <a:pt x="4968" y="4206"/>
                    <a:pt x="4719" y="4243"/>
                    <a:pt x="4474" y="4243"/>
                  </a:cubicBezTo>
                  <a:cubicBezTo>
                    <a:pt x="3420" y="4243"/>
                    <a:pt x="2440" y="3564"/>
                    <a:pt x="2109" y="2498"/>
                  </a:cubicBezTo>
                  <a:lnTo>
                    <a:pt x="1443" y="389"/>
                  </a:lnTo>
                  <a:cubicBezTo>
                    <a:pt x="1403" y="260"/>
                    <a:pt x="1383" y="130"/>
                    <a:pt x="1363" y="1"/>
                  </a:cubicBez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" name="Google Shape;1678;p35">
              <a:extLst>
                <a:ext uri="{FF2B5EF4-FFF2-40B4-BE49-F238E27FC236}">
                  <a16:creationId xmlns:a16="http://schemas.microsoft.com/office/drawing/2014/main" id="{EA419D17-2F96-34FF-038B-83E52FBE460F}"/>
                </a:ext>
              </a:extLst>
            </p:cNvPr>
            <p:cNvSpPr/>
            <p:nvPr/>
          </p:nvSpPr>
          <p:spPr>
            <a:xfrm>
              <a:off x="9506685" y="1113609"/>
              <a:ext cx="650105" cy="449350"/>
            </a:xfrm>
            <a:custGeom>
              <a:avLst/>
              <a:gdLst/>
              <a:ahLst/>
              <a:cxnLst/>
              <a:rect l="l" t="t" r="r" b="b"/>
              <a:pathLst>
                <a:path w="8507" h="5880" extrusionOk="0">
                  <a:moveTo>
                    <a:pt x="2936" y="0"/>
                  </a:moveTo>
                  <a:cubicBezTo>
                    <a:pt x="1314" y="0"/>
                    <a:pt x="1" y="1313"/>
                    <a:pt x="1" y="2935"/>
                  </a:cubicBezTo>
                  <a:cubicBezTo>
                    <a:pt x="1" y="4566"/>
                    <a:pt x="1314" y="5879"/>
                    <a:pt x="2936" y="5879"/>
                  </a:cubicBezTo>
                  <a:lnTo>
                    <a:pt x="5562" y="5879"/>
                  </a:lnTo>
                  <a:cubicBezTo>
                    <a:pt x="7193" y="5879"/>
                    <a:pt x="8507" y="4566"/>
                    <a:pt x="8507" y="2935"/>
                  </a:cubicBezTo>
                  <a:cubicBezTo>
                    <a:pt x="8507" y="1313"/>
                    <a:pt x="7193" y="0"/>
                    <a:pt x="5562" y="0"/>
                  </a:cubicBez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1679;p35">
              <a:extLst>
                <a:ext uri="{FF2B5EF4-FFF2-40B4-BE49-F238E27FC236}">
                  <a16:creationId xmlns:a16="http://schemas.microsoft.com/office/drawing/2014/main" id="{8B1A0004-CA57-6155-B21F-22C94EA1B3D9}"/>
                </a:ext>
              </a:extLst>
            </p:cNvPr>
            <p:cNvSpPr/>
            <p:nvPr/>
          </p:nvSpPr>
          <p:spPr>
            <a:xfrm>
              <a:off x="9506685" y="1148532"/>
              <a:ext cx="649341" cy="414426"/>
            </a:xfrm>
            <a:custGeom>
              <a:avLst/>
              <a:gdLst/>
              <a:ahLst/>
              <a:cxnLst/>
              <a:rect l="l" t="t" r="r" b="b"/>
              <a:pathLst>
                <a:path w="8497" h="5423" extrusionOk="0">
                  <a:moveTo>
                    <a:pt x="1364" y="1"/>
                  </a:moveTo>
                  <a:lnTo>
                    <a:pt x="1364" y="1"/>
                  </a:lnTo>
                  <a:cubicBezTo>
                    <a:pt x="538" y="518"/>
                    <a:pt x="1" y="1433"/>
                    <a:pt x="1" y="2478"/>
                  </a:cubicBezTo>
                  <a:cubicBezTo>
                    <a:pt x="1" y="4109"/>
                    <a:pt x="1314" y="5422"/>
                    <a:pt x="2936" y="5422"/>
                  </a:cubicBezTo>
                  <a:lnTo>
                    <a:pt x="5562" y="5422"/>
                  </a:lnTo>
                  <a:cubicBezTo>
                    <a:pt x="7154" y="5422"/>
                    <a:pt x="8437" y="4169"/>
                    <a:pt x="8497" y="2597"/>
                  </a:cubicBezTo>
                  <a:lnTo>
                    <a:pt x="8497" y="2597"/>
                  </a:lnTo>
                  <a:cubicBezTo>
                    <a:pt x="8049" y="2886"/>
                    <a:pt x="7502" y="3055"/>
                    <a:pt x="6925" y="3055"/>
                  </a:cubicBezTo>
                  <a:lnTo>
                    <a:pt x="4299" y="3055"/>
                  </a:lnTo>
                  <a:cubicBezTo>
                    <a:pt x="2677" y="3055"/>
                    <a:pt x="1354" y="1742"/>
                    <a:pt x="1354" y="110"/>
                  </a:cubicBezTo>
                  <a:cubicBezTo>
                    <a:pt x="1354" y="80"/>
                    <a:pt x="1364" y="41"/>
                    <a:pt x="1364" y="1"/>
                  </a:cubicBezTo>
                  <a:close/>
                </a:path>
              </a:pathLst>
            </a:custGeom>
            <a:solidFill>
              <a:srgbClr val="4C1313">
                <a:alpha val="178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" name="Google Shape;1680;p35">
              <a:extLst>
                <a:ext uri="{FF2B5EF4-FFF2-40B4-BE49-F238E27FC236}">
                  <a16:creationId xmlns:a16="http://schemas.microsoft.com/office/drawing/2014/main" id="{4489CDDD-F207-59D5-1D23-7BA17B7A5397}"/>
                </a:ext>
              </a:extLst>
            </p:cNvPr>
            <p:cNvSpPr/>
            <p:nvPr/>
          </p:nvSpPr>
          <p:spPr>
            <a:xfrm>
              <a:off x="9268792" y="1635094"/>
              <a:ext cx="90558" cy="89794"/>
            </a:xfrm>
            <a:custGeom>
              <a:avLst/>
              <a:gdLst/>
              <a:ahLst/>
              <a:cxnLst/>
              <a:rect l="l" t="t" r="r" b="b"/>
              <a:pathLst>
                <a:path w="1185" h="1175" fill="none" extrusionOk="0">
                  <a:moveTo>
                    <a:pt x="0" y="1"/>
                  </a:moveTo>
                  <a:lnTo>
                    <a:pt x="1184" y="1174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Google Shape;1681;p35">
              <a:extLst>
                <a:ext uri="{FF2B5EF4-FFF2-40B4-BE49-F238E27FC236}">
                  <a16:creationId xmlns:a16="http://schemas.microsoft.com/office/drawing/2014/main" id="{F6F6D5FA-53E2-E29E-DD93-D896E18C4613}"/>
                </a:ext>
              </a:extLst>
            </p:cNvPr>
            <p:cNvSpPr/>
            <p:nvPr/>
          </p:nvSpPr>
          <p:spPr>
            <a:xfrm>
              <a:off x="9268792" y="1635094"/>
              <a:ext cx="90558" cy="89794"/>
            </a:xfrm>
            <a:custGeom>
              <a:avLst/>
              <a:gdLst/>
              <a:ahLst/>
              <a:cxnLst/>
              <a:rect l="l" t="t" r="r" b="b"/>
              <a:pathLst>
                <a:path w="1185" h="1175" fill="none" extrusionOk="0">
                  <a:moveTo>
                    <a:pt x="1184" y="1"/>
                  </a:moveTo>
                  <a:lnTo>
                    <a:pt x="0" y="1174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1682;p35">
              <a:extLst>
                <a:ext uri="{FF2B5EF4-FFF2-40B4-BE49-F238E27FC236}">
                  <a16:creationId xmlns:a16="http://schemas.microsoft.com/office/drawing/2014/main" id="{3EF2559C-441E-1474-D4F3-1231469A4E9E}"/>
                </a:ext>
              </a:extLst>
            </p:cNvPr>
            <p:cNvSpPr/>
            <p:nvPr/>
          </p:nvSpPr>
          <p:spPr>
            <a:xfrm>
              <a:off x="9653410" y="1635094"/>
              <a:ext cx="90558" cy="89794"/>
            </a:xfrm>
            <a:custGeom>
              <a:avLst/>
              <a:gdLst/>
              <a:ahLst/>
              <a:cxnLst/>
              <a:rect l="l" t="t" r="r" b="b"/>
              <a:pathLst>
                <a:path w="1185" h="1175" fill="none" extrusionOk="0">
                  <a:moveTo>
                    <a:pt x="1" y="1"/>
                  </a:moveTo>
                  <a:lnTo>
                    <a:pt x="1185" y="1174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1683;p35">
              <a:extLst>
                <a:ext uri="{FF2B5EF4-FFF2-40B4-BE49-F238E27FC236}">
                  <a16:creationId xmlns:a16="http://schemas.microsoft.com/office/drawing/2014/main" id="{89966A14-509E-9BF3-AC1A-5B6E33363DB8}"/>
                </a:ext>
              </a:extLst>
            </p:cNvPr>
            <p:cNvSpPr/>
            <p:nvPr/>
          </p:nvSpPr>
          <p:spPr>
            <a:xfrm>
              <a:off x="9653410" y="1635094"/>
              <a:ext cx="90558" cy="89794"/>
            </a:xfrm>
            <a:custGeom>
              <a:avLst/>
              <a:gdLst/>
              <a:ahLst/>
              <a:cxnLst/>
              <a:rect l="l" t="t" r="r" b="b"/>
              <a:pathLst>
                <a:path w="1185" h="1175" fill="none" extrusionOk="0">
                  <a:moveTo>
                    <a:pt x="1185" y="1"/>
                  </a:moveTo>
                  <a:lnTo>
                    <a:pt x="1" y="1174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1684;p35">
              <a:extLst>
                <a:ext uri="{FF2B5EF4-FFF2-40B4-BE49-F238E27FC236}">
                  <a16:creationId xmlns:a16="http://schemas.microsoft.com/office/drawing/2014/main" id="{ABB0DEB3-49B7-D168-B746-59735F1D087C}"/>
                </a:ext>
              </a:extLst>
            </p:cNvPr>
            <p:cNvSpPr/>
            <p:nvPr/>
          </p:nvSpPr>
          <p:spPr>
            <a:xfrm>
              <a:off x="9422319" y="1825913"/>
              <a:ext cx="180275" cy="122501"/>
            </a:xfrm>
            <a:custGeom>
              <a:avLst/>
              <a:gdLst/>
              <a:ahLst/>
              <a:cxnLst/>
              <a:rect l="l" t="t" r="r" b="b"/>
              <a:pathLst>
                <a:path w="2359" h="1603" fill="none" extrusionOk="0">
                  <a:moveTo>
                    <a:pt x="1" y="0"/>
                  </a:moveTo>
                  <a:cubicBezTo>
                    <a:pt x="1" y="0"/>
                    <a:pt x="1185" y="1602"/>
                    <a:pt x="2358" y="0"/>
                  </a:cubicBez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" name="Google Shape;1685;p35">
              <a:extLst>
                <a:ext uri="{FF2B5EF4-FFF2-40B4-BE49-F238E27FC236}">
                  <a16:creationId xmlns:a16="http://schemas.microsoft.com/office/drawing/2014/main" id="{B9E45BA1-5327-D2B9-4500-9AA66A03286E}"/>
                </a:ext>
              </a:extLst>
            </p:cNvPr>
            <p:cNvSpPr/>
            <p:nvPr/>
          </p:nvSpPr>
          <p:spPr>
            <a:xfrm>
              <a:off x="9268792" y="694678"/>
              <a:ext cx="117152" cy="30492"/>
            </a:xfrm>
            <a:custGeom>
              <a:avLst/>
              <a:gdLst/>
              <a:ahLst/>
              <a:cxnLst/>
              <a:rect l="l" t="t" r="r" b="b"/>
              <a:pathLst>
                <a:path w="1533" h="399" fill="none" extrusionOk="0">
                  <a:moveTo>
                    <a:pt x="0" y="399"/>
                  </a:moveTo>
                  <a:lnTo>
                    <a:pt x="1532" y="1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Google Shape;1686;p35">
              <a:extLst>
                <a:ext uri="{FF2B5EF4-FFF2-40B4-BE49-F238E27FC236}">
                  <a16:creationId xmlns:a16="http://schemas.microsoft.com/office/drawing/2014/main" id="{1FFB5EE3-3AF3-0972-A126-ED5DD9261E34}"/>
                </a:ext>
              </a:extLst>
            </p:cNvPr>
            <p:cNvSpPr/>
            <p:nvPr/>
          </p:nvSpPr>
          <p:spPr>
            <a:xfrm>
              <a:off x="9878465" y="705377"/>
              <a:ext cx="114095" cy="39586"/>
            </a:xfrm>
            <a:custGeom>
              <a:avLst/>
              <a:gdLst/>
              <a:ahLst/>
              <a:cxnLst/>
              <a:rect l="l" t="t" r="r" b="b"/>
              <a:pathLst>
                <a:path w="1493" h="518" fill="none" extrusionOk="0">
                  <a:moveTo>
                    <a:pt x="1" y="0"/>
                  </a:moveTo>
                  <a:lnTo>
                    <a:pt x="1493" y="517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507" name="Google Shape;1507;p30"/>
          <p:cNvGrpSpPr/>
          <p:nvPr/>
        </p:nvGrpSpPr>
        <p:grpSpPr>
          <a:xfrm rot="-4289601">
            <a:off x="52272" y="356268"/>
            <a:ext cx="2390837" cy="2306521"/>
            <a:chOff x="-1645450" y="733766"/>
            <a:chExt cx="834921" cy="805476"/>
          </a:xfrm>
        </p:grpSpPr>
        <p:sp>
          <p:nvSpPr>
            <p:cNvPr id="1508" name="Google Shape;1508;p30"/>
            <p:cNvSpPr/>
            <p:nvPr/>
          </p:nvSpPr>
          <p:spPr>
            <a:xfrm>
              <a:off x="-1566320" y="1296525"/>
              <a:ext cx="178944" cy="175331"/>
            </a:xfrm>
            <a:custGeom>
              <a:avLst/>
              <a:gdLst/>
              <a:ahLst/>
              <a:cxnLst/>
              <a:rect l="l" t="t" r="r" b="b"/>
              <a:pathLst>
                <a:path w="1981" h="1941" extrusionOk="0">
                  <a:moveTo>
                    <a:pt x="642" y="0"/>
                  </a:moveTo>
                  <a:cubicBezTo>
                    <a:pt x="590" y="0"/>
                    <a:pt x="538" y="20"/>
                    <a:pt x="498" y="60"/>
                  </a:cubicBezTo>
                  <a:lnTo>
                    <a:pt x="80" y="478"/>
                  </a:lnTo>
                  <a:cubicBezTo>
                    <a:pt x="0" y="557"/>
                    <a:pt x="0" y="687"/>
                    <a:pt x="80" y="766"/>
                  </a:cubicBezTo>
                  <a:lnTo>
                    <a:pt x="1194" y="1880"/>
                  </a:lnTo>
                  <a:cubicBezTo>
                    <a:pt x="1234" y="1920"/>
                    <a:pt x="1286" y="1940"/>
                    <a:pt x="1338" y="1940"/>
                  </a:cubicBezTo>
                  <a:cubicBezTo>
                    <a:pt x="1391" y="1940"/>
                    <a:pt x="1443" y="1920"/>
                    <a:pt x="1483" y="1880"/>
                  </a:cubicBezTo>
                  <a:lnTo>
                    <a:pt x="1900" y="1463"/>
                  </a:lnTo>
                  <a:cubicBezTo>
                    <a:pt x="1980" y="1383"/>
                    <a:pt x="1980" y="1254"/>
                    <a:pt x="1900" y="1174"/>
                  </a:cubicBezTo>
                  <a:lnTo>
                    <a:pt x="786" y="60"/>
                  </a:lnTo>
                  <a:cubicBezTo>
                    <a:pt x="746" y="20"/>
                    <a:pt x="694" y="0"/>
                    <a:pt x="642" y="0"/>
                  </a:cubicBezTo>
                  <a:close/>
                </a:path>
              </a:pathLst>
            </a:custGeom>
            <a:solidFill>
              <a:srgbClr val="D6BDF7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09" name="Google Shape;1509;p30"/>
            <p:cNvSpPr/>
            <p:nvPr/>
          </p:nvSpPr>
          <p:spPr>
            <a:xfrm>
              <a:off x="-1566320" y="1294719"/>
              <a:ext cx="178944" cy="178853"/>
            </a:xfrm>
            <a:custGeom>
              <a:avLst/>
              <a:gdLst/>
              <a:ahLst/>
              <a:cxnLst/>
              <a:rect l="l" t="t" r="r" b="b"/>
              <a:pathLst>
                <a:path w="1981" h="1980" fill="none" extrusionOk="0">
                  <a:moveTo>
                    <a:pt x="1194" y="1900"/>
                  </a:moveTo>
                  <a:lnTo>
                    <a:pt x="80" y="786"/>
                  </a:lnTo>
                  <a:cubicBezTo>
                    <a:pt x="0" y="707"/>
                    <a:pt x="0" y="577"/>
                    <a:pt x="80" y="498"/>
                  </a:cubicBezTo>
                  <a:lnTo>
                    <a:pt x="498" y="80"/>
                  </a:lnTo>
                  <a:cubicBezTo>
                    <a:pt x="577" y="0"/>
                    <a:pt x="707" y="0"/>
                    <a:pt x="786" y="80"/>
                  </a:cubicBezTo>
                  <a:lnTo>
                    <a:pt x="1900" y="1194"/>
                  </a:lnTo>
                  <a:cubicBezTo>
                    <a:pt x="1980" y="1274"/>
                    <a:pt x="1980" y="1403"/>
                    <a:pt x="1900" y="1483"/>
                  </a:cubicBezTo>
                  <a:lnTo>
                    <a:pt x="1483" y="1900"/>
                  </a:lnTo>
                  <a:cubicBezTo>
                    <a:pt x="1403" y="1980"/>
                    <a:pt x="1274" y="1980"/>
                    <a:pt x="1194" y="1900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miter lim="9948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0" name="Google Shape;1510;p30"/>
            <p:cNvSpPr/>
            <p:nvPr/>
          </p:nvSpPr>
          <p:spPr>
            <a:xfrm>
              <a:off x="-1529466" y="733766"/>
              <a:ext cx="718936" cy="699425"/>
            </a:xfrm>
            <a:custGeom>
              <a:avLst/>
              <a:gdLst/>
              <a:ahLst/>
              <a:cxnLst/>
              <a:rect l="l" t="t" r="r" b="b"/>
              <a:pathLst>
                <a:path w="7959" h="7743" extrusionOk="0">
                  <a:moveTo>
                    <a:pt x="6193" y="0"/>
                  </a:moveTo>
                  <a:cubicBezTo>
                    <a:pt x="5780" y="0"/>
                    <a:pt x="5367" y="157"/>
                    <a:pt x="5054" y="470"/>
                  </a:cubicBezTo>
                  <a:lnTo>
                    <a:pt x="239" y="5295"/>
                  </a:lnTo>
                  <a:cubicBezTo>
                    <a:pt x="0" y="5524"/>
                    <a:pt x="0" y="5912"/>
                    <a:pt x="239" y="6141"/>
                  </a:cubicBezTo>
                  <a:lnTo>
                    <a:pt x="1652" y="7563"/>
                  </a:lnTo>
                  <a:cubicBezTo>
                    <a:pt x="1771" y="7683"/>
                    <a:pt x="1925" y="7742"/>
                    <a:pt x="2079" y="7742"/>
                  </a:cubicBezTo>
                  <a:cubicBezTo>
                    <a:pt x="2234" y="7742"/>
                    <a:pt x="2388" y="7683"/>
                    <a:pt x="2507" y="7563"/>
                  </a:cubicBezTo>
                  <a:lnTo>
                    <a:pt x="7332" y="2738"/>
                  </a:lnTo>
                  <a:cubicBezTo>
                    <a:pt x="7959" y="2112"/>
                    <a:pt x="7959" y="1097"/>
                    <a:pt x="7332" y="470"/>
                  </a:cubicBezTo>
                  <a:cubicBezTo>
                    <a:pt x="7019" y="157"/>
                    <a:pt x="6606" y="0"/>
                    <a:pt x="6193" y="0"/>
                  </a:cubicBezTo>
                  <a:close/>
                </a:path>
              </a:pathLst>
            </a:custGeom>
            <a:solidFill>
              <a:srgbClr val="D6BDF7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1" name="Google Shape;1511;p30"/>
            <p:cNvSpPr/>
            <p:nvPr/>
          </p:nvSpPr>
          <p:spPr>
            <a:xfrm>
              <a:off x="-1182596" y="773963"/>
              <a:ext cx="321755" cy="313716"/>
            </a:xfrm>
            <a:custGeom>
              <a:avLst/>
              <a:gdLst/>
              <a:ahLst/>
              <a:cxnLst/>
              <a:rect l="l" t="t" r="r" b="b"/>
              <a:pathLst>
                <a:path w="3562" h="3473" extrusionOk="0">
                  <a:moveTo>
                    <a:pt x="508" y="0"/>
                  </a:moveTo>
                  <a:cubicBezTo>
                    <a:pt x="388" y="0"/>
                    <a:pt x="269" y="45"/>
                    <a:pt x="179" y="135"/>
                  </a:cubicBezTo>
                  <a:cubicBezTo>
                    <a:pt x="0" y="314"/>
                    <a:pt x="0" y="612"/>
                    <a:pt x="179" y="791"/>
                  </a:cubicBezTo>
                  <a:lnTo>
                    <a:pt x="2726" y="3338"/>
                  </a:lnTo>
                  <a:cubicBezTo>
                    <a:pt x="2816" y="3428"/>
                    <a:pt x="2935" y="3472"/>
                    <a:pt x="3054" y="3472"/>
                  </a:cubicBezTo>
                  <a:cubicBezTo>
                    <a:pt x="3174" y="3472"/>
                    <a:pt x="3293" y="3428"/>
                    <a:pt x="3383" y="3338"/>
                  </a:cubicBezTo>
                  <a:cubicBezTo>
                    <a:pt x="3562" y="3159"/>
                    <a:pt x="3562" y="2860"/>
                    <a:pt x="3383" y="2681"/>
                  </a:cubicBezTo>
                  <a:lnTo>
                    <a:pt x="836" y="135"/>
                  </a:lnTo>
                  <a:cubicBezTo>
                    <a:pt x="746" y="45"/>
                    <a:pt x="627" y="0"/>
                    <a:pt x="508" y="0"/>
                  </a:cubicBezTo>
                  <a:close/>
                </a:path>
              </a:pathLst>
            </a:custGeom>
            <a:solidFill>
              <a:srgbClr val="D6BDF7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2" name="Google Shape;1512;p30"/>
            <p:cNvSpPr/>
            <p:nvPr/>
          </p:nvSpPr>
          <p:spPr>
            <a:xfrm>
              <a:off x="-1383943" y="934390"/>
              <a:ext cx="369450" cy="365114"/>
            </a:xfrm>
            <a:custGeom>
              <a:avLst/>
              <a:gdLst/>
              <a:ahLst/>
              <a:cxnLst/>
              <a:rect l="l" t="t" r="r" b="b"/>
              <a:pathLst>
                <a:path w="4090" h="4042" extrusionOk="0">
                  <a:moveTo>
                    <a:pt x="3393" y="0"/>
                  </a:moveTo>
                  <a:lnTo>
                    <a:pt x="190" y="3203"/>
                  </a:lnTo>
                  <a:cubicBezTo>
                    <a:pt x="1" y="3392"/>
                    <a:pt x="1" y="3701"/>
                    <a:pt x="190" y="3900"/>
                  </a:cubicBezTo>
                  <a:cubicBezTo>
                    <a:pt x="284" y="3994"/>
                    <a:pt x="409" y="4042"/>
                    <a:pt x="534" y="4042"/>
                  </a:cubicBezTo>
                  <a:cubicBezTo>
                    <a:pt x="660" y="4042"/>
                    <a:pt x="787" y="3994"/>
                    <a:pt x="886" y="3900"/>
                  </a:cubicBezTo>
                  <a:lnTo>
                    <a:pt x="4089" y="697"/>
                  </a:lnTo>
                  <a:lnTo>
                    <a:pt x="3393" y="0"/>
                  </a:lnTo>
                  <a:close/>
                </a:path>
              </a:pathLst>
            </a:custGeom>
            <a:solidFill>
              <a:srgbClr val="D6BDF7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3" name="Google Shape;1513;p30"/>
            <p:cNvSpPr/>
            <p:nvPr/>
          </p:nvSpPr>
          <p:spPr>
            <a:xfrm>
              <a:off x="-989379" y="770892"/>
              <a:ext cx="135766" cy="119145"/>
            </a:xfrm>
            <a:custGeom>
              <a:avLst/>
              <a:gdLst/>
              <a:ahLst/>
              <a:cxnLst/>
              <a:rect l="l" t="t" r="r" b="b"/>
              <a:pathLst>
                <a:path w="1503" h="1319" extrusionOk="0">
                  <a:moveTo>
                    <a:pt x="434" y="0"/>
                  </a:moveTo>
                  <a:cubicBezTo>
                    <a:pt x="335" y="0"/>
                    <a:pt x="249" y="29"/>
                    <a:pt x="189" y="89"/>
                  </a:cubicBezTo>
                  <a:cubicBezTo>
                    <a:pt x="0" y="278"/>
                    <a:pt x="100" y="686"/>
                    <a:pt x="418" y="994"/>
                  </a:cubicBezTo>
                  <a:cubicBezTo>
                    <a:pt x="621" y="1204"/>
                    <a:pt x="867" y="1319"/>
                    <a:pt x="1065" y="1319"/>
                  </a:cubicBezTo>
                  <a:cubicBezTo>
                    <a:pt x="1168" y="1319"/>
                    <a:pt x="1259" y="1288"/>
                    <a:pt x="1323" y="1223"/>
                  </a:cubicBezTo>
                  <a:cubicBezTo>
                    <a:pt x="1502" y="1044"/>
                    <a:pt x="1403" y="636"/>
                    <a:pt x="1084" y="318"/>
                  </a:cubicBezTo>
                  <a:cubicBezTo>
                    <a:pt x="879" y="113"/>
                    <a:pt x="631" y="0"/>
                    <a:pt x="4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4" name="Google Shape;1514;p30"/>
            <p:cNvSpPr/>
            <p:nvPr/>
          </p:nvSpPr>
          <p:spPr>
            <a:xfrm>
              <a:off x="-1645450" y="1361202"/>
              <a:ext cx="182557" cy="178040"/>
            </a:xfrm>
            <a:custGeom>
              <a:avLst/>
              <a:gdLst/>
              <a:ahLst/>
              <a:cxnLst/>
              <a:rect l="l" t="t" r="r" b="b"/>
              <a:pathLst>
                <a:path w="2021" h="1971" extrusionOk="0">
                  <a:moveTo>
                    <a:pt x="906" y="0"/>
                  </a:moveTo>
                  <a:lnTo>
                    <a:pt x="71" y="1642"/>
                  </a:lnTo>
                  <a:cubicBezTo>
                    <a:pt x="1" y="1712"/>
                    <a:pt x="1" y="1841"/>
                    <a:pt x="71" y="1911"/>
                  </a:cubicBezTo>
                  <a:cubicBezTo>
                    <a:pt x="110" y="1950"/>
                    <a:pt x="160" y="1970"/>
                    <a:pt x="209" y="1970"/>
                  </a:cubicBezTo>
                  <a:cubicBezTo>
                    <a:pt x="257" y="1970"/>
                    <a:pt x="304" y="1950"/>
                    <a:pt x="339" y="1911"/>
                  </a:cubicBezTo>
                  <a:lnTo>
                    <a:pt x="2020" y="1234"/>
                  </a:lnTo>
                  <a:lnTo>
                    <a:pt x="906" y="0"/>
                  </a:lnTo>
                  <a:close/>
                </a:path>
              </a:pathLst>
            </a:cu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4013ECF1-7A2B-F973-DCC5-A5AF0D845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7430" y="2292072"/>
            <a:ext cx="8510754" cy="268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  <p:tag name="RESOURCELIBID_ANIM" val="46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  <p:tag name="RESOURCELIBID_ANIM" val="460"/>
</p:tagLst>
</file>

<file path=ppt/theme/theme1.xml><?xml version="1.0" encoding="utf-8"?>
<a:theme xmlns:a="http://schemas.openxmlformats.org/drawingml/2006/main" name="Cute Pastel Interface Style for Coding &amp; Programming Learning Center by Slidesgo">
  <a:themeElements>
    <a:clrScheme name="Simple Light">
      <a:dk1>
        <a:srgbClr val="152A20"/>
      </a:dk1>
      <a:lt1>
        <a:srgbClr val="D2FABB"/>
      </a:lt1>
      <a:dk2>
        <a:srgbClr val="9CF0E5"/>
      </a:dk2>
      <a:lt2>
        <a:srgbClr val="FAE5A8"/>
      </a:lt2>
      <a:accent1>
        <a:srgbClr val="FC999F"/>
      </a:accent1>
      <a:accent2>
        <a:srgbClr val="FFF8F7"/>
      </a:accent2>
      <a:accent3>
        <a:srgbClr val="F1CCCF"/>
      </a:accent3>
      <a:accent4>
        <a:srgbClr val="FFD4A8"/>
      </a:accent4>
      <a:accent5>
        <a:srgbClr val="D6BDF7"/>
      </a:accent5>
      <a:accent6>
        <a:srgbClr val="FFFFFF"/>
      </a:accent6>
      <a:hlink>
        <a:srgbClr val="152A2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st Food Digital Menu Board by Slidesgo">
  <a:themeElements>
    <a:clrScheme name="Simple Light">
      <a:dk1>
        <a:srgbClr val="363636"/>
      </a:dk1>
      <a:lt1>
        <a:srgbClr val="FFFFFF"/>
      </a:lt1>
      <a:dk2>
        <a:srgbClr val="FFF3E0"/>
      </a:dk2>
      <a:lt2>
        <a:srgbClr val="E1F2FC"/>
      </a:lt2>
      <a:accent1>
        <a:srgbClr val="FAD4CF"/>
      </a:accent1>
      <a:accent2>
        <a:srgbClr val="FF3333"/>
      </a:accent2>
      <a:accent3>
        <a:srgbClr val="A9DB7F"/>
      </a:accent3>
      <a:accent4>
        <a:srgbClr val="FFCA2C"/>
      </a:accent4>
      <a:accent5>
        <a:srgbClr val="8F2A2A"/>
      </a:accent5>
      <a:accent6>
        <a:srgbClr val="E27E70"/>
      </a:accent6>
      <a:hlink>
        <a:srgbClr val="36363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te Pastel Interface Style for Coding &amp; Programming Learning Center by Slidesgo">
  <a:themeElements>
    <a:clrScheme name="Simple Light">
      <a:dk1>
        <a:srgbClr val="152A20"/>
      </a:dk1>
      <a:lt1>
        <a:srgbClr val="D2FABB"/>
      </a:lt1>
      <a:dk2>
        <a:srgbClr val="9CF0E5"/>
      </a:dk2>
      <a:lt2>
        <a:srgbClr val="FAE5A8"/>
      </a:lt2>
      <a:accent1>
        <a:srgbClr val="FC999F"/>
      </a:accent1>
      <a:accent2>
        <a:srgbClr val="FFF8F7"/>
      </a:accent2>
      <a:accent3>
        <a:srgbClr val="F1CCCF"/>
      </a:accent3>
      <a:accent4>
        <a:srgbClr val="FFD4A8"/>
      </a:accent4>
      <a:accent5>
        <a:srgbClr val="D6BDF7"/>
      </a:accent5>
      <a:accent6>
        <a:srgbClr val="FFFFFF"/>
      </a:accent6>
      <a:hlink>
        <a:srgbClr val="152A2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427</Words>
  <Application>Microsoft Office PowerPoint</Application>
  <PresentationFormat>Widescreen</PresentationFormat>
  <Paragraphs>61</Paragraphs>
  <Slides>15</Slides>
  <Notes>8</Notes>
  <HiddenSlides>0</HiddenSlides>
  <MMClips>12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32" baseType="lpstr">
      <vt:lpstr>Bowlby One SC</vt:lpstr>
      <vt:lpstr>Comfortaa Medium</vt:lpstr>
      <vt:lpstr>Manjari</vt:lpstr>
      <vt:lpstr>Alef</vt:lpstr>
      <vt:lpstr>Arial</vt:lpstr>
      <vt:lpstr>Calibri</vt:lpstr>
      <vt:lpstr>Cambria</vt:lpstr>
      <vt:lpstr>Cambria Math</vt:lpstr>
      <vt:lpstr>Dosis</vt:lpstr>
      <vt:lpstr>Lora</vt:lpstr>
      <vt:lpstr>Open Sans</vt:lpstr>
      <vt:lpstr>Pacifico</vt:lpstr>
      <vt:lpstr>SVN-Cookies</vt:lpstr>
      <vt:lpstr>Times New Roman</vt:lpstr>
      <vt:lpstr>Cute Pastel Interface Style for Coding &amp; Programming Learning Center by Slidesgo</vt:lpstr>
      <vt:lpstr>Fast Food Digital Menu Board by Slidesgo</vt:lpstr>
      <vt:lpstr>1_Cute Pastel Interface Style for Coding &amp; Programming Learning Center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26</cp:revision>
  <dcterms:created xsi:type="dcterms:W3CDTF">2024-01-09T02:07:03Z</dcterms:created>
  <dcterms:modified xsi:type="dcterms:W3CDTF">2026-03-16T00:45:55Z</dcterms:modified>
</cp:coreProperties>
</file>