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6" r:id="rId2"/>
    <p:sldMasterId id="2147483698" r:id="rId3"/>
    <p:sldMasterId id="2147483724" r:id="rId4"/>
    <p:sldMasterId id="2147483736" r:id="rId5"/>
  </p:sldMasterIdLst>
  <p:notesMasterIdLst>
    <p:notesMasterId r:id="rId34"/>
  </p:notesMasterIdLst>
  <p:sldIdLst>
    <p:sldId id="345" r:id="rId6"/>
    <p:sldId id="290" r:id="rId7"/>
    <p:sldId id="263" r:id="rId8"/>
    <p:sldId id="2007577124" r:id="rId9"/>
    <p:sldId id="2007577125" r:id="rId10"/>
    <p:sldId id="296" r:id="rId11"/>
    <p:sldId id="306" r:id="rId12"/>
    <p:sldId id="307" r:id="rId13"/>
    <p:sldId id="313" r:id="rId14"/>
    <p:sldId id="347" r:id="rId15"/>
    <p:sldId id="311" r:id="rId16"/>
    <p:sldId id="375" r:id="rId17"/>
    <p:sldId id="2007577126" r:id="rId18"/>
    <p:sldId id="2007577127" r:id="rId19"/>
    <p:sldId id="2007577128" r:id="rId20"/>
    <p:sldId id="2007577129" r:id="rId21"/>
    <p:sldId id="377" r:id="rId22"/>
    <p:sldId id="2007577131" r:id="rId23"/>
    <p:sldId id="2007577132" r:id="rId24"/>
    <p:sldId id="2007577133" r:id="rId25"/>
    <p:sldId id="2007577134" r:id="rId26"/>
    <p:sldId id="2007577121" r:id="rId27"/>
    <p:sldId id="2007577135" r:id="rId28"/>
    <p:sldId id="2007577136" r:id="rId29"/>
    <p:sldId id="2007577137" r:id="rId30"/>
    <p:sldId id="276" r:id="rId31"/>
    <p:sldId id="305" r:id="rId32"/>
    <p:sldId id="26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6" d="100"/>
          <a:sy n="56" d="100"/>
        </p:scale>
        <p:origin x="1068"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0356D4-D688-4508-A336-3976A0F58779}" type="datetimeFigureOut">
              <a:rPr lang="en-US" smtClean="0"/>
              <a:t>3/1/2025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223B99-F81E-40B2-8C14-53169C860095}" type="slidenum">
              <a:rPr lang="en-US" smtClean="0"/>
              <a:t>‹#›</a:t>
            </a:fld>
            <a:endParaRPr lang="en-US"/>
          </a:p>
        </p:txBody>
      </p:sp>
    </p:spTree>
    <p:extLst>
      <p:ext uri="{BB962C8B-B14F-4D97-AF65-F5344CB8AC3E}">
        <p14:creationId xmlns:p14="http://schemas.microsoft.com/office/powerpoint/2010/main" val="2529534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9E8353-EE5B-42EF-8C73-23AD95668F3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字魂59号-创粗黑" panose="00000500000000000000"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字魂59号-创粗黑" panose="00000500000000000000"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9E8353-EE5B-42EF-8C73-23AD95668F3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字魂59号-创粗黑" panose="00000500000000000000"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字魂59号-创粗黑" panose="00000500000000000000" pitchFamily="2" charset="-122"/>
              <a:cs typeface="+mn-cs"/>
            </a:endParaRPr>
          </a:p>
        </p:txBody>
      </p:sp>
    </p:spTree>
    <p:extLst>
      <p:ext uri="{BB962C8B-B14F-4D97-AF65-F5344CB8AC3E}">
        <p14:creationId xmlns:p14="http://schemas.microsoft.com/office/powerpoint/2010/main" val="620802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9E8353-EE5B-42EF-8C73-23AD95668F3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字魂59号-创粗黑" panose="00000500000000000000"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字魂59号-创粗黑" panose="00000500000000000000" pitchFamily="2" charset="-122"/>
              <a:cs typeface="+mn-cs"/>
            </a:endParaRPr>
          </a:p>
        </p:txBody>
      </p:sp>
    </p:spTree>
    <p:extLst>
      <p:ext uri="{BB962C8B-B14F-4D97-AF65-F5344CB8AC3E}">
        <p14:creationId xmlns:p14="http://schemas.microsoft.com/office/powerpoint/2010/main" val="2751593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Trong </a:t>
            </a:r>
            <a:r>
              <a:rPr lang="en-US" sz="1800" dirty="0" err="1">
                <a:effectLst/>
                <a:latin typeface="Times New Roman" panose="02020603050405020304" pitchFamily="18" charset="0"/>
                <a:ea typeface="Calibri" panose="020F0502020204030204" pitchFamily="34" charset="0"/>
              </a:rPr>
              <a:t>cuộc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sống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đôi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khi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chúng</a:t>
            </a:r>
            <a:r>
              <a:rPr lang="en-US" sz="1800" dirty="0">
                <a:effectLst/>
                <a:latin typeface="Times New Roman" panose="02020603050405020304" pitchFamily="18" charset="0"/>
                <a:ea typeface="Calibri" panose="020F0502020204030204" pitchFamily="34" charset="0"/>
              </a:rPr>
              <a:t> ta </a:t>
            </a:r>
            <a:r>
              <a:rPr lang="en-US" sz="1800" dirty="0" err="1">
                <a:effectLst/>
                <a:latin typeface="Times New Roman" panose="02020603050405020304" pitchFamily="18" charset="0"/>
                <a:ea typeface="Calibri" panose="020F0502020204030204" pitchFamily="34" charset="0"/>
              </a:rPr>
              <a:t>phải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gặp</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tình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huống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không</a:t>
            </a:r>
            <a:r>
              <a:rPr lang="en-US" sz="1800" dirty="0">
                <a:effectLst/>
                <a:latin typeface="Times New Roman" panose="02020603050405020304" pitchFamily="18" charset="0"/>
                <a:ea typeface="Calibri" panose="020F0502020204030204" pitchFamily="34" charset="0"/>
              </a:rPr>
              <a:t> an </a:t>
            </a:r>
            <a:r>
              <a:rPr lang="en-US" sz="1800" dirty="0" err="1">
                <a:effectLst/>
                <a:latin typeface="Times New Roman" panose="02020603050405020304" pitchFamily="18" charset="0"/>
                <a:ea typeface="Calibri" panose="020F0502020204030204" pitchFamily="34" charset="0"/>
              </a:rPr>
              <a:t>toàn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thậm</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chí</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có</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nguy</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cơ</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bị</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xâm</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hại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Vậy</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làm</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thế</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nào</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để</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biết</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được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và</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phòng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tránh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nguy</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cơ</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đó</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các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em</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sẽ</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tìm</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hiểu</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trong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bài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học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hôm</a:t>
            </a:r>
            <a:r>
              <a:rPr lang="en-US" sz="1800" dirty="0">
                <a:effectLst/>
                <a:latin typeface="Times New Roman" panose="02020603050405020304" pitchFamily="18" charset="0"/>
                <a:ea typeface="Calibri" panose="020F0502020204030204" pitchFamily="34" charset="0"/>
              </a:rPr>
              <a:t> nay.</a:t>
            </a:r>
            <a:endParaRPr lang="en-US" dirty="0"/>
          </a:p>
        </p:txBody>
      </p:sp>
      <p:sp>
        <p:nvSpPr>
          <p:cNvPr id="4" name="Slide Number Placeholder 3"/>
          <p:cNvSpPr>
            <a:spLocks noGrp="1"/>
          </p:cNvSpPr>
          <p:nvPr>
            <p:ph type="sldNum" sz="quarter" idx="5"/>
          </p:nvPr>
        </p:nvSpPr>
        <p:spPr/>
        <p:txBody>
          <a:bodyPr/>
          <a:lstStyle/>
          <a:p>
            <a:fld id="{ED223B99-F81E-40B2-8C14-53169C860095}" type="slidenum">
              <a:rPr lang="en-US" smtClean="0"/>
              <a:t>6</a:t>
            </a:fld>
            <a:endParaRPr lang="en-US"/>
          </a:p>
        </p:txBody>
      </p:sp>
    </p:spTree>
    <p:extLst>
      <p:ext uri="{BB962C8B-B14F-4D97-AF65-F5344CB8AC3E}">
        <p14:creationId xmlns:p14="http://schemas.microsoft.com/office/powerpoint/2010/main" val="787155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9E8353-EE5B-42EF-8C73-23AD95668F3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字魂59号-创粗黑" panose="00000500000000000000"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字魂59号-创粗黑" panose="00000500000000000000" pitchFamily="2" charset="-122"/>
              <a:cs typeface="+mn-cs"/>
            </a:endParaRPr>
          </a:p>
        </p:txBody>
      </p:sp>
    </p:spTree>
    <p:extLst>
      <p:ext uri="{BB962C8B-B14F-4D97-AF65-F5344CB8AC3E}">
        <p14:creationId xmlns:p14="http://schemas.microsoft.com/office/powerpoint/2010/main" val="3855860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9E8353-EE5B-42EF-8C73-23AD95668F3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字魂59号-创粗黑" panose="00000500000000000000"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字魂59号-创粗黑" panose="00000500000000000000" pitchFamily="2" charset="-122"/>
              <a:cs typeface="+mn-cs"/>
            </a:endParaRPr>
          </a:p>
        </p:txBody>
      </p:sp>
    </p:spTree>
    <p:extLst>
      <p:ext uri="{BB962C8B-B14F-4D97-AF65-F5344CB8AC3E}">
        <p14:creationId xmlns:p14="http://schemas.microsoft.com/office/powerpoint/2010/main" val="38251383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9E8353-EE5B-42EF-8C73-23AD95668F3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字魂59号-创粗黑" panose="00000500000000000000"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字魂59号-创粗黑" panose="00000500000000000000" pitchFamily="2" charset="-122"/>
              <a:cs typeface="+mn-cs"/>
            </a:endParaRPr>
          </a:p>
        </p:txBody>
      </p:sp>
    </p:spTree>
    <p:extLst>
      <p:ext uri="{BB962C8B-B14F-4D97-AF65-F5344CB8AC3E}">
        <p14:creationId xmlns:p14="http://schemas.microsoft.com/office/powerpoint/2010/main" val="3999355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413257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1983264-A7E1-40B6-B8AD-C3C2F2B35B9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21497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jpeg"/><Relationship Id="rId1" Type="http://schemas.openxmlformats.org/officeDocument/2006/relationships/slideMaster" Target="../slideMasters/slideMaster5.xml"/><Relationship Id="rId5" Type="http://schemas.microsoft.com/office/2007/relationships/hdphoto" Target="../media/hdphoto2.wdp"/><Relationship Id="rId4"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8A149D8-4A70-41D9-AFC0-7E23B901CCB5}"/>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88618212-E8FF-4FD4-8FB3-883F299A75A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35AFE8F4-1019-42B5-A6B3-612BBE3D3AB2}"/>
              </a:ext>
            </a:extLst>
          </p:cNvPr>
          <p:cNvSpPr>
            <a:spLocks noGrp="1"/>
          </p:cNvSpPr>
          <p:nvPr>
            <p:ph type="dt" sz="half" idx="10"/>
          </p:nvPr>
        </p:nvSpPr>
        <p:spPr>
          <a:xfrm>
            <a:off x="838200" y="6356350"/>
            <a:ext cx="2743200" cy="365125"/>
          </a:xfrm>
          <a:prstGeom prst="rect">
            <a:avLst/>
          </a:prstGeom>
        </p:spPr>
        <p:txBody>
          <a:bodyPr/>
          <a:lstStyle/>
          <a:p>
            <a:fld id="{4F586887-ACC7-478C-B2C3-CF2D8BFAD57F}" type="datetimeFigureOut">
              <a:rPr lang="zh-CN" altLang="en-US" smtClean="0"/>
              <a:t>2025/3/1</a:t>
            </a:fld>
            <a:endParaRPr lang="zh-CN" altLang="en-US"/>
          </a:p>
        </p:txBody>
      </p:sp>
      <p:sp>
        <p:nvSpPr>
          <p:cNvPr id="5" name="页脚占位符 4">
            <a:extLst>
              <a:ext uri="{FF2B5EF4-FFF2-40B4-BE49-F238E27FC236}">
                <a16:creationId xmlns:a16="http://schemas.microsoft.com/office/drawing/2014/main" id="{7A235BCB-8D1F-4843-9FAA-2115EFEF06A9}"/>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A617B696-F410-4BA7-83D8-D542A6E01576}"/>
              </a:ext>
            </a:extLst>
          </p:cNvPr>
          <p:cNvSpPr>
            <a:spLocks noGrp="1"/>
          </p:cNvSpPr>
          <p:nvPr>
            <p:ph type="sldNum" sz="quarter" idx="12"/>
          </p:nvPr>
        </p:nvSpPr>
        <p:spPr>
          <a:xfrm>
            <a:off x="8610600" y="6356350"/>
            <a:ext cx="2743200" cy="365125"/>
          </a:xfrm>
          <a:prstGeom prst="rect">
            <a:avLst/>
          </a:prstGeom>
        </p:spPr>
        <p:txBody>
          <a:bodyPr/>
          <a:lstStyle/>
          <a:p>
            <a:fld id="{5568C8F7-2663-468A-93CF-161801EAED50}" type="slidenum">
              <a:rPr lang="zh-CN" altLang="en-US" smtClean="0"/>
              <a:t>‹#›</a:t>
            </a:fld>
            <a:endParaRPr lang="zh-CN" altLang="en-US"/>
          </a:p>
        </p:txBody>
      </p:sp>
    </p:spTree>
    <p:extLst>
      <p:ext uri="{BB962C8B-B14F-4D97-AF65-F5344CB8AC3E}">
        <p14:creationId xmlns:p14="http://schemas.microsoft.com/office/powerpoint/2010/main" val="15190203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8790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80751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C65CC6C4-D67F-4641-8AAA-187D018E506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9128" y="-76153"/>
            <a:ext cx="1507435" cy="1507435"/>
          </a:xfrm>
          <a:prstGeom prst="rect">
            <a:avLst/>
          </a:prstGeom>
        </p:spPr>
      </p:pic>
    </p:spTree>
    <p:extLst>
      <p:ext uri="{BB962C8B-B14F-4D97-AF65-F5344CB8AC3E}">
        <p14:creationId xmlns:p14="http://schemas.microsoft.com/office/powerpoint/2010/main" val="19041635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94DF9B-4DDC-4A9D-AE46-83E81E0C322D}"/>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8F21DAE1-3130-4567-9959-1110033E417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DE645D6D-66F1-4517-B5B0-716AAC882D64}"/>
              </a:ext>
            </a:extLst>
          </p:cNvPr>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E046DA66-9A31-4633-AD4A-8904BEA8620F}"/>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71A0D373-F544-4F83-85E8-E2C833CCA189}"/>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3C8F470D-5125-4233-87D4-D01D0D2D015F}"/>
              </a:ext>
            </a:extLst>
          </p:cNvPr>
          <p:cNvSpPr>
            <a:spLocks noGrp="1"/>
          </p:cNvSpPr>
          <p:nvPr>
            <p:ph type="dt" sz="half" idx="10"/>
          </p:nvPr>
        </p:nvSpPr>
        <p:spPr>
          <a:xfrm>
            <a:off x="838200" y="6356350"/>
            <a:ext cx="2743200" cy="365125"/>
          </a:xfrm>
          <a:prstGeom prst="rect">
            <a:avLst/>
          </a:prstGeom>
        </p:spPr>
        <p:txBody>
          <a:bodyPr/>
          <a:lstStyle/>
          <a:p>
            <a:fld id="{4F586887-ACC7-478C-B2C3-CF2D8BFAD57F}" type="datetimeFigureOut">
              <a:rPr lang="zh-CN" altLang="en-US" smtClean="0"/>
              <a:t>2025/3/1</a:t>
            </a:fld>
            <a:endParaRPr lang="zh-CN" altLang="en-US"/>
          </a:p>
        </p:txBody>
      </p:sp>
      <p:sp>
        <p:nvSpPr>
          <p:cNvPr id="8" name="页脚占位符 7">
            <a:extLst>
              <a:ext uri="{FF2B5EF4-FFF2-40B4-BE49-F238E27FC236}">
                <a16:creationId xmlns:a16="http://schemas.microsoft.com/office/drawing/2014/main" id="{14E19AC3-6FBB-4C3D-9D53-67509A057B10}"/>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61469FF4-7B35-435E-85AB-96DE8935ED63}"/>
              </a:ext>
            </a:extLst>
          </p:cNvPr>
          <p:cNvSpPr>
            <a:spLocks noGrp="1"/>
          </p:cNvSpPr>
          <p:nvPr>
            <p:ph type="sldNum" sz="quarter" idx="12"/>
          </p:nvPr>
        </p:nvSpPr>
        <p:spPr>
          <a:xfrm>
            <a:off x="8610600" y="6356350"/>
            <a:ext cx="2743200" cy="365125"/>
          </a:xfrm>
          <a:prstGeom prst="rect">
            <a:avLst/>
          </a:prstGeom>
        </p:spPr>
        <p:txBody>
          <a:bodyPr/>
          <a:lstStyle/>
          <a:p>
            <a:fld id="{5568C8F7-2663-468A-93CF-161801EAED50}" type="slidenum">
              <a:rPr lang="zh-CN" altLang="en-US" smtClean="0"/>
              <a:t>‹#›</a:t>
            </a:fld>
            <a:endParaRPr lang="zh-CN" altLang="en-US"/>
          </a:p>
        </p:txBody>
      </p:sp>
    </p:spTree>
    <p:extLst>
      <p:ext uri="{BB962C8B-B14F-4D97-AF65-F5344CB8AC3E}">
        <p14:creationId xmlns:p14="http://schemas.microsoft.com/office/powerpoint/2010/main" val="34188320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C212CF2-943F-425E-8C14-B4D4DB2053C3}"/>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3346B948-3475-45E3-B37E-78D4542F0BED}"/>
              </a:ext>
            </a:extLst>
          </p:cNvPr>
          <p:cNvSpPr>
            <a:spLocks noGrp="1"/>
          </p:cNvSpPr>
          <p:nvPr>
            <p:ph type="dt" sz="half" idx="10"/>
          </p:nvPr>
        </p:nvSpPr>
        <p:spPr>
          <a:xfrm>
            <a:off x="838200" y="6356350"/>
            <a:ext cx="2743200" cy="365125"/>
          </a:xfrm>
          <a:prstGeom prst="rect">
            <a:avLst/>
          </a:prstGeom>
        </p:spPr>
        <p:txBody>
          <a:bodyPr/>
          <a:lstStyle/>
          <a:p>
            <a:fld id="{4F586887-ACC7-478C-B2C3-CF2D8BFAD57F}" type="datetimeFigureOut">
              <a:rPr lang="zh-CN" altLang="en-US" smtClean="0"/>
              <a:t>2025/3/1</a:t>
            </a:fld>
            <a:endParaRPr lang="zh-CN" altLang="en-US"/>
          </a:p>
        </p:txBody>
      </p:sp>
      <p:sp>
        <p:nvSpPr>
          <p:cNvPr id="4" name="页脚占位符 3">
            <a:extLst>
              <a:ext uri="{FF2B5EF4-FFF2-40B4-BE49-F238E27FC236}">
                <a16:creationId xmlns:a16="http://schemas.microsoft.com/office/drawing/2014/main" id="{EE7523CA-97BA-4624-9AB4-103E7971957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B3C18601-B69F-4E7B-8C0C-CDC6C19977F4}"/>
              </a:ext>
            </a:extLst>
          </p:cNvPr>
          <p:cNvSpPr>
            <a:spLocks noGrp="1"/>
          </p:cNvSpPr>
          <p:nvPr>
            <p:ph type="sldNum" sz="quarter" idx="12"/>
          </p:nvPr>
        </p:nvSpPr>
        <p:spPr>
          <a:xfrm>
            <a:off x="8610600" y="6356350"/>
            <a:ext cx="2743200" cy="365125"/>
          </a:xfrm>
          <a:prstGeom prst="rect">
            <a:avLst/>
          </a:prstGeom>
        </p:spPr>
        <p:txBody>
          <a:bodyPr/>
          <a:lstStyle/>
          <a:p>
            <a:fld id="{5568C8F7-2663-468A-93CF-161801EAED50}" type="slidenum">
              <a:rPr lang="zh-CN" altLang="en-US" smtClean="0"/>
              <a:t>‹#›</a:t>
            </a:fld>
            <a:endParaRPr lang="zh-CN" altLang="en-US"/>
          </a:p>
        </p:txBody>
      </p:sp>
    </p:spTree>
    <p:extLst>
      <p:ext uri="{BB962C8B-B14F-4D97-AF65-F5344CB8AC3E}">
        <p14:creationId xmlns:p14="http://schemas.microsoft.com/office/powerpoint/2010/main" val="3169713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E887EAC2-5D80-4E77-8BCB-57453E02F861}"/>
              </a:ext>
            </a:extLst>
          </p:cNvPr>
          <p:cNvSpPr>
            <a:spLocks noGrp="1"/>
          </p:cNvSpPr>
          <p:nvPr>
            <p:ph type="dt" sz="half" idx="10"/>
          </p:nvPr>
        </p:nvSpPr>
        <p:spPr>
          <a:xfrm>
            <a:off x="838200" y="6356350"/>
            <a:ext cx="2743200" cy="365125"/>
          </a:xfrm>
          <a:prstGeom prst="rect">
            <a:avLst/>
          </a:prstGeom>
        </p:spPr>
        <p:txBody>
          <a:bodyPr/>
          <a:lstStyle/>
          <a:p>
            <a:fld id="{4F586887-ACC7-478C-B2C3-CF2D8BFAD57F}" type="datetimeFigureOut">
              <a:rPr lang="zh-CN" altLang="en-US" smtClean="0"/>
              <a:t>2025/3/1</a:t>
            </a:fld>
            <a:endParaRPr lang="zh-CN" altLang="en-US"/>
          </a:p>
        </p:txBody>
      </p:sp>
      <p:sp>
        <p:nvSpPr>
          <p:cNvPr id="3" name="页脚占位符 2">
            <a:extLst>
              <a:ext uri="{FF2B5EF4-FFF2-40B4-BE49-F238E27FC236}">
                <a16:creationId xmlns:a16="http://schemas.microsoft.com/office/drawing/2014/main" id="{B1E4476F-7930-46FC-823F-70198CFEEDB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EAA43651-7693-42D0-A475-A61039B817CC}"/>
              </a:ext>
            </a:extLst>
          </p:cNvPr>
          <p:cNvSpPr>
            <a:spLocks noGrp="1"/>
          </p:cNvSpPr>
          <p:nvPr>
            <p:ph type="sldNum" sz="quarter" idx="12"/>
          </p:nvPr>
        </p:nvSpPr>
        <p:spPr>
          <a:xfrm>
            <a:off x="8610600" y="6356350"/>
            <a:ext cx="2743200" cy="365125"/>
          </a:xfrm>
          <a:prstGeom prst="rect">
            <a:avLst/>
          </a:prstGeom>
        </p:spPr>
        <p:txBody>
          <a:bodyPr/>
          <a:lstStyle/>
          <a:p>
            <a:fld id="{5568C8F7-2663-468A-93CF-161801EAED50}" type="slidenum">
              <a:rPr lang="zh-CN" altLang="en-US" smtClean="0"/>
              <a:t>‹#›</a:t>
            </a:fld>
            <a:endParaRPr lang="zh-CN" altLang="en-US"/>
          </a:p>
        </p:txBody>
      </p:sp>
      <p:pic>
        <p:nvPicPr>
          <p:cNvPr id="6" name="图片 5">
            <a:extLst>
              <a:ext uri="{FF2B5EF4-FFF2-40B4-BE49-F238E27FC236}">
                <a16:creationId xmlns:a16="http://schemas.microsoft.com/office/drawing/2014/main" id="{E10A1A1B-4109-4FBD-8466-AD8C311BB30A}"/>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Blur radius="5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a:extLst>
              <a:ext uri="{FF2B5EF4-FFF2-40B4-BE49-F238E27FC236}">
                <a16:creationId xmlns:a16="http://schemas.microsoft.com/office/drawing/2014/main" id="{5686AF2C-FA76-4431-A98D-039591FB499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53915" y="302746"/>
            <a:ext cx="1423425" cy="719544"/>
          </a:xfrm>
          <a:prstGeom prst="rect">
            <a:avLst/>
          </a:prstGeom>
        </p:spPr>
      </p:pic>
    </p:spTree>
    <p:extLst>
      <p:ext uri="{BB962C8B-B14F-4D97-AF65-F5344CB8AC3E}">
        <p14:creationId xmlns:p14="http://schemas.microsoft.com/office/powerpoint/2010/main" val="42417496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0E6CB70-C6B4-4C9D-8DC2-760BA5D234D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AF443CBD-EEAF-44D7-B930-E3573278EF36}"/>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A8DD62AE-F125-406D-9BD0-93DBF06314F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B47BDD9C-730C-49F2-B16B-BCC609F053C0}"/>
              </a:ext>
            </a:extLst>
          </p:cNvPr>
          <p:cNvSpPr>
            <a:spLocks noGrp="1"/>
          </p:cNvSpPr>
          <p:nvPr>
            <p:ph type="dt" sz="half" idx="10"/>
          </p:nvPr>
        </p:nvSpPr>
        <p:spPr>
          <a:xfrm>
            <a:off x="838200" y="6356350"/>
            <a:ext cx="2743200" cy="365125"/>
          </a:xfrm>
          <a:prstGeom prst="rect">
            <a:avLst/>
          </a:prstGeom>
        </p:spPr>
        <p:txBody>
          <a:bodyPr/>
          <a:lstStyle/>
          <a:p>
            <a:fld id="{4F586887-ACC7-478C-B2C3-CF2D8BFAD57F}" type="datetimeFigureOut">
              <a:rPr lang="zh-CN" altLang="en-US" smtClean="0"/>
              <a:t>2025/3/1</a:t>
            </a:fld>
            <a:endParaRPr lang="zh-CN" altLang="en-US"/>
          </a:p>
        </p:txBody>
      </p:sp>
      <p:sp>
        <p:nvSpPr>
          <p:cNvPr id="6" name="页脚占位符 5">
            <a:extLst>
              <a:ext uri="{FF2B5EF4-FFF2-40B4-BE49-F238E27FC236}">
                <a16:creationId xmlns:a16="http://schemas.microsoft.com/office/drawing/2014/main" id="{C5D68263-D753-4897-990E-A96046AED44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B9A1FC13-685E-4773-990D-7617FA0F5225}"/>
              </a:ext>
            </a:extLst>
          </p:cNvPr>
          <p:cNvSpPr>
            <a:spLocks noGrp="1"/>
          </p:cNvSpPr>
          <p:nvPr>
            <p:ph type="sldNum" sz="quarter" idx="12"/>
          </p:nvPr>
        </p:nvSpPr>
        <p:spPr>
          <a:xfrm>
            <a:off x="8610600" y="6356350"/>
            <a:ext cx="2743200" cy="365125"/>
          </a:xfrm>
          <a:prstGeom prst="rect">
            <a:avLst/>
          </a:prstGeom>
        </p:spPr>
        <p:txBody>
          <a:bodyPr/>
          <a:lstStyle/>
          <a:p>
            <a:fld id="{5568C8F7-2663-468A-93CF-161801EAED50}" type="slidenum">
              <a:rPr lang="zh-CN" altLang="en-US" smtClean="0"/>
              <a:t>‹#›</a:t>
            </a:fld>
            <a:endParaRPr lang="zh-CN" altLang="en-US"/>
          </a:p>
        </p:txBody>
      </p:sp>
    </p:spTree>
    <p:extLst>
      <p:ext uri="{BB962C8B-B14F-4D97-AF65-F5344CB8AC3E}">
        <p14:creationId xmlns:p14="http://schemas.microsoft.com/office/powerpoint/2010/main" val="39071616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B9A1BD9-D675-4A79-887A-A9AD1DBA4A6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0F6178CA-313A-40CF-B776-01F3119D74C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BB6E2773-5C73-4F4E-AA73-F66D28D2FBC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53CDA69B-A346-4098-97C9-EC40B0292A2D}"/>
              </a:ext>
            </a:extLst>
          </p:cNvPr>
          <p:cNvSpPr>
            <a:spLocks noGrp="1"/>
          </p:cNvSpPr>
          <p:nvPr>
            <p:ph type="dt" sz="half" idx="10"/>
          </p:nvPr>
        </p:nvSpPr>
        <p:spPr>
          <a:xfrm>
            <a:off x="838200" y="6356350"/>
            <a:ext cx="2743200" cy="365125"/>
          </a:xfrm>
          <a:prstGeom prst="rect">
            <a:avLst/>
          </a:prstGeom>
        </p:spPr>
        <p:txBody>
          <a:bodyPr/>
          <a:lstStyle/>
          <a:p>
            <a:fld id="{4F586887-ACC7-478C-B2C3-CF2D8BFAD57F}" type="datetimeFigureOut">
              <a:rPr lang="zh-CN" altLang="en-US" smtClean="0"/>
              <a:t>2025/3/1</a:t>
            </a:fld>
            <a:endParaRPr lang="zh-CN" altLang="en-US"/>
          </a:p>
        </p:txBody>
      </p:sp>
      <p:sp>
        <p:nvSpPr>
          <p:cNvPr id="6" name="页脚占位符 5">
            <a:extLst>
              <a:ext uri="{FF2B5EF4-FFF2-40B4-BE49-F238E27FC236}">
                <a16:creationId xmlns:a16="http://schemas.microsoft.com/office/drawing/2014/main" id="{4207FAB4-75BB-4E3B-A692-8D29E77F9A59}"/>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482D7049-1EA6-448B-A6F1-F23FB7CFB00D}"/>
              </a:ext>
            </a:extLst>
          </p:cNvPr>
          <p:cNvSpPr>
            <a:spLocks noGrp="1"/>
          </p:cNvSpPr>
          <p:nvPr>
            <p:ph type="sldNum" sz="quarter" idx="12"/>
          </p:nvPr>
        </p:nvSpPr>
        <p:spPr>
          <a:xfrm>
            <a:off x="8610600" y="6356350"/>
            <a:ext cx="2743200" cy="365125"/>
          </a:xfrm>
          <a:prstGeom prst="rect">
            <a:avLst/>
          </a:prstGeom>
        </p:spPr>
        <p:txBody>
          <a:bodyPr/>
          <a:lstStyle/>
          <a:p>
            <a:fld id="{5568C8F7-2663-468A-93CF-161801EAED50}" type="slidenum">
              <a:rPr lang="zh-CN" altLang="en-US" smtClean="0"/>
              <a:t>‹#›</a:t>
            </a:fld>
            <a:endParaRPr lang="zh-CN" altLang="en-US"/>
          </a:p>
        </p:txBody>
      </p:sp>
    </p:spTree>
    <p:extLst>
      <p:ext uri="{BB962C8B-B14F-4D97-AF65-F5344CB8AC3E}">
        <p14:creationId xmlns:p14="http://schemas.microsoft.com/office/powerpoint/2010/main" val="17653970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59BEB7-4804-41D2-8219-C0D3100ECFC4}"/>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BC38551A-FC9F-4833-ADCF-BC0E3DB5F84A}"/>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288F1E0-6EF5-422B-9288-511856459AA4}"/>
              </a:ext>
            </a:extLst>
          </p:cNvPr>
          <p:cNvSpPr>
            <a:spLocks noGrp="1"/>
          </p:cNvSpPr>
          <p:nvPr>
            <p:ph type="dt" sz="half" idx="10"/>
          </p:nvPr>
        </p:nvSpPr>
        <p:spPr>
          <a:xfrm>
            <a:off x="838200" y="6356350"/>
            <a:ext cx="2743200" cy="365125"/>
          </a:xfrm>
          <a:prstGeom prst="rect">
            <a:avLst/>
          </a:prstGeom>
        </p:spPr>
        <p:txBody>
          <a:bodyPr/>
          <a:lstStyle/>
          <a:p>
            <a:fld id="{4F586887-ACC7-478C-B2C3-CF2D8BFAD57F}" type="datetimeFigureOut">
              <a:rPr lang="zh-CN" altLang="en-US" smtClean="0"/>
              <a:t>2025/3/1</a:t>
            </a:fld>
            <a:endParaRPr lang="zh-CN" altLang="en-US"/>
          </a:p>
        </p:txBody>
      </p:sp>
      <p:sp>
        <p:nvSpPr>
          <p:cNvPr id="5" name="页脚占位符 4">
            <a:extLst>
              <a:ext uri="{FF2B5EF4-FFF2-40B4-BE49-F238E27FC236}">
                <a16:creationId xmlns:a16="http://schemas.microsoft.com/office/drawing/2014/main" id="{78375309-7537-47FC-A314-7A4B8E93789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7D98D3A5-D67E-463E-BA27-3FA798CCD11F}"/>
              </a:ext>
            </a:extLst>
          </p:cNvPr>
          <p:cNvSpPr>
            <a:spLocks noGrp="1"/>
          </p:cNvSpPr>
          <p:nvPr>
            <p:ph type="sldNum" sz="quarter" idx="12"/>
          </p:nvPr>
        </p:nvSpPr>
        <p:spPr>
          <a:xfrm>
            <a:off x="8610600" y="6356350"/>
            <a:ext cx="2743200" cy="365125"/>
          </a:xfrm>
          <a:prstGeom prst="rect">
            <a:avLst/>
          </a:prstGeom>
        </p:spPr>
        <p:txBody>
          <a:bodyPr/>
          <a:lstStyle/>
          <a:p>
            <a:fld id="{5568C8F7-2663-468A-93CF-161801EAED50}" type="slidenum">
              <a:rPr lang="zh-CN" altLang="en-US" smtClean="0"/>
              <a:t>‹#›</a:t>
            </a:fld>
            <a:endParaRPr lang="zh-CN" altLang="en-US"/>
          </a:p>
        </p:txBody>
      </p:sp>
    </p:spTree>
    <p:extLst>
      <p:ext uri="{BB962C8B-B14F-4D97-AF65-F5344CB8AC3E}">
        <p14:creationId xmlns:p14="http://schemas.microsoft.com/office/powerpoint/2010/main" val="39362182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F9C2305C-2EC2-43B5-917E-5154DC23C770}"/>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FDD0AD69-DC08-4FE7-8CD7-648111E36435}"/>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A8B74BC-93C2-4207-BF2A-C09409280AF6}"/>
              </a:ext>
            </a:extLst>
          </p:cNvPr>
          <p:cNvSpPr>
            <a:spLocks noGrp="1"/>
          </p:cNvSpPr>
          <p:nvPr>
            <p:ph type="dt" sz="half" idx="10"/>
          </p:nvPr>
        </p:nvSpPr>
        <p:spPr>
          <a:xfrm>
            <a:off x="838200" y="6356350"/>
            <a:ext cx="2743200" cy="365125"/>
          </a:xfrm>
          <a:prstGeom prst="rect">
            <a:avLst/>
          </a:prstGeom>
        </p:spPr>
        <p:txBody>
          <a:bodyPr/>
          <a:lstStyle/>
          <a:p>
            <a:fld id="{4F586887-ACC7-478C-B2C3-CF2D8BFAD57F}" type="datetimeFigureOut">
              <a:rPr lang="zh-CN" altLang="en-US" smtClean="0"/>
              <a:t>2025/3/1</a:t>
            </a:fld>
            <a:endParaRPr lang="zh-CN" altLang="en-US"/>
          </a:p>
        </p:txBody>
      </p:sp>
      <p:sp>
        <p:nvSpPr>
          <p:cNvPr id="5" name="页脚占位符 4">
            <a:extLst>
              <a:ext uri="{FF2B5EF4-FFF2-40B4-BE49-F238E27FC236}">
                <a16:creationId xmlns:a16="http://schemas.microsoft.com/office/drawing/2014/main" id="{95ACC8E8-97FB-43B0-827B-EA16A5A3A91C}"/>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F7CA9E56-59A5-44BE-9935-48FDC4B081A1}"/>
              </a:ext>
            </a:extLst>
          </p:cNvPr>
          <p:cNvSpPr>
            <a:spLocks noGrp="1"/>
          </p:cNvSpPr>
          <p:nvPr>
            <p:ph type="sldNum" sz="quarter" idx="12"/>
          </p:nvPr>
        </p:nvSpPr>
        <p:spPr>
          <a:xfrm>
            <a:off x="8610600" y="6356350"/>
            <a:ext cx="2743200" cy="365125"/>
          </a:xfrm>
          <a:prstGeom prst="rect">
            <a:avLst/>
          </a:prstGeom>
        </p:spPr>
        <p:txBody>
          <a:bodyPr/>
          <a:lstStyle/>
          <a:p>
            <a:fld id="{5568C8F7-2663-468A-93CF-161801EAED50}" type="slidenum">
              <a:rPr lang="zh-CN" altLang="en-US" smtClean="0"/>
              <a:t>‹#›</a:t>
            </a:fld>
            <a:endParaRPr lang="zh-CN" altLang="en-US"/>
          </a:p>
        </p:txBody>
      </p:sp>
    </p:spTree>
    <p:extLst>
      <p:ext uri="{BB962C8B-B14F-4D97-AF65-F5344CB8AC3E}">
        <p14:creationId xmlns:p14="http://schemas.microsoft.com/office/powerpoint/2010/main" val="2021702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05243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CAF34-91B3-8C83-2393-DDC44026525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3A02A3-E305-4E86-F6CD-7EA4885EF72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2B75D49-F0FF-D55A-B8B3-BEB2E5B65D2B}"/>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3/1/2025</a:t>
            </a:fld>
            <a:endParaRPr lang="en-US"/>
          </a:p>
        </p:txBody>
      </p:sp>
      <p:sp>
        <p:nvSpPr>
          <p:cNvPr id="5" name="Footer Placeholder 4">
            <a:extLst>
              <a:ext uri="{FF2B5EF4-FFF2-40B4-BE49-F238E27FC236}">
                <a16:creationId xmlns:a16="http://schemas.microsoft.com/office/drawing/2014/main" id="{B9FB1298-7E7A-0C8B-EA8C-0F3EB527DC6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1EE0407-0D19-7E65-BA43-C997C31537CC}"/>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8989325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827A1-BF89-2455-AB89-F891BAA2B9A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D1C0ADF-63C7-C882-9FEA-FF9F582D83E9}"/>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264FB9-8C8E-2BD5-6637-2E1D9E76876E}"/>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3/1/2025</a:t>
            </a:fld>
            <a:endParaRPr lang="en-US"/>
          </a:p>
        </p:txBody>
      </p:sp>
      <p:sp>
        <p:nvSpPr>
          <p:cNvPr id="5" name="Footer Placeholder 4">
            <a:extLst>
              <a:ext uri="{FF2B5EF4-FFF2-40B4-BE49-F238E27FC236}">
                <a16:creationId xmlns:a16="http://schemas.microsoft.com/office/drawing/2014/main" id="{0749EC12-3029-8E25-A443-57F0EA26D2A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7EBB34E-32E0-57C8-EE29-B32DFF07F486}"/>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20742044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A1894-515C-08E3-4AD7-23FE4E963DE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41B13C-6DC8-6F9E-A968-9E7FA9B890E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279B02-76B0-FA52-6C1B-0F149689A907}"/>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3/1/2025</a:t>
            </a:fld>
            <a:endParaRPr lang="en-US"/>
          </a:p>
        </p:txBody>
      </p:sp>
      <p:sp>
        <p:nvSpPr>
          <p:cNvPr id="5" name="Footer Placeholder 4">
            <a:extLst>
              <a:ext uri="{FF2B5EF4-FFF2-40B4-BE49-F238E27FC236}">
                <a16:creationId xmlns:a16="http://schemas.microsoft.com/office/drawing/2014/main" id="{A4AC090C-5B44-D8AC-96D0-E0FBAD5EA44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D3C7C6D-15EF-3201-FE4B-99BF248A7D63}"/>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13357452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B745-A084-1445-D899-59C31E3D4E2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7BCCA36-E201-09DB-9377-F5530820B9D6}"/>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BB1626-38F6-351F-F73F-6C1E51868A3C}"/>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00D610-92C3-850D-F4CD-AF9A90C46A46}"/>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3/1/2025</a:t>
            </a:fld>
            <a:endParaRPr lang="en-US"/>
          </a:p>
        </p:txBody>
      </p:sp>
      <p:sp>
        <p:nvSpPr>
          <p:cNvPr id="6" name="Footer Placeholder 5">
            <a:extLst>
              <a:ext uri="{FF2B5EF4-FFF2-40B4-BE49-F238E27FC236}">
                <a16:creationId xmlns:a16="http://schemas.microsoft.com/office/drawing/2014/main" id="{254CDDFE-68E9-364F-242A-F583E74F88E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D1F9ABA-C2E9-4FAB-D5B6-6D8258E9A6B8}"/>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9055162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60D21-4B13-587D-A2D9-5E99D2F001D8}"/>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33F28D2F-BFB4-212E-7647-52AA8EC25FA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20D926-A861-5970-4944-165DEDBD4E97}"/>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7A9D15-5D70-CDD4-0887-799F6A58228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72FD43-6A37-8FC7-C545-139625012F45}"/>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27EB626-EBDF-6887-EAF7-8D22DBF703D2}"/>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3/1/2025</a:t>
            </a:fld>
            <a:endParaRPr lang="en-US"/>
          </a:p>
        </p:txBody>
      </p:sp>
      <p:sp>
        <p:nvSpPr>
          <p:cNvPr id="8" name="Footer Placeholder 7">
            <a:extLst>
              <a:ext uri="{FF2B5EF4-FFF2-40B4-BE49-F238E27FC236}">
                <a16:creationId xmlns:a16="http://schemas.microsoft.com/office/drawing/2014/main" id="{19E26F4C-1B9E-B07B-7001-1CAA545037C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D8BC1DE3-6985-690E-8867-E64CC13629AD}"/>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7780210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4E3A7-E39D-86AC-0751-B35A47A10B4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9C23343C-E329-6C15-486C-6EB1CD7D8AC0}"/>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3/1/2025</a:t>
            </a:fld>
            <a:endParaRPr lang="en-US"/>
          </a:p>
        </p:txBody>
      </p:sp>
      <p:sp>
        <p:nvSpPr>
          <p:cNvPr id="4" name="Footer Placeholder 3">
            <a:extLst>
              <a:ext uri="{FF2B5EF4-FFF2-40B4-BE49-F238E27FC236}">
                <a16:creationId xmlns:a16="http://schemas.microsoft.com/office/drawing/2014/main" id="{8AAA05C8-A432-3B2C-BAEA-3450B69FA12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8B39B37-80E6-9B79-16D5-C0C38292FA59}"/>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25246711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3DAD47-7519-6897-44E5-DBAD98593E66}"/>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3/1/2025</a:t>
            </a:fld>
            <a:endParaRPr lang="en-US"/>
          </a:p>
        </p:txBody>
      </p:sp>
      <p:sp>
        <p:nvSpPr>
          <p:cNvPr id="3" name="Footer Placeholder 2">
            <a:extLst>
              <a:ext uri="{FF2B5EF4-FFF2-40B4-BE49-F238E27FC236}">
                <a16:creationId xmlns:a16="http://schemas.microsoft.com/office/drawing/2014/main" id="{9B5DB4A1-1E72-FDA3-EF0F-7A685EE8EA6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8243DD24-DC1D-09A2-28AA-CD866088404E}"/>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26501503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42576-CE0C-7FB4-CD1D-5CA710E4FA4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3AEB1DD-7C7E-939D-BB12-F69CBE69E233}"/>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C54670-6DFB-1F09-C937-D8C22B22A90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493E85-D607-76F9-666C-19B3C19817FD}"/>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3/1/2025</a:t>
            </a:fld>
            <a:endParaRPr lang="en-US"/>
          </a:p>
        </p:txBody>
      </p:sp>
      <p:sp>
        <p:nvSpPr>
          <p:cNvPr id="6" name="Footer Placeholder 5">
            <a:extLst>
              <a:ext uri="{FF2B5EF4-FFF2-40B4-BE49-F238E27FC236}">
                <a16:creationId xmlns:a16="http://schemas.microsoft.com/office/drawing/2014/main" id="{8FCB23E3-7E52-FF4E-AE0C-1EC8B57852A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042456A-0C28-C079-DF99-31F8F5C3F5E6}"/>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2234629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75A14-B090-AB69-42CB-D351D3F85B7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8DD392-642F-DB51-97F3-5F27212564E1}"/>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446B8F2-C8E8-7A53-F182-FF9A3CE6124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E54AAE-A612-73A8-E5B2-B09266690370}"/>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3/1/2025</a:t>
            </a:fld>
            <a:endParaRPr lang="en-US"/>
          </a:p>
        </p:txBody>
      </p:sp>
      <p:sp>
        <p:nvSpPr>
          <p:cNvPr id="6" name="Footer Placeholder 5">
            <a:extLst>
              <a:ext uri="{FF2B5EF4-FFF2-40B4-BE49-F238E27FC236}">
                <a16:creationId xmlns:a16="http://schemas.microsoft.com/office/drawing/2014/main" id="{EBEE9846-34C6-3964-23C1-97F60A606DF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FD3A427-039A-6988-4A08-E18C876758E3}"/>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42766691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303B6-A4A6-87C3-B5BC-6816F0E1332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CFBDD2-3614-AD2F-D406-F6AA13CC1800}"/>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0F1FEC-64A8-900C-EA7F-7602192E6820}"/>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3/1/2025</a:t>
            </a:fld>
            <a:endParaRPr lang="en-US"/>
          </a:p>
        </p:txBody>
      </p:sp>
      <p:sp>
        <p:nvSpPr>
          <p:cNvPr id="5" name="Footer Placeholder 4">
            <a:extLst>
              <a:ext uri="{FF2B5EF4-FFF2-40B4-BE49-F238E27FC236}">
                <a16:creationId xmlns:a16="http://schemas.microsoft.com/office/drawing/2014/main" id="{0A3BE049-F3A7-E6C5-EA40-43905CD4DA4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E369D19-BBC5-2493-89D9-E663BA8F848A}"/>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9385347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5BB4E2-0492-BBB1-95AD-83085A006AD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C14FDA3-608C-3E18-02DB-AC1A4B87BEA1}"/>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5D723B-2A73-F1DF-D7D1-519B200129B4}"/>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3/1/2025</a:t>
            </a:fld>
            <a:endParaRPr lang="en-US"/>
          </a:p>
        </p:txBody>
      </p:sp>
      <p:sp>
        <p:nvSpPr>
          <p:cNvPr id="5" name="Footer Placeholder 4">
            <a:extLst>
              <a:ext uri="{FF2B5EF4-FFF2-40B4-BE49-F238E27FC236}">
                <a16:creationId xmlns:a16="http://schemas.microsoft.com/office/drawing/2014/main" id="{A9BDE330-C6AF-4877-8C0E-5C7891315B9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ECE8FC0-40C8-A484-88F5-BFF0616C98A5}"/>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28806057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DBCD69D0-8FF8-41FD-836E-C0A416E090F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2661637" y="-2672363"/>
            <a:ext cx="6868727" cy="12192002"/>
          </a:xfrm>
          <a:prstGeom prst="rect">
            <a:avLst/>
          </a:prstGeom>
        </p:spPr>
      </p:pic>
    </p:spTree>
    <p:extLst>
      <p:ext uri="{BB962C8B-B14F-4D97-AF65-F5344CB8AC3E}">
        <p14:creationId xmlns:p14="http://schemas.microsoft.com/office/powerpoint/2010/main" val="158164576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EFAAD5C8-3D31-4380-A95A-9B688EDB2F7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2661637" y="-2672363"/>
            <a:ext cx="6868727" cy="12192002"/>
          </a:xfrm>
          <a:prstGeom prst="rect">
            <a:avLst/>
          </a:prstGeom>
        </p:spPr>
      </p:pic>
      <p:pic>
        <p:nvPicPr>
          <p:cNvPr id="9" name="图片 8">
            <a:extLst>
              <a:ext uri="{FF2B5EF4-FFF2-40B4-BE49-F238E27FC236}">
                <a16:creationId xmlns:a16="http://schemas.microsoft.com/office/drawing/2014/main" id="{BA31A3EC-1A25-4C9F-9818-B95A8AB3343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4864397" y="-483462"/>
            <a:ext cx="2477069" cy="12205854"/>
          </a:xfrm>
          <a:prstGeom prst="rect">
            <a:avLst/>
          </a:prstGeom>
        </p:spPr>
      </p:pic>
      <p:pic>
        <p:nvPicPr>
          <p:cNvPr id="7" name="图片 6">
            <a:extLst>
              <a:ext uri="{FF2B5EF4-FFF2-40B4-BE49-F238E27FC236}">
                <a16:creationId xmlns:a16="http://schemas.microsoft.com/office/drawing/2014/main" id="{F318CB0C-34CF-4DCC-A074-B07B53257195}"/>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rot="5400000">
            <a:off x="5096409" y="-251449"/>
            <a:ext cx="2013046" cy="12205855"/>
          </a:xfrm>
          <a:prstGeom prst="rect">
            <a:avLst/>
          </a:prstGeom>
        </p:spPr>
      </p:pic>
    </p:spTree>
    <p:extLst>
      <p:ext uri="{BB962C8B-B14F-4D97-AF65-F5344CB8AC3E}">
        <p14:creationId xmlns:p14="http://schemas.microsoft.com/office/powerpoint/2010/main" val="245357611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442B0A-64C9-41ED-AFFE-889DCF1EF7D0}"/>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F73A7D48-3E34-48A3-BBCF-0D9D47A6F3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4531E2C6-5834-4265-A6A9-1B6BCEA42F22}"/>
              </a:ext>
            </a:extLst>
          </p:cNvPr>
          <p:cNvSpPr>
            <a:spLocks noGrp="1"/>
          </p:cNvSpPr>
          <p:nvPr>
            <p:ph type="dt" sz="half" idx="10"/>
          </p:nvPr>
        </p:nvSpPr>
        <p:spPr/>
        <p:txBody>
          <a:bodyPr/>
          <a:lstStyle/>
          <a:p>
            <a:fld id="{3A332760-E0EF-4042-A232-5E2389B008BB}" type="datetimeFigureOut">
              <a:rPr lang="zh-CN" altLang="en-US" smtClean="0"/>
              <a:t>2025/3/1</a:t>
            </a:fld>
            <a:endParaRPr lang="zh-CN" altLang="en-US"/>
          </a:p>
        </p:txBody>
      </p:sp>
      <p:sp>
        <p:nvSpPr>
          <p:cNvPr id="5" name="页脚占位符 4">
            <a:extLst>
              <a:ext uri="{FF2B5EF4-FFF2-40B4-BE49-F238E27FC236}">
                <a16:creationId xmlns:a16="http://schemas.microsoft.com/office/drawing/2014/main" id="{25CBCAA5-09DD-4E3B-9FCE-ED35A9007E5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C61C0A8-943B-41E5-B521-AD752222085D}"/>
              </a:ext>
            </a:extLst>
          </p:cNvPr>
          <p:cNvSpPr>
            <a:spLocks noGrp="1"/>
          </p:cNvSpPr>
          <p:nvPr>
            <p:ph type="sldNum" sz="quarter" idx="12"/>
          </p:nvPr>
        </p:nvSpPr>
        <p:spPr/>
        <p:txBody>
          <a:bodyPr/>
          <a:lstStyle/>
          <a:p>
            <a:fld id="{87ECA75A-4185-4D33-ADDB-DE567E28B235}" type="slidenum">
              <a:rPr lang="zh-CN" altLang="en-US" smtClean="0"/>
              <a:t>‹#›</a:t>
            </a:fld>
            <a:endParaRPr lang="zh-CN" altLang="en-US"/>
          </a:p>
        </p:txBody>
      </p:sp>
    </p:spTree>
    <p:extLst>
      <p:ext uri="{BB962C8B-B14F-4D97-AF65-F5344CB8AC3E}">
        <p14:creationId xmlns:p14="http://schemas.microsoft.com/office/powerpoint/2010/main" val="73825363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369D1C-B548-4A0F-81FD-9651C59B88C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813B6588-442B-4785-8F9B-D789851157E2}"/>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620A24C6-FA48-4AED-94D3-A328573533B1}"/>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4B36411A-C21E-4502-859B-9E2FA2C75190}"/>
              </a:ext>
            </a:extLst>
          </p:cNvPr>
          <p:cNvSpPr>
            <a:spLocks noGrp="1"/>
          </p:cNvSpPr>
          <p:nvPr>
            <p:ph type="dt" sz="half" idx="10"/>
          </p:nvPr>
        </p:nvSpPr>
        <p:spPr/>
        <p:txBody>
          <a:bodyPr/>
          <a:lstStyle/>
          <a:p>
            <a:fld id="{3A332760-E0EF-4042-A232-5E2389B008BB}" type="datetimeFigureOut">
              <a:rPr lang="zh-CN" altLang="en-US" smtClean="0"/>
              <a:t>2025/3/1</a:t>
            </a:fld>
            <a:endParaRPr lang="zh-CN" altLang="en-US"/>
          </a:p>
        </p:txBody>
      </p:sp>
      <p:sp>
        <p:nvSpPr>
          <p:cNvPr id="6" name="页脚占位符 5">
            <a:extLst>
              <a:ext uri="{FF2B5EF4-FFF2-40B4-BE49-F238E27FC236}">
                <a16:creationId xmlns:a16="http://schemas.microsoft.com/office/drawing/2014/main" id="{86A84C54-183D-4875-8119-6CC55132E75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38C414B-A2D8-4155-B9B0-EB5196D354C8}"/>
              </a:ext>
            </a:extLst>
          </p:cNvPr>
          <p:cNvSpPr>
            <a:spLocks noGrp="1"/>
          </p:cNvSpPr>
          <p:nvPr>
            <p:ph type="sldNum" sz="quarter" idx="12"/>
          </p:nvPr>
        </p:nvSpPr>
        <p:spPr/>
        <p:txBody>
          <a:bodyPr/>
          <a:lstStyle/>
          <a:p>
            <a:fld id="{87ECA75A-4185-4D33-ADDB-DE567E28B235}" type="slidenum">
              <a:rPr lang="zh-CN" altLang="en-US" smtClean="0"/>
              <a:t>‹#›</a:t>
            </a:fld>
            <a:endParaRPr lang="zh-CN" altLang="en-US"/>
          </a:p>
        </p:txBody>
      </p:sp>
    </p:spTree>
    <p:extLst>
      <p:ext uri="{BB962C8B-B14F-4D97-AF65-F5344CB8AC3E}">
        <p14:creationId xmlns:p14="http://schemas.microsoft.com/office/powerpoint/2010/main" val="172059079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C5C14E-C46B-4815-A150-16D4A1E9486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E9F7D433-53E3-4CFB-BCA7-69145A5F64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23695820-882F-4782-B05B-00D87A53D692}"/>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DB095B65-77CE-414C-8B8E-1ED26A7BB0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F8B6A941-BCD2-4EA9-AD37-DC1910AFEE52}"/>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787E74A4-96DD-44B0-B600-75F0407D4870}"/>
              </a:ext>
            </a:extLst>
          </p:cNvPr>
          <p:cNvSpPr>
            <a:spLocks noGrp="1"/>
          </p:cNvSpPr>
          <p:nvPr>
            <p:ph type="dt" sz="half" idx="10"/>
          </p:nvPr>
        </p:nvSpPr>
        <p:spPr/>
        <p:txBody>
          <a:bodyPr/>
          <a:lstStyle/>
          <a:p>
            <a:fld id="{3A332760-E0EF-4042-A232-5E2389B008BB}" type="datetimeFigureOut">
              <a:rPr lang="zh-CN" altLang="en-US" smtClean="0"/>
              <a:t>2025/3/1</a:t>
            </a:fld>
            <a:endParaRPr lang="zh-CN" altLang="en-US"/>
          </a:p>
        </p:txBody>
      </p:sp>
      <p:sp>
        <p:nvSpPr>
          <p:cNvPr id="8" name="页脚占位符 7">
            <a:extLst>
              <a:ext uri="{FF2B5EF4-FFF2-40B4-BE49-F238E27FC236}">
                <a16:creationId xmlns:a16="http://schemas.microsoft.com/office/drawing/2014/main" id="{516CA27B-C023-4393-A661-816E6A8B7CF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10D9FA31-CE94-497F-9615-768E3643B366}"/>
              </a:ext>
            </a:extLst>
          </p:cNvPr>
          <p:cNvSpPr>
            <a:spLocks noGrp="1"/>
          </p:cNvSpPr>
          <p:nvPr>
            <p:ph type="sldNum" sz="quarter" idx="12"/>
          </p:nvPr>
        </p:nvSpPr>
        <p:spPr/>
        <p:txBody>
          <a:bodyPr/>
          <a:lstStyle/>
          <a:p>
            <a:fld id="{87ECA75A-4185-4D33-ADDB-DE567E28B235}" type="slidenum">
              <a:rPr lang="zh-CN" altLang="en-US" smtClean="0"/>
              <a:t>‹#›</a:t>
            </a:fld>
            <a:endParaRPr lang="zh-CN" altLang="en-US"/>
          </a:p>
        </p:txBody>
      </p:sp>
    </p:spTree>
    <p:extLst>
      <p:ext uri="{BB962C8B-B14F-4D97-AF65-F5344CB8AC3E}">
        <p14:creationId xmlns:p14="http://schemas.microsoft.com/office/powerpoint/2010/main" val="113106154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5916854-A598-454B-85F8-E4460C36002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91432825-8177-47D6-A4C1-7EF0F34DBB50}"/>
              </a:ext>
            </a:extLst>
          </p:cNvPr>
          <p:cNvSpPr>
            <a:spLocks noGrp="1"/>
          </p:cNvSpPr>
          <p:nvPr>
            <p:ph type="dt" sz="half" idx="10"/>
          </p:nvPr>
        </p:nvSpPr>
        <p:spPr/>
        <p:txBody>
          <a:bodyPr/>
          <a:lstStyle/>
          <a:p>
            <a:fld id="{3A332760-E0EF-4042-A232-5E2389B008BB}" type="datetimeFigureOut">
              <a:rPr lang="zh-CN" altLang="en-US" smtClean="0"/>
              <a:t>2025/3/1</a:t>
            </a:fld>
            <a:endParaRPr lang="zh-CN" altLang="en-US"/>
          </a:p>
        </p:txBody>
      </p:sp>
      <p:sp>
        <p:nvSpPr>
          <p:cNvPr id="4" name="页脚占位符 3">
            <a:extLst>
              <a:ext uri="{FF2B5EF4-FFF2-40B4-BE49-F238E27FC236}">
                <a16:creationId xmlns:a16="http://schemas.microsoft.com/office/drawing/2014/main" id="{1DDF6293-6836-42E1-BB80-DC52264BBC9E}"/>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7E58D411-12BE-4B51-AD1B-764F35AF5E51}"/>
              </a:ext>
            </a:extLst>
          </p:cNvPr>
          <p:cNvSpPr>
            <a:spLocks noGrp="1"/>
          </p:cNvSpPr>
          <p:nvPr>
            <p:ph type="sldNum" sz="quarter" idx="12"/>
          </p:nvPr>
        </p:nvSpPr>
        <p:spPr/>
        <p:txBody>
          <a:bodyPr/>
          <a:lstStyle/>
          <a:p>
            <a:fld id="{87ECA75A-4185-4D33-ADDB-DE567E28B235}" type="slidenum">
              <a:rPr lang="zh-CN" altLang="en-US" smtClean="0"/>
              <a:t>‹#›</a:t>
            </a:fld>
            <a:endParaRPr lang="zh-CN" altLang="en-US"/>
          </a:p>
        </p:txBody>
      </p:sp>
    </p:spTree>
    <p:extLst>
      <p:ext uri="{BB962C8B-B14F-4D97-AF65-F5344CB8AC3E}">
        <p14:creationId xmlns:p14="http://schemas.microsoft.com/office/powerpoint/2010/main" val="53251050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97B3789-CA8B-4643-B9F8-78AD39BE2D85}"/>
              </a:ext>
            </a:extLst>
          </p:cNvPr>
          <p:cNvSpPr>
            <a:spLocks noGrp="1"/>
          </p:cNvSpPr>
          <p:nvPr>
            <p:ph type="dt" sz="half" idx="10"/>
          </p:nvPr>
        </p:nvSpPr>
        <p:spPr/>
        <p:txBody>
          <a:bodyPr/>
          <a:lstStyle/>
          <a:p>
            <a:fld id="{3A332760-E0EF-4042-A232-5E2389B008BB}" type="datetimeFigureOut">
              <a:rPr lang="zh-CN" altLang="en-US" smtClean="0"/>
              <a:t>2025/3/1</a:t>
            </a:fld>
            <a:endParaRPr lang="zh-CN" altLang="en-US"/>
          </a:p>
        </p:txBody>
      </p:sp>
      <p:sp>
        <p:nvSpPr>
          <p:cNvPr id="3" name="页脚占位符 2">
            <a:extLst>
              <a:ext uri="{FF2B5EF4-FFF2-40B4-BE49-F238E27FC236}">
                <a16:creationId xmlns:a16="http://schemas.microsoft.com/office/drawing/2014/main" id="{0C8C41DC-D042-451D-9C34-6F034408B459}"/>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E4ACAFE6-4BD2-4FA0-AC0D-C3058A820CD0}"/>
              </a:ext>
            </a:extLst>
          </p:cNvPr>
          <p:cNvSpPr>
            <a:spLocks noGrp="1"/>
          </p:cNvSpPr>
          <p:nvPr>
            <p:ph type="sldNum" sz="quarter" idx="12"/>
          </p:nvPr>
        </p:nvSpPr>
        <p:spPr/>
        <p:txBody>
          <a:bodyPr/>
          <a:lstStyle/>
          <a:p>
            <a:fld id="{87ECA75A-4185-4D33-ADDB-DE567E28B235}" type="slidenum">
              <a:rPr lang="zh-CN" altLang="en-US" smtClean="0"/>
              <a:t>‹#›</a:t>
            </a:fld>
            <a:endParaRPr lang="zh-CN" altLang="en-US"/>
          </a:p>
        </p:txBody>
      </p:sp>
    </p:spTree>
    <p:extLst>
      <p:ext uri="{BB962C8B-B14F-4D97-AF65-F5344CB8AC3E}">
        <p14:creationId xmlns:p14="http://schemas.microsoft.com/office/powerpoint/2010/main" val="200211142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DA3C9EB-83F3-48FF-AFB5-631D29E6FE5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D154232A-2487-4ACE-8C39-197E976B3E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06E35B83-7037-4AC1-B121-6F63B8FD85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142203AE-73E1-4862-BC18-5B2A871E184F}"/>
              </a:ext>
            </a:extLst>
          </p:cNvPr>
          <p:cNvSpPr>
            <a:spLocks noGrp="1"/>
          </p:cNvSpPr>
          <p:nvPr>
            <p:ph type="dt" sz="half" idx="10"/>
          </p:nvPr>
        </p:nvSpPr>
        <p:spPr/>
        <p:txBody>
          <a:bodyPr/>
          <a:lstStyle/>
          <a:p>
            <a:fld id="{3A332760-E0EF-4042-A232-5E2389B008BB}" type="datetimeFigureOut">
              <a:rPr lang="zh-CN" altLang="en-US" smtClean="0"/>
              <a:t>2025/3/1</a:t>
            </a:fld>
            <a:endParaRPr lang="zh-CN" altLang="en-US"/>
          </a:p>
        </p:txBody>
      </p:sp>
      <p:sp>
        <p:nvSpPr>
          <p:cNvPr id="6" name="页脚占位符 5">
            <a:extLst>
              <a:ext uri="{FF2B5EF4-FFF2-40B4-BE49-F238E27FC236}">
                <a16:creationId xmlns:a16="http://schemas.microsoft.com/office/drawing/2014/main" id="{81A04B94-D182-4CCD-B815-4A91A8FBDCF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FA735D1-AE29-408B-A1B3-E4A4F3AA23C7}"/>
              </a:ext>
            </a:extLst>
          </p:cNvPr>
          <p:cNvSpPr>
            <a:spLocks noGrp="1"/>
          </p:cNvSpPr>
          <p:nvPr>
            <p:ph type="sldNum" sz="quarter" idx="12"/>
          </p:nvPr>
        </p:nvSpPr>
        <p:spPr/>
        <p:txBody>
          <a:bodyPr/>
          <a:lstStyle/>
          <a:p>
            <a:fld id="{87ECA75A-4185-4D33-ADDB-DE567E28B235}" type="slidenum">
              <a:rPr lang="zh-CN" altLang="en-US" smtClean="0"/>
              <a:t>‹#›</a:t>
            </a:fld>
            <a:endParaRPr lang="zh-CN" altLang="en-US"/>
          </a:p>
        </p:txBody>
      </p:sp>
    </p:spTree>
    <p:extLst>
      <p:ext uri="{BB962C8B-B14F-4D97-AF65-F5344CB8AC3E}">
        <p14:creationId xmlns:p14="http://schemas.microsoft.com/office/powerpoint/2010/main" val="119653967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417240D-8658-4665-961F-24497A163C6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940710ED-006C-4519-9842-754F80EFC7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FF8CD95E-96DB-4289-9A46-B89470B3E9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7D8252B-5AD1-44FC-BBA9-6C9A7F216991}"/>
              </a:ext>
            </a:extLst>
          </p:cNvPr>
          <p:cNvSpPr>
            <a:spLocks noGrp="1"/>
          </p:cNvSpPr>
          <p:nvPr>
            <p:ph type="dt" sz="half" idx="10"/>
          </p:nvPr>
        </p:nvSpPr>
        <p:spPr/>
        <p:txBody>
          <a:bodyPr/>
          <a:lstStyle/>
          <a:p>
            <a:fld id="{3A332760-E0EF-4042-A232-5E2389B008BB}" type="datetimeFigureOut">
              <a:rPr lang="zh-CN" altLang="en-US" smtClean="0"/>
              <a:t>2025/3/1</a:t>
            </a:fld>
            <a:endParaRPr lang="zh-CN" altLang="en-US"/>
          </a:p>
        </p:txBody>
      </p:sp>
      <p:sp>
        <p:nvSpPr>
          <p:cNvPr id="6" name="页脚占位符 5">
            <a:extLst>
              <a:ext uri="{FF2B5EF4-FFF2-40B4-BE49-F238E27FC236}">
                <a16:creationId xmlns:a16="http://schemas.microsoft.com/office/drawing/2014/main" id="{F45E5BE3-494E-44F1-9E43-8B2F4283540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AEA3B07-4CF0-4839-A3A1-01B9BD0357CA}"/>
              </a:ext>
            </a:extLst>
          </p:cNvPr>
          <p:cNvSpPr>
            <a:spLocks noGrp="1"/>
          </p:cNvSpPr>
          <p:nvPr>
            <p:ph type="sldNum" sz="quarter" idx="12"/>
          </p:nvPr>
        </p:nvSpPr>
        <p:spPr/>
        <p:txBody>
          <a:bodyPr/>
          <a:lstStyle/>
          <a:p>
            <a:fld id="{87ECA75A-4185-4D33-ADDB-DE567E28B235}" type="slidenum">
              <a:rPr lang="zh-CN" altLang="en-US" smtClean="0"/>
              <a:t>‹#›</a:t>
            </a:fld>
            <a:endParaRPr lang="zh-CN" altLang="en-US"/>
          </a:p>
        </p:txBody>
      </p:sp>
    </p:spTree>
    <p:extLst>
      <p:ext uri="{BB962C8B-B14F-4D97-AF65-F5344CB8AC3E}">
        <p14:creationId xmlns:p14="http://schemas.microsoft.com/office/powerpoint/2010/main" val="191909231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76478D8-A408-4E31-9E36-ED3FB09FB68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52441D42-03D7-47E6-8296-264C95A69BF0}"/>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6E0A6BB-30F4-4A37-8C4E-F94EC12F019F}"/>
              </a:ext>
            </a:extLst>
          </p:cNvPr>
          <p:cNvSpPr>
            <a:spLocks noGrp="1"/>
          </p:cNvSpPr>
          <p:nvPr>
            <p:ph type="dt" sz="half" idx="10"/>
          </p:nvPr>
        </p:nvSpPr>
        <p:spPr/>
        <p:txBody>
          <a:bodyPr/>
          <a:lstStyle/>
          <a:p>
            <a:fld id="{3A332760-E0EF-4042-A232-5E2389B008BB}" type="datetimeFigureOut">
              <a:rPr lang="zh-CN" altLang="en-US" smtClean="0"/>
              <a:t>2025/3/1</a:t>
            </a:fld>
            <a:endParaRPr lang="zh-CN" altLang="en-US"/>
          </a:p>
        </p:txBody>
      </p:sp>
      <p:sp>
        <p:nvSpPr>
          <p:cNvPr id="5" name="页脚占位符 4">
            <a:extLst>
              <a:ext uri="{FF2B5EF4-FFF2-40B4-BE49-F238E27FC236}">
                <a16:creationId xmlns:a16="http://schemas.microsoft.com/office/drawing/2014/main" id="{E373E677-B0D9-409D-AAD5-7C5C49A02C9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035A76E-CAD0-4A1D-B738-35602187B5D9}"/>
              </a:ext>
            </a:extLst>
          </p:cNvPr>
          <p:cNvSpPr>
            <a:spLocks noGrp="1"/>
          </p:cNvSpPr>
          <p:nvPr>
            <p:ph type="sldNum" sz="quarter" idx="12"/>
          </p:nvPr>
        </p:nvSpPr>
        <p:spPr/>
        <p:txBody>
          <a:bodyPr/>
          <a:lstStyle/>
          <a:p>
            <a:fld id="{87ECA75A-4185-4D33-ADDB-DE567E28B235}" type="slidenum">
              <a:rPr lang="zh-CN" altLang="en-US" smtClean="0"/>
              <a:t>‹#›</a:t>
            </a:fld>
            <a:endParaRPr lang="zh-CN" altLang="en-US"/>
          </a:p>
        </p:txBody>
      </p:sp>
    </p:spTree>
    <p:extLst>
      <p:ext uri="{BB962C8B-B14F-4D97-AF65-F5344CB8AC3E}">
        <p14:creationId xmlns:p14="http://schemas.microsoft.com/office/powerpoint/2010/main" val="7389729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29E5F3D8-B1A2-4780-8C19-4017A2D8EFEB}"/>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0D6DC1E8-1F1F-4804-87B5-7BFD25E53FA9}"/>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F3BDA8E-6913-4117-BBF9-E4D93A1F08DA}"/>
              </a:ext>
            </a:extLst>
          </p:cNvPr>
          <p:cNvSpPr>
            <a:spLocks noGrp="1"/>
          </p:cNvSpPr>
          <p:nvPr>
            <p:ph type="dt" sz="half" idx="10"/>
          </p:nvPr>
        </p:nvSpPr>
        <p:spPr/>
        <p:txBody>
          <a:bodyPr/>
          <a:lstStyle/>
          <a:p>
            <a:fld id="{3A332760-E0EF-4042-A232-5E2389B008BB}" type="datetimeFigureOut">
              <a:rPr lang="zh-CN" altLang="en-US" smtClean="0"/>
              <a:t>2025/3/1</a:t>
            </a:fld>
            <a:endParaRPr lang="zh-CN" altLang="en-US"/>
          </a:p>
        </p:txBody>
      </p:sp>
      <p:sp>
        <p:nvSpPr>
          <p:cNvPr id="5" name="页脚占位符 4">
            <a:extLst>
              <a:ext uri="{FF2B5EF4-FFF2-40B4-BE49-F238E27FC236}">
                <a16:creationId xmlns:a16="http://schemas.microsoft.com/office/drawing/2014/main" id="{D7F14C7F-1C09-4B4E-A394-A78130CA7E3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8E673A3-EA9D-4F34-B527-C2D100DE1322}"/>
              </a:ext>
            </a:extLst>
          </p:cNvPr>
          <p:cNvSpPr>
            <a:spLocks noGrp="1"/>
          </p:cNvSpPr>
          <p:nvPr>
            <p:ph type="sldNum" sz="quarter" idx="12"/>
          </p:nvPr>
        </p:nvSpPr>
        <p:spPr/>
        <p:txBody>
          <a:bodyPr/>
          <a:lstStyle/>
          <a:p>
            <a:fld id="{87ECA75A-4185-4D33-ADDB-DE567E28B235}" type="slidenum">
              <a:rPr lang="zh-CN" altLang="en-US" smtClean="0"/>
              <a:t>‹#›</a:t>
            </a:fld>
            <a:endParaRPr lang="zh-CN" altLang="en-US"/>
          </a:p>
        </p:txBody>
      </p:sp>
    </p:spTree>
    <p:extLst>
      <p:ext uri="{BB962C8B-B14F-4D97-AF65-F5344CB8AC3E}">
        <p14:creationId xmlns:p14="http://schemas.microsoft.com/office/powerpoint/2010/main" val="147428158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9712158"/>
      </p:ext>
    </p:extLst>
  </p:cSld>
  <p:clrMapOvr>
    <a:masterClrMapping/>
  </p:clrMapOvr>
  <p:transition spd="slow">
    <p:push di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Rectangle 1"/>
          <p:cNvSpPr/>
          <p:nvPr userDrawn="1"/>
        </p:nvSpPr>
        <p:spPr>
          <a:xfrm>
            <a:off x="231820" y="206061"/>
            <a:ext cx="11745532" cy="64909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1429667"/>
      </p:ext>
    </p:extLst>
  </p:cSld>
  <p:clrMapOvr>
    <a:masterClrMapping/>
  </p:clrMapOvr>
  <p:transition spd="slow">
    <p:push di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B61C277-1607-FE47-7E81-56B51B57C6CD}"/>
              </a:ext>
            </a:extLst>
          </p:cNvPr>
          <p:cNvGrpSpPr/>
          <p:nvPr userDrawn="1"/>
        </p:nvGrpSpPr>
        <p:grpSpPr>
          <a:xfrm>
            <a:off x="-184919" y="-311962"/>
            <a:ext cx="12376919" cy="7169962"/>
            <a:chOff x="-184919" y="-311962"/>
            <a:chExt cx="12376919" cy="7169962"/>
          </a:xfrm>
        </p:grpSpPr>
        <p:grpSp>
          <p:nvGrpSpPr>
            <p:cNvPr id="4" name="Group 3">
              <a:extLst>
                <a:ext uri="{FF2B5EF4-FFF2-40B4-BE49-F238E27FC236}">
                  <a16:creationId xmlns:a16="http://schemas.microsoft.com/office/drawing/2014/main" id="{E46863C7-F879-78B5-D334-7E2B18E3A42D}"/>
                </a:ext>
              </a:extLst>
            </p:cNvPr>
            <p:cNvGrpSpPr/>
            <p:nvPr/>
          </p:nvGrpSpPr>
          <p:grpSpPr>
            <a:xfrm>
              <a:off x="0" y="-311962"/>
              <a:ext cx="12192000" cy="7169962"/>
              <a:chOff x="0" y="-311962"/>
              <a:chExt cx="12192000" cy="7169962"/>
            </a:xfrm>
          </p:grpSpPr>
          <p:pic>
            <p:nvPicPr>
              <p:cNvPr id="6" name="图片 17" descr="图片包含 游戏机, 食物&#10;&#10;描述已自动生成">
                <a:extLst>
                  <a:ext uri="{FF2B5EF4-FFF2-40B4-BE49-F238E27FC236}">
                    <a16:creationId xmlns:a16="http://schemas.microsoft.com/office/drawing/2014/main" id="{4B23ACD5-5BCC-F21B-3DA3-32AB1A8BE7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Rectangle: Rounded Corners 6">
                <a:extLst>
                  <a:ext uri="{FF2B5EF4-FFF2-40B4-BE49-F238E27FC236}">
                    <a16:creationId xmlns:a16="http://schemas.microsoft.com/office/drawing/2014/main" id="{69DA6E63-059C-27C6-01EB-53A7603214A1}"/>
                  </a:ext>
                </a:extLst>
              </p:cNvPr>
              <p:cNvSpPr/>
              <p:nvPr/>
            </p:nvSpPr>
            <p:spPr>
              <a:xfrm>
                <a:off x="595086" y="551542"/>
                <a:ext cx="11190514" cy="5863771"/>
              </a:xfrm>
              <a:prstGeom prst="roundRect">
                <a:avLst/>
              </a:prstGeom>
              <a:solidFill>
                <a:schemeClr val="bg1"/>
              </a:solidFill>
              <a:ln w="57150">
                <a:solidFill>
                  <a:srgbClr val="E08FC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图片 52" descr="徽标&#10;&#10;描述已自动生成">
                <a:extLst>
                  <a:ext uri="{FF2B5EF4-FFF2-40B4-BE49-F238E27FC236}">
                    <a16:creationId xmlns:a16="http://schemas.microsoft.com/office/drawing/2014/main" id="{E15A0024-27F4-5B4A-2DF1-428333DFFB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11962"/>
                <a:ext cx="2007668" cy="2007668"/>
              </a:xfrm>
              <a:prstGeom prst="rect">
                <a:avLst/>
              </a:prstGeom>
            </p:spPr>
          </p:pic>
        </p:grpSp>
        <p:pic>
          <p:nvPicPr>
            <p:cNvPr id="5" name="Picture 4">
              <a:extLst>
                <a:ext uri="{FF2B5EF4-FFF2-40B4-BE49-F238E27FC236}">
                  <a16:creationId xmlns:a16="http://schemas.microsoft.com/office/drawing/2014/main" id="{EE497477-A99B-BDFF-EFCF-FDDA5211F9C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62756" b="99911" l="9750" r="32950">
                          <a14:foregroundMark x1="12850" y1="96533" x2="18400" y2="95467"/>
                          <a14:foregroundMark x1="18650" y1="90667" x2="29250" y2="98222"/>
                          <a14:foregroundMark x1="31850" y1="95111" x2="31850" y2="97600"/>
                          <a14:foregroundMark x1="32850" y1="94311" x2="32950" y2="97333"/>
                          <a14:foregroundMark x1="30250" y1="98489" x2="30700" y2="99378"/>
                          <a14:foregroundMark x1="27850" y1="92622" x2="25350" y2="98844"/>
                          <a14:foregroundMark x1="25350" y1="98844" x2="25250" y2="98933"/>
                          <a14:foregroundMark x1="22450" y1="98844" x2="24450" y2="99822"/>
                          <a14:foregroundMark x1="10600" y1="90489" x2="11600" y2="98844"/>
                          <a14:foregroundMark x1="9750" y1="90489" x2="9750" y2="95200"/>
                          <a14:foregroundMark x1="11450" y1="99911" x2="13550" y2="99822"/>
                        </a14:backgroundRemoval>
                      </a14:imgEffect>
                    </a14:imgLayer>
                  </a14:imgProps>
                </a:ext>
              </a:extLst>
            </a:blip>
            <a:srcRect l="8703" t="58836" r="66535"/>
            <a:stretch/>
          </p:blipFill>
          <p:spPr>
            <a:xfrm>
              <a:off x="-184919" y="2605157"/>
              <a:ext cx="4548026" cy="4252843"/>
            </a:xfrm>
            <a:prstGeom prst="rect">
              <a:avLst/>
            </a:prstGeom>
          </p:spPr>
        </p:pic>
      </p:grpSp>
    </p:spTree>
    <p:extLst>
      <p:ext uri="{BB962C8B-B14F-4D97-AF65-F5344CB8AC3E}">
        <p14:creationId xmlns:p14="http://schemas.microsoft.com/office/powerpoint/2010/main" val="801995384"/>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7.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7.xml"/><Relationship Id="rId7" Type="http://schemas.openxmlformats.org/officeDocument/2006/relationships/image" Target="../media/image13.png"/><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56554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A round pink label with white text and a black background&#10;&#10;Description automatically generated">
            <a:extLst>
              <a:ext uri="{FF2B5EF4-FFF2-40B4-BE49-F238E27FC236}">
                <a16:creationId xmlns:a16="http://schemas.microsoft.com/office/drawing/2014/main" id="{F56B6B9E-5CFD-2D0E-050C-A1FF2A97DBB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29409" y="0"/>
            <a:ext cx="1509622" cy="1509622"/>
          </a:xfrm>
          <a:prstGeom prst="rect">
            <a:avLst/>
          </a:prstGeom>
        </p:spPr>
      </p:pic>
    </p:spTree>
    <p:extLst>
      <p:ext uri="{BB962C8B-B14F-4D97-AF65-F5344CB8AC3E}">
        <p14:creationId xmlns:p14="http://schemas.microsoft.com/office/powerpoint/2010/main" val="3779546464"/>
      </p:ext>
    </p:extLst>
  </p:cSld>
  <p:clrMap bg1="lt1" tx1="dk1" bg2="lt2" tx2="dk2" accent1="accent1" accent2="accent2" accent3="accent3" accent4="accent4" accent5="accent5" accent6="accent6" hlink="hlink" folHlink="folHlink"/>
  <p:sldLayoutIdLst>
    <p:sldLayoutId id="2147483697" r:id="rId1"/>
  </p:sldLayoutIdLst>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A round pink label with white text and a black background&#10;&#10;Description automatically generated">
            <a:extLst>
              <a:ext uri="{FF2B5EF4-FFF2-40B4-BE49-F238E27FC236}">
                <a16:creationId xmlns:a16="http://schemas.microsoft.com/office/drawing/2014/main" id="{8FC7D347-2F17-4158-DC18-1B1474A15E16}"/>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729409" y="0"/>
            <a:ext cx="1509622" cy="1509622"/>
          </a:xfrm>
          <a:prstGeom prst="rect">
            <a:avLst/>
          </a:prstGeom>
        </p:spPr>
      </p:pic>
    </p:spTree>
    <p:extLst>
      <p:ext uri="{BB962C8B-B14F-4D97-AF65-F5344CB8AC3E}">
        <p14:creationId xmlns:p14="http://schemas.microsoft.com/office/powerpoint/2010/main" val="574614015"/>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48E824EA-CD77-46EB-B334-E1E0D23DEB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E4414C97-8BE7-48CD-9455-5849FBC420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C1E4050A-046F-4A1D-9880-345612142C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332760-E0EF-4042-A232-5E2389B008BB}" type="datetimeFigureOut">
              <a:rPr lang="zh-CN" altLang="en-US" smtClean="0"/>
              <a:t>2025/3/1</a:t>
            </a:fld>
            <a:endParaRPr lang="zh-CN" altLang="en-US"/>
          </a:p>
        </p:txBody>
      </p:sp>
      <p:sp>
        <p:nvSpPr>
          <p:cNvPr id="5" name="页脚占位符 4">
            <a:extLst>
              <a:ext uri="{FF2B5EF4-FFF2-40B4-BE49-F238E27FC236}">
                <a16:creationId xmlns:a16="http://schemas.microsoft.com/office/drawing/2014/main" id="{EDDEBB70-F497-49EB-A4FF-5767838D03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A839C166-E25E-4DB7-BE93-581B3B98B0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ECA75A-4185-4D33-ADDB-DE567E28B235}" type="slidenum">
              <a:rPr lang="zh-CN" altLang="en-US" smtClean="0"/>
              <a:t>‹#›</a:t>
            </a:fld>
            <a:endParaRPr lang="zh-CN" altLang="en-US"/>
          </a:p>
        </p:txBody>
      </p:sp>
    </p:spTree>
    <p:extLst>
      <p:ext uri="{BB962C8B-B14F-4D97-AF65-F5344CB8AC3E}">
        <p14:creationId xmlns:p14="http://schemas.microsoft.com/office/powerpoint/2010/main" val="3459743337"/>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1AD81659-9FF7-9FC5-AA7B-F8ACE995A83B}"/>
              </a:ext>
            </a:extLst>
          </p:cNvPr>
          <p:cNvGrpSpPr/>
          <p:nvPr userDrawn="1"/>
        </p:nvGrpSpPr>
        <p:grpSpPr>
          <a:xfrm>
            <a:off x="0" y="0"/>
            <a:ext cx="12192000" cy="6858000"/>
            <a:chOff x="0" y="0"/>
            <a:chExt cx="12192000" cy="6858000"/>
          </a:xfrm>
        </p:grpSpPr>
        <p:pic>
          <p:nvPicPr>
            <p:cNvPr id="8" name="图片 7" descr="图片包含 游戏机, 食物&#10;&#10;描述已自动生成">
              <a:extLst>
                <a:ext uri="{FF2B5EF4-FFF2-40B4-BE49-F238E27FC236}">
                  <a16:creationId xmlns:a16="http://schemas.microsoft.com/office/drawing/2014/main" id="{85F2B219-726F-05FF-D459-95812F73B1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图片 8" descr="图片包含 游戏机, 食物, 房间&#10;&#10;描述已自动生成">
              <a:extLst>
                <a:ext uri="{FF2B5EF4-FFF2-40B4-BE49-F238E27FC236}">
                  <a16:creationId xmlns:a16="http://schemas.microsoft.com/office/drawing/2014/main" id="{D5EA4AD2-344B-F4B8-8330-B2CD73385B7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0" y="725"/>
              <a:ext cx="12192000" cy="6856549"/>
            </a:xfrm>
            <a:custGeom>
              <a:avLst/>
              <a:gdLst>
                <a:gd name="connsiteX0" fmla="*/ 9506858 w 12192000"/>
                <a:gd name="connsiteY0" fmla="*/ 264160 h 6856549"/>
                <a:gd name="connsiteX1" fmla="*/ 7924801 w 12192000"/>
                <a:gd name="connsiteY1" fmla="*/ 1846217 h 6856549"/>
                <a:gd name="connsiteX2" fmla="*/ 9506858 w 12192000"/>
                <a:gd name="connsiteY2" fmla="*/ 3428274 h 6856549"/>
                <a:gd name="connsiteX3" fmla="*/ 11088915 w 12192000"/>
                <a:gd name="connsiteY3" fmla="*/ 1846217 h 6856549"/>
                <a:gd name="connsiteX4" fmla="*/ 9506858 w 12192000"/>
                <a:gd name="connsiteY4" fmla="*/ 264160 h 6856549"/>
                <a:gd name="connsiteX5" fmla="*/ 0 w 12192000"/>
                <a:gd name="connsiteY5" fmla="*/ 0 h 6856549"/>
                <a:gd name="connsiteX6" fmla="*/ 12192000 w 12192000"/>
                <a:gd name="connsiteY6" fmla="*/ 0 h 6856549"/>
                <a:gd name="connsiteX7" fmla="*/ 12192000 w 12192000"/>
                <a:gd name="connsiteY7" fmla="*/ 6856549 h 6856549"/>
                <a:gd name="connsiteX8" fmla="*/ 0 w 12192000"/>
                <a:gd name="connsiteY8" fmla="*/ 6856549 h 6856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6549">
                  <a:moveTo>
                    <a:pt x="9506858" y="264160"/>
                  </a:moveTo>
                  <a:cubicBezTo>
                    <a:pt x="8633112" y="264160"/>
                    <a:pt x="7924801" y="972471"/>
                    <a:pt x="7924801" y="1846217"/>
                  </a:cubicBezTo>
                  <a:cubicBezTo>
                    <a:pt x="7924801" y="2719963"/>
                    <a:pt x="8633112" y="3428274"/>
                    <a:pt x="9506858" y="3428274"/>
                  </a:cubicBezTo>
                  <a:cubicBezTo>
                    <a:pt x="10380604" y="3428274"/>
                    <a:pt x="11088915" y="2719963"/>
                    <a:pt x="11088915" y="1846217"/>
                  </a:cubicBezTo>
                  <a:cubicBezTo>
                    <a:pt x="11088915" y="972471"/>
                    <a:pt x="10380604" y="264160"/>
                    <a:pt x="9506858" y="264160"/>
                  </a:cubicBezTo>
                  <a:close/>
                  <a:moveTo>
                    <a:pt x="0" y="0"/>
                  </a:moveTo>
                  <a:lnTo>
                    <a:pt x="12192000" y="0"/>
                  </a:lnTo>
                  <a:lnTo>
                    <a:pt x="12192000" y="6856549"/>
                  </a:lnTo>
                  <a:lnTo>
                    <a:pt x="0" y="6856549"/>
                  </a:lnTo>
                  <a:close/>
                </a:path>
              </a:pathLst>
            </a:custGeom>
          </p:spPr>
        </p:pic>
        <p:pic>
          <p:nvPicPr>
            <p:cNvPr id="10" name="图片 9" descr="房间的摆设布局&#10;&#10;低可信度描述已自动生成">
              <a:extLst>
                <a:ext uri="{FF2B5EF4-FFF2-40B4-BE49-F238E27FC236}">
                  <a16:creationId xmlns:a16="http://schemas.microsoft.com/office/drawing/2014/main" id="{401D4304-61ED-95E1-4A1F-C46114CB5352}"/>
                </a:ext>
              </a:extLst>
            </p:cNvPr>
            <p:cNvPicPr>
              <a:picLocks noChangeAspect="1"/>
            </p:cNvPicPr>
            <p:nvPr/>
          </p:nvPicPr>
          <p:blipFill rotWithShape="1">
            <a:blip r:embed="rId7">
              <a:extLst>
                <a:ext uri="{28A0092B-C50C-407E-A947-70E740481C1C}">
                  <a14:useLocalDpi xmlns:a14="http://schemas.microsoft.com/office/drawing/2010/main" val="0"/>
                </a:ext>
              </a:extLst>
            </a:blip>
            <a:srcRect l="5343" t="10453" r="4592" b="9598"/>
            <a:stretch/>
          </p:blipFill>
          <p:spPr>
            <a:xfrm>
              <a:off x="0" y="0"/>
              <a:ext cx="12177486" cy="6783978"/>
            </a:xfrm>
            <a:custGeom>
              <a:avLst/>
              <a:gdLst>
                <a:gd name="connsiteX0" fmla="*/ 0 w 12177486"/>
                <a:gd name="connsiteY0" fmla="*/ 0 h 6783978"/>
                <a:gd name="connsiteX1" fmla="*/ 12177486 w 12177486"/>
                <a:gd name="connsiteY1" fmla="*/ 0 h 6783978"/>
                <a:gd name="connsiteX2" fmla="*/ 12177486 w 12177486"/>
                <a:gd name="connsiteY2" fmla="*/ 6783978 h 6783978"/>
                <a:gd name="connsiteX3" fmla="*/ 0 w 12177486"/>
                <a:gd name="connsiteY3" fmla="*/ 6783978 h 6783978"/>
              </a:gdLst>
              <a:ahLst/>
              <a:cxnLst>
                <a:cxn ang="0">
                  <a:pos x="connsiteX0" y="connsiteY0"/>
                </a:cxn>
                <a:cxn ang="0">
                  <a:pos x="connsiteX1" y="connsiteY1"/>
                </a:cxn>
                <a:cxn ang="0">
                  <a:pos x="connsiteX2" y="connsiteY2"/>
                </a:cxn>
                <a:cxn ang="0">
                  <a:pos x="connsiteX3" y="connsiteY3"/>
                </a:cxn>
              </a:cxnLst>
              <a:rect l="l" t="t" r="r" b="b"/>
              <a:pathLst>
                <a:path w="12177486" h="6783978">
                  <a:moveTo>
                    <a:pt x="0" y="0"/>
                  </a:moveTo>
                  <a:lnTo>
                    <a:pt x="12177486" y="0"/>
                  </a:lnTo>
                  <a:lnTo>
                    <a:pt x="12177486" y="6783978"/>
                  </a:lnTo>
                  <a:lnTo>
                    <a:pt x="0" y="6783978"/>
                  </a:lnTo>
                  <a:close/>
                </a:path>
              </a:pathLst>
            </a:custGeom>
          </p:spPr>
        </p:pic>
      </p:grpSp>
    </p:spTree>
    <p:extLst>
      <p:ext uri="{BB962C8B-B14F-4D97-AF65-F5344CB8AC3E}">
        <p14:creationId xmlns:p14="http://schemas.microsoft.com/office/powerpoint/2010/main" val="33242687"/>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jpg"/><Relationship Id="rId1" Type="http://schemas.openxmlformats.org/officeDocument/2006/relationships/slideLayout" Target="../slideLayouts/slideLayout6.xml"/><Relationship Id="rId6" Type="http://schemas.microsoft.com/office/2007/relationships/hdphoto" Target="../media/hdphoto4.wdp"/><Relationship Id="rId5" Type="http://schemas.openxmlformats.org/officeDocument/2006/relationships/image" Target="../media/image18.png"/><Relationship Id="rId4" Type="http://schemas.microsoft.com/office/2007/relationships/hdphoto" Target="../media/hdphoto3.wdp"/></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2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6.png"/></Relationships>
</file>

<file path=ppt/slides/_rels/slide4.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2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6.png"/></Relationships>
</file>

<file path=ppt/slides/_rels/slide5.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6.jpg"/><Relationship Id="rId7"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27.png"/><Relationship Id="rId5" Type="http://schemas.microsoft.com/office/2007/relationships/hdphoto" Target="../media/hdphoto4.wdp"/><Relationship Id="rId10" Type="http://schemas.openxmlformats.org/officeDocument/2006/relationships/image" Target="../media/image7.png"/><Relationship Id="rId4" Type="http://schemas.openxmlformats.org/officeDocument/2006/relationships/image" Target="../media/image18.png"/><Relationship Id="rId9" Type="http://schemas.openxmlformats.org/officeDocument/2006/relationships/image" Target="../media/image30.jpe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7.xml"/><Relationship Id="rId6" Type="http://schemas.openxmlformats.org/officeDocument/2006/relationships/image" Target="../media/image36.png"/><Relationship Id="rId5" Type="http://schemas.microsoft.com/office/2007/relationships/hdphoto" Target="../media/hdphoto6.wdp"/><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7.png"/><Relationship Id="rId7"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2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7.xml"/><Relationship Id="rId6" Type="http://schemas.openxmlformats.org/officeDocument/2006/relationships/image" Target="../media/image36.png"/><Relationship Id="rId5" Type="http://schemas.microsoft.com/office/2007/relationships/hdphoto" Target="../media/hdphoto6.wdp"/><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0.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9.png"/><Relationship Id="rId5" Type="http://schemas.openxmlformats.org/officeDocument/2006/relationships/image" Target="../media/image34.png"/><Relationship Id="rId4" Type="http://schemas.openxmlformats.org/officeDocument/2006/relationships/image" Target="../media/image33.jp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1.jpeg"/><Relationship Id="rId1" Type="http://schemas.openxmlformats.org/officeDocument/2006/relationships/slideLayout" Target="../slideLayouts/slideLayout6.xml"/><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1.png"/><Relationship Id="rId7" Type="http://schemas.openxmlformats.org/officeDocument/2006/relationships/image" Target="../media/image53.png"/><Relationship Id="rId2" Type="http://schemas.openxmlformats.org/officeDocument/2006/relationships/notesSlide" Target="../notesSlides/notesSlide6.xml"/><Relationship Id="rId1" Type="http://schemas.openxmlformats.org/officeDocument/2006/relationships/slideLayout" Target="../slideLayouts/slideLayout25.xml"/><Relationship Id="rId6" Type="http://schemas.openxmlformats.org/officeDocument/2006/relationships/image" Target="../media/image38.png"/><Relationship Id="rId5" Type="http://schemas.openxmlformats.org/officeDocument/2006/relationships/image" Target="../media/image52.png"/><Relationship Id="rId10" Type="http://schemas.openxmlformats.org/officeDocument/2006/relationships/image" Target="../media/image56.png"/><Relationship Id="rId4" Type="http://schemas.openxmlformats.org/officeDocument/2006/relationships/image" Target="../media/image37.png"/><Relationship Id="rId9" Type="http://schemas.openxmlformats.org/officeDocument/2006/relationships/image" Target="../media/image55.gif"/></Relationships>
</file>

<file path=ppt/slides/_rels/slide2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1.png"/><Relationship Id="rId7" Type="http://schemas.openxmlformats.org/officeDocument/2006/relationships/image" Target="../media/image53.png"/><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image" Target="../media/image38.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37.png"/><Relationship Id="rId9" Type="http://schemas.openxmlformats.org/officeDocument/2006/relationships/image" Target="../media/image55.gif"/></Relationships>
</file>

<file path=ppt/slides/_rels/slide2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8.xml"/><Relationship Id="rId1" Type="http://schemas.openxmlformats.org/officeDocument/2006/relationships/slideLayout" Target="../slideLayouts/slideLayout19.xml"/><Relationship Id="rId6" Type="http://schemas.openxmlformats.org/officeDocument/2006/relationships/image" Target="../media/image62.svg"/><Relationship Id="rId5" Type="http://schemas.openxmlformats.org/officeDocument/2006/relationships/image" Target="../media/image61.png"/><Relationship Id="rId4" Type="http://schemas.openxmlformats.org/officeDocument/2006/relationships/image" Target="../media/image60.svg"/><Relationship Id="rId9" Type="http://schemas.openxmlformats.org/officeDocument/2006/relationships/image" Target="../media/image64.png"/></Relationships>
</file>

<file path=ppt/slides/_rels/slide28.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5FEC9C7-F4D1-5A5E-038A-6D02406691AB}"/>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5030" b="76042" l="42615" r="94673">
                        <a14:foregroundMark x1="46005" y1="31845" x2="46005" y2="31845"/>
                        <a14:foregroundMark x1="57022" y1="19345" x2="57022" y2="19345"/>
                        <a14:foregroundMark x1="53753" y1="20536" x2="53753" y2="20536"/>
                        <a14:foregroundMark x1="53753" y1="18452" x2="53753" y2="18452"/>
                        <a14:foregroundMark x1="53995" y1="15030" x2="53995" y2="15030"/>
                        <a14:foregroundMark x1="43462" y1="31548" x2="43462" y2="31548"/>
                        <a14:foregroundMark x1="44431" y1="46577" x2="44431" y2="46577"/>
                        <a14:foregroundMark x1="49031" y1="61905" x2="49031" y2="61905"/>
                        <a14:foregroundMark x1="47215" y1="60714" x2="47215" y2="60714"/>
                        <a14:foregroundMark x1="67433" y1="59077" x2="67433" y2="59077"/>
                        <a14:foregroundMark x1="83535" y1="67262" x2="83535" y2="67262"/>
                        <a14:foregroundMark x1="81961" y1="63393" x2="81961" y2="63393"/>
                        <a14:foregroundMark x1="80387" y1="66667" x2="80387" y2="66667"/>
                        <a14:foregroundMark x1="94431" y1="55655" x2="94431" y2="55655"/>
                        <a14:foregroundMark x1="91768" y1="63244" x2="91768" y2="63244"/>
                        <a14:foregroundMark x1="91525" y1="70536" x2="91525" y2="70536"/>
                        <a14:foregroundMark x1="80024" y1="68750" x2="80024" y2="68750"/>
                        <a14:foregroundMark x1="84625" y1="73810" x2="84625" y2="73810"/>
                        <a14:foregroundMark x1="78571" y1="74107" x2="78571" y2="74107"/>
                        <a14:foregroundMark x1="77845" y1="74405" x2="77845" y2="74405"/>
                        <a14:foregroundMark x1="87893" y1="75595" x2="87893" y2="75595"/>
                        <a14:foregroundMark x1="87530" y1="75744" x2="87530" y2="75744"/>
                        <a14:foregroundMark x1="94673" y1="74702" x2="94673" y2="74702"/>
                        <a14:foregroundMark x1="53995" y1="31250" x2="53995" y2="31250"/>
                        <a14:foregroundMark x1="53874" y1="25000" x2="53874" y2="25000"/>
                        <a14:foregroundMark x1="53874" y1="23661" x2="53874" y2="23661"/>
                        <a14:foregroundMark x1="53874" y1="22321" x2="53874" y2="22321"/>
                        <a14:foregroundMark x1="53632" y1="23363" x2="53632" y2="23363"/>
                        <a14:foregroundMark x1="90557" y1="64137" x2="90557" y2="64137"/>
                        <a14:foregroundMark x1="46126" y1="63244" x2="48184" y2="64137"/>
                        <a14:foregroundMark x1="47094" y1="60268" x2="47094" y2="60268"/>
                        <a14:foregroundMark x1="47255" y1="59821" x2="47821" y2="61607"/>
                        <a14:foregroundMark x1="46973" y1="58929" x2="47255" y2="59821"/>
                        <a14:foregroundMark x1="65375" y1="59524" x2="65375" y2="59524"/>
                        <a14:foregroundMark x1="91041" y1="63690" x2="92131" y2="68601"/>
                        <a14:foregroundMark x1="89952" y1="69048" x2="89952" y2="69048"/>
                        <a14:foregroundMark x1="92615" y1="72470" x2="92615" y2="72470"/>
                        <a14:foregroundMark x1="88983" y1="72619" x2="88983" y2="72619"/>
                        <a14:foregroundMark x1="80266" y1="69494" x2="80266" y2="69494"/>
                        <a14:foregroundMark x1="82324" y1="70833" x2="82324" y2="70833"/>
                        <a14:foregroundMark x1="78208" y1="74256" x2="78208" y2="74256"/>
                        <a14:foregroundMark x1="54843" y1="66369" x2="54843" y2="66369"/>
                        <a14:foregroundMark x1="55569" y1="69048" x2="55569" y2="69048"/>
                        <a14:foregroundMark x1="56053" y1="69494" x2="56053" y2="69494"/>
                        <a14:foregroundMark x1="55932" y1="71875" x2="55932" y2="71875"/>
                        <a14:foregroundMark x1="55932" y1="71429" x2="55932" y2="71429"/>
                        <a14:foregroundMark x1="55932" y1="71429" x2="55932" y2="71429"/>
                        <a14:foregroundMark x1="55690" y1="71280" x2="55690" y2="71280"/>
                        <a14:foregroundMark x1="55690" y1="71577" x2="55690" y2="71577"/>
                        <a14:foregroundMark x1="55690" y1="71577" x2="55690" y2="70982"/>
                        <a14:foregroundMark x1="53874" y1="69643" x2="53874" y2="69643"/>
                        <a14:foregroundMark x1="53874" y1="70982" x2="53874" y2="70982"/>
                        <a14:foregroundMark x1="53874" y1="73363" x2="53874" y2="73363"/>
                        <a14:foregroundMark x1="54237" y1="74405" x2="54237" y2="74405"/>
                        <a14:foregroundMark x1="54237" y1="74405" x2="54237" y2="74405"/>
                        <a14:foregroundMark x1="54116" y1="73661" x2="54116" y2="73661"/>
                        <a14:foregroundMark x1="54116" y1="75298" x2="54116" y2="75298"/>
                        <a14:foregroundMark x1="53995" y1="75744" x2="53995" y2="75744"/>
                        <a14:foregroundMark x1="65254" y1="61756" x2="65254" y2="61756"/>
                        <a14:foregroundMark x1="55932" y1="70536" x2="55811" y2="74256"/>
                        <a14:foregroundMark x1="55690" y1="74702" x2="55932" y2="75298"/>
                        <a14:foregroundMark x1="55932" y1="76042" x2="55932" y2="76042"/>
                        <a14:foregroundMark x1="56295" y1="76042" x2="56295" y2="76042"/>
                        <a14:foregroundMark x1="56538" y1="76042" x2="56538" y2="76042"/>
                        <a14:foregroundMark x1="55569" y1="76042" x2="55569" y2="76042"/>
                        <a14:foregroundMark x1="53995" y1="75744" x2="53995" y2="75744"/>
                        <a14:foregroundMark x1="53753" y1="76042" x2="53753" y2="76042"/>
                        <a14:foregroundMark x1="53269" y1="76042" x2="53269" y2="76042"/>
                        <a14:foregroundMark x1="53753" y1="73810" x2="54116" y2="75446"/>
                        <a14:foregroundMark x1="55569" y1="67411" x2="55569" y2="67411"/>
                        <a14:foregroundMark x1="57385" y1="18452" x2="57385" y2="18452"/>
                        <a14:backgroundMark x1="88136" y1="60565" x2="88136" y2="60565"/>
                        <a14:backgroundMark x1="87409" y1="60268" x2="89467" y2="61458"/>
                        <a14:backgroundMark x1="87530" y1="59524" x2="87530" y2="59524"/>
                        <a14:backgroundMark x1="44431" y1="46577" x2="44431" y2="46577"/>
                        <a14:backgroundMark x1="45763" y1="59821" x2="45763" y2="59821"/>
                        <a14:backgroundMark x1="54431" y1="76153" x2="54358" y2="77679"/>
                        <a14:backgroundMark x1="54751" y1="69494" x2="54704" y2="70475"/>
                        <a14:backgroundMark x1="54772" y1="69048" x2="54751" y2="69494"/>
                        <a14:backgroundMark x1="54843" y1="67560" x2="54772" y2="69048"/>
                      </a14:backgroundRemoval>
                    </a14:imgEffect>
                  </a14:imgLayer>
                </a14:imgProps>
              </a:ext>
              <a:ext uri="{28A0092B-C50C-407E-A947-70E740481C1C}">
                <a14:useLocalDpi xmlns:a14="http://schemas.microsoft.com/office/drawing/2010/main" val="0"/>
              </a:ext>
            </a:extLst>
          </a:blip>
          <a:srcRect l="41277" t="10842" b="20865"/>
          <a:stretch/>
        </p:blipFill>
        <p:spPr>
          <a:xfrm>
            <a:off x="-113102" y="643974"/>
            <a:ext cx="6754858" cy="6391170"/>
          </a:xfrm>
          <a:prstGeom prst="rect">
            <a:avLst/>
          </a:prstGeom>
        </p:spPr>
      </p:pic>
      <p:pic>
        <p:nvPicPr>
          <p:cNvPr id="2052" name="Picture 4" descr="Cartoon carps koi. underwater view. Free Vector">
            <a:extLst>
              <a:ext uri="{FF2B5EF4-FFF2-40B4-BE49-F238E27FC236}">
                <a16:creationId xmlns:a16="http://schemas.microsoft.com/office/drawing/2014/main" id="{0EDF1659-BD3D-46D0-A13C-0793DD0BF6D9}"/>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299" b="98182" l="2556" r="99840">
                        <a14:foregroundMark x1="6390" y1="14026" x2="16613" y2="12208"/>
                        <a14:foregroundMark x1="22843" y1="8052" x2="22843" y2="8052"/>
                        <a14:foregroundMark x1="24920" y1="1818" x2="24920" y2="1818"/>
                        <a14:foregroundMark x1="2556" y1="14286" x2="2556" y2="14286"/>
                        <a14:foregroundMark x1="9105" y1="20260" x2="9105" y2="20260"/>
                        <a14:foregroundMark x1="14058" y1="16364" x2="14058" y2="16364"/>
                        <a14:foregroundMark x1="23482" y1="84156" x2="16613" y2="81818"/>
                        <a14:foregroundMark x1="3674" y1="69610" x2="3674" y2="69610"/>
                        <a14:foregroundMark x1="49681" y1="90390" x2="41214" y2="84156"/>
                        <a14:foregroundMark x1="41214" y1="84156" x2="40575" y2="83117"/>
                        <a14:foregroundMark x1="70927" y1="91429" x2="70927" y2="91429"/>
                        <a14:foregroundMark x1="93610" y1="43117" x2="93610" y2="43117"/>
                        <a14:foregroundMark x1="97284" y1="43377" x2="97284" y2="43377"/>
                        <a14:foregroundMark x1="88658" y1="86753" x2="88658" y2="86753"/>
                        <a14:foregroundMark x1="88658" y1="87792" x2="93450" y2="81818"/>
                        <a14:foregroundMark x1="94012" y1="70260" x2="94249" y2="83117"/>
                        <a14:foregroundMark x1="94249" y1="86494" x2="81649" y2="90261"/>
                        <a14:foregroundMark x1="93770" y1="93247" x2="99840" y2="98182"/>
                        <a14:foregroundMark x1="34505" y1="29870" x2="44409" y2="30649"/>
                        <a14:foregroundMark x1="65655" y1="54026" x2="64537" y2="54026"/>
                        <a14:foregroundMark x1="62620" y1="17403" x2="62620" y2="17403"/>
                        <a14:backgroundMark x1="41534" y1="49610" x2="46326" y2="52987"/>
                        <a14:backgroundMark x1="40895" y1="7013" x2="45367" y2="9870"/>
                        <a14:backgroundMark x1="57827" y1="7273" x2="74121" y2="4675"/>
                        <a14:backgroundMark x1="79712" y1="5974" x2="96326" y2="17143"/>
                        <a14:backgroundMark x1="89936" y1="33247" x2="95847" y2="32987"/>
                        <a14:backgroundMark x1="84185" y1="41039" x2="96805" y2="54545"/>
                        <a14:backgroundMark x1="86741" y1="52468" x2="95847" y2="58442"/>
                        <a14:backgroundMark x1="95847" y1="58442" x2="92492" y2="69091"/>
                        <a14:backgroundMark x1="84824" y1="69870" x2="76358" y2="94286"/>
                        <a14:backgroundMark x1="76358" y1="94286" x2="76358" y2="96623"/>
                        <a14:backgroundMark x1="62780" y1="65974" x2="66933" y2="79221"/>
                        <a14:backgroundMark x1="66933" y1="79221" x2="66933" y2="80000"/>
                        <a14:backgroundMark x1="55112" y1="63636" x2="61022" y2="71169"/>
                        <a14:backgroundMark x1="48243" y1="44156" x2="53514" y2="47792"/>
                        <a14:backgroundMark x1="56230" y1="48312" x2="60543" y2="46753"/>
                        <a14:backgroundMark x1="67093" y1="35325" x2="74760" y2="22597"/>
                        <a14:backgroundMark x1="55272" y1="19481" x2="51278" y2="15844"/>
                        <a14:backgroundMark x1="53994" y1="20519" x2="51278" y2="22338"/>
                        <a14:backgroundMark x1="54792" y1="23636" x2="53514" y2="23636"/>
                        <a14:backgroundMark x1="60703" y1="27013" x2="55591" y2="25455"/>
                        <a14:backgroundMark x1="58946" y1="39221" x2="60703" y2="38182"/>
                        <a14:backgroundMark x1="57348" y1="37143" x2="57348" y2="37143"/>
                        <a14:backgroundMark x1="52556" y1="37143" x2="61502" y2="37922"/>
                      </a14:backgroundRemoval>
                    </a14:imgEffect>
                  </a14:imgLayer>
                </a14:imgProps>
              </a:ext>
              <a:ext uri="{28A0092B-C50C-407E-A947-70E740481C1C}">
                <a14:useLocalDpi xmlns:a14="http://schemas.microsoft.com/office/drawing/2010/main" val="0"/>
              </a:ext>
            </a:extLst>
          </a:blip>
          <a:srcRect/>
          <a:stretch>
            <a:fillRect/>
          </a:stretch>
        </p:blipFill>
        <p:spPr bwMode="auto">
          <a:xfrm>
            <a:off x="9904548" y="5451181"/>
            <a:ext cx="2287452" cy="140681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BAE1E50E-6CB5-1C2D-7275-4463D24630DA}"/>
              </a:ext>
            </a:extLst>
          </p:cNvPr>
          <p:cNvPicPr>
            <a:picLocks noChangeAspect="1"/>
          </p:cNvPicPr>
          <p:nvPr/>
        </p:nvPicPr>
        <p:blipFill>
          <a:blip r:embed="rId7"/>
          <a:stretch>
            <a:fillRect/>
          </a:stretch>
        </p:blipFill>
        <p:spPr>
          <a:xfrm>
            <a:off x="5525029" y="1342178"/>
            <a:ext cx="5371042" cy="1944793"/>
          </a:xfrm>
          <a:prstGeom prst="rect">
            <a:avLst/>
          </a:prstGeom>
        </p:spPr>
      </p:pic>
    </p:spTree>
    <p:extLst>
      <p:ext uri="{BB962C8B-B14F-4D97-AF65-F5344CB8AC3E}">
        <p14:creationId xmlns:p14="http://schemas.microsoft.com/office/powerpoint/2010/main" val="29083771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ÀI HÁT 5 NGÓN TAY XINH">
            <a:hlinkClick r:id="" action="ppaction://media"/>
            <a:extLst>
              <a:ext uri="{FF2B5EF4-FFF2-40B4-BE49-F238E27FC236}">
                <a16:creationId xmlns:a16="http://schemas.microsoft.com/office/drawing/2014/main" id="{D4F80BF7-DA92-6A93-C733-745C95D1D86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153877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005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28800" y="1"/>
            <a:ext cx="9895840" cy="2651760"/>
          </a:xfrm>
          <a:prstGeom prst="rect">
            <a:avLst/>
          </a:prstGeom>
        </p:spPr>
      </p:pic>
      <p:pic>
        <p:nvPicPr>
          <p:cNvPr id="19" name="图片 1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7036" y="3965608"/>
            <a:ext cx="3148250" cy="2892392"/>
          </a:xfrm>
          <a:prstGeom prst="rect">
            <a:avLst/>
          </a:prstGeom>
        </p:spPr>
      </p:pic>
      <p:pic>
        <p:nvPicPr>
          <p:cNvPr id="20" name="图片 19"/>
          <p:cNvPicPr>
            <a:picLocks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rot="358970">
            <a:off x="-187610" y="-106500"/>
            <a:ext cx="2897763" cy="1055607"/>
          </a:xfrm>
          <a:prstGeom prst="rect">
            <a:avLst/>
          </a:prstGeom>
        </p:spPr>
      </p:pic>
      <p:pic>
        <p:nvPicPr>
          <p:cNvPr id="22" name="Picture 2" descr="D:\acer\配图\8ff02d20754c5ff1a50fb722d6517668.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170075" y="0"/>
            <a:ext cx="1834865" cy="77002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CEA0622-56E5-F229-DC17-21446F37F9A0}"/>
              </a:ext>
            </a:extLst>
          </p:cNvPr>
          <p:cNvSpPr txBox="1"/>
          <p:nvPr/>
        </p:nvSpPr>
        <p:spPr>
          <a:xfrm>
            <a:off x="2245360" y="826463"/>
            <a:ext cx="8727440" cy="1569660"/>
          </a:xfrm>
          <a:prstGeom prst="rect">
            <a:avLst/>
          </a:prstGeom>
          <a:noFill/>
        </p:spPr>
        <p:txBody>
          <a:bodyPr wrap="square" rtlCol="0">
            <a:spAutoFit/>
          </a:bodyPr>
          <a:lstStyle/>
          <a:p>
            <a:pPr lvl="0" algn="ctr"/>
            <a:r>
              <a:rPr lang="vi-VN" sz="3200" b="1" dirty="0">
                <a:solidFill>
                  <a:srgbClr val="4472C4">
                    <a:lumMod val="50000"/>
                  </a:srgbClr>
                </a:solidFill>
                <a:latin typeface="Cambria" panose="02040503050406030204" pitchFamily="18" charset="0"/>
                <a:ea typeface="Cambria" panose="02040503050406030204" pitchFamily="18" charset="0"/>
              </a:rPr>
              <a:t>Mỗi ngón tay trong bài hát đại diện cho những ai? Cách ứng xử với những người đó như thế nào?</a:t>
            </a:r>
            <a:endParaRPr kumimoji="0" lang="vi-VN" sz="3200" b="1" i="1" u="none" strike="noStrike" kern="1200" cap="none" spc="0" normalizeH="0" baseline="0" noProof="0" dirty="0">
              <a:ln>
                <a:noFill/>
              </a:ln>
              <a:solidFill>
                <a:srgbClr val="4472C4">
                  <a:lumMod val="50000"/>
                </a:srgbClr>
              </a:solidFill>
              <a:effectLst/>
              <a:uLnTx/>
              <a:uFillTx/>
              <a:latin typeface="Cambria" panose="02040503050406030204" pitchFamily="18" charset="0"/>
              <a:ea typeface="Cambria" panose="02040503050406030204" pitchFamily="18" charset="0"/>
            </a:endParaRPr>
          </a:p>
        </p:txBody>
      </p:sp>
      <p:pic>
        <p:nvPicPr>
          <p:cNvPr id="1026" name="Picture 2" descr="Ý nghĩa 5 ngón tay trên bàn tay để đeo nhẫn là gì?">
            <a:extLst>
              <a:ext uri="{FF2B5EF4-FFF2-40B4-BE49-F238E27FC236}">
                <a16:creationId xmlns:a16="http://schemas.microsoft.com/office/drawing/2014/main" id="{0B82297D-3A63-B329-AFBA-8D33B6004D07}"/>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9984" b="97147" l="10000" r="90000">
                        <a14:foregroundMark x1="44143" y1="96197" x2="66857" y2="97147"/>
                      </a14:backgroundRemoval>
                    </a14:imgEffect>
                  </a14:imgLayer>
                </a14:imgProps>
              </a:ext>
              <a:ext uri="{28A0092B-C50C-407E-A947-70E740481C1C}">
                <a14:useLocalDpi xmlns:a14="http://schemas.microsoft.com/office/drawing/2010/main" val="0"/>
              </a:ext>
            </a:extLst>
          </a:blip>
          <a:srcRect/>
          <a:stretch>
            <a:fillRect/>
          </a:stretch>
        </p:blipFill>
        <p:spPr bwMode="auto">
          <a:xfrm>
            <a:off x="9341080" y="4122102"/>
            <a:ext cx="3035069" cy="2735898"/>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77FAC37B-097E-9EA0-5226-6C861D68D2F2}"/>
              </a:ext>
            </a:extLst>
          </p:cNvPr>
          <p:cNvGrpSpPr/>
          <p:nvPr/>
        </p:nvGrpSpPr>
        <p:grpSpPr>
          <a:xfrm>
            <a:off x="3171372" y="2712721"/>
            <a:ext cx="7306491" cy="4145280"/>
            <a:chOff x="4177212" y="2367280"/>
            <a:chExt cx="7306491" cy="3527697"/>
          </a:xfrm>
        </p:grpSpPr>
        <p:pic>
          <p:nvPicPr>
            <p:cNvPr id="4" name="Picture 3">
              <a:extLst>
                <a:ext uri="{FF2B5EF4-FFF2-40B4-BE49-F238E27FC236}">
                  <a16:creationId xmlns:a16="http://schemas.microsoft.com/office/drawing/2014/main" id="{88E10BBF-4BFA-6CE8-957E-67C0B242F577}"/>
                </a:ext>
              </a:extLst>
            </p:cNvPr>
            <p:cNvPicPr>
              <a:picLocks noChangeAspect="1"/>
            </p:cNvPicPr>
            <p:nvPr/>
          </p:nvPicPr>
          <p:blipFill>
            <a:blip r:embed="rId9"/>
            <a:stretch>
              <a:fillRect/>
            </a:stretch>
          </p:blipFill>
          <p:spPr>
            <a:xfrm>
              <a:off x="4177212" y="2367280"/>
              <a:ext cx="7306491" cy="3527697"/>
            </a:xfrm>
            <a:prstGeom prst="rect">
              <a:avLst/>
            </a:prstGeom>
          </p:spPr>
        </p:pic>
        <p:sp>
          <p:nvSpPr>
            <p:cNvPr id="5" name="TextBox 4">
              <a:extLst>
                <a:ext uri="{FF2B5EF4-FFF2-40B4-BE49-F238E27FC236}">
                  <a16:creationId xmlns:a16="http://schemas.microsoft.com/office/drawing/2014/main" id="{79775127-7E04-DD24-E905-161D792EE444}"/>
                </a:ext>
              </a:extLst>
            </p:cNvPr>
            <p:cNvSpPr txBox="1"/>
            <p:nvPr/>
          </p:nvSpPr>
          <p:spPr>
            <a:xfrm>
              <a:off x="4887003" y="3259993"/>
              <a:ext cx="5937751" cy="2173957"/>
            </a:xfrm>
            <a:prstGeom prst="rect">
              <a:avLst/>
            </a:prstGeom>
            <a:noFill/>
          </p:spPr>
          <p:txBody>
            <a:bodyPr wrap="square" rtlCol="0">
              <a:spAutoFit/>
            </a:bodyPr>
            <a:lstStyle/>
            <a:p>
              <a:pPr algn="just"/>
              <a:r>
                <a:rPr lang="vi-VN" sz="4000" dirty="0">
                  <a:solidFill>
                    <a:srgbClr val="FF0000"/>
                  </a:solidFill>
                  <a:latin typeface="Cambria" panose="02040503050406030204" pitchFamily="18" charset="0"/>
                  <a:ea typeface="Cambria" panose="02040503050406030204" pitchFamily="18" charset="0"/>
                </a:rPr>
                <a:t>Ngón cái là những người thân; ngón trỏ là thầy cô, bạn bè; ngón giữa là hàng xóm,bạn của bố mẹ….</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par>
                                <p:cTn id="14" presetID="16" presetClass="entr" presetSubtype="21"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inVertical)">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28800" y="1"/>
            <a:ext cx="9895840" cy="2651760"/>
          </a:xfrm>
          <a:prstGeom prst="rect">
            <a:avLst/>
          </a:prstGeom>
        </p:spPr>
      </p:pic>
      <p:pic>
        <p:nvPicPr>
          <p:cNvPr id="19" name="图片 1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7036" y="3965608"/>
            <a:ext cx="3148250" cy="2892392"/>
          </a:xfrm>
          <a:prstGeom prst="rect">
            <a:avLst/>
          </a:prstGeom>
        </p:spPr>
      </p:pic>
      <p:pic>
        <p:nvPicPr>
          <p:cNvPr id="20" name="图片 19"/>
          <p:cNvPicPr>
            <a:picLocks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rot="358970">
            <a:off x="-187610" y="-106500"/>
            <a:ext cx="2897763" cy="1055607"/>
          </a:xfrm>
          <a:prstGeom prst="rect">
            <a:avLst/>
          </a:prstGeom>
        </p:spPr>
      </p:pic>
      <p:pic>
        <p:nvPicPr>
          <p:cNvPr id="22" name="Picture 2" descr="D:\acer\配图\8ff02d20754c5ff1a50fb722d6517668.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170075" y="0"/>
            <a:ext cx="1834865" cy="77002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CEA0622-56E5-F229-DC17-21446F37F9A0}"/>
              </a:ext>
            </a:extLst>
          </p:cNvPr>
          <p:cNvSpPr txBox="1"/>
          <p:nvPr/>
        </p:nvSpPr>
        <p:spPr>
          <a:xfrm>
            <a:off x="2245360" y="826463"/>
            <a:ext cx="8727440" cy="1323439"/>
          </a:xfrm>
          <a:prstGeom prst="rect">
            <a:avLst/>
          </a:prstGeom>
          <a:noFill/>
        </p:spPr>
        <p:txBody>
          <a:bodyPr wrap="square" rtlCol="0">
            <a:spAutoFit/>
          </a:bodyPr>
          <a:lstStyle/>
          <a:p>
            <a:pPr lvl="0" algn="ctr"/>
            <a:r>
              <a:rPr lang="vi-VN" sz="4000" b="1" dirty="0">
                <a:solidFill>
                  <a:srgbClr val="4472C4">
                    <a:lumMod val="50000"/>
                  </a:srgbClr>
                </a:solidFill>
                <a:latin typeface="Cambria" panose="02040503050406030204" pitchFamily="18" charset="0"/>
                <a:ea typeface="Cambria" panose="02040503050406030204" pitchFamily="18" charset="0"/>
              </a:rPr>
              <a:t>Những câu hát nào được lặp lại nhiều lần trong bài?</a:t>
            </a:r>
            <a:endParaRPr kumimoji="0" lang="vi-VN" sz="4000" b="1" i="1" u="none" strike="noStrike" kern="1200" cap="none" spc="0" normalizeH="0" baseline="0" noProof="0" dirty="0">
              <a:ln>
                <a:noFill/>
              </a:ln>
              <a:solidFill>
                <a:srgbClr val="4472C4">
                  <a:lumMod val="50000"/>
                </a:srgbClr>
              </a:solidFill>
              <a:effectLst/>
              <a:uLnTx/>
              <a:uFillTx/>
              <a:latin typeface="Cambria" panose="02040503050406030204" pitchFamily="18" charset="0"/>
              <a:ea typeface="Cambria" panose="02040503050406030204" pitchFamily="18" charset="0"/>
            </a:endParaRPr>
          </a:p>
        </p:txBody>
      </p:sp>
      <p:pic>
        <p:nvPicPr>
          <p:cNvPr id="1026" name="Picture 2" descr="Ý nghĩa 5 ngón tay trên bàn tay để đeo nhẫn là gì?">
            <a:extLst>
              <a:ext uri="{FF2B5EF4-FFF2-40B4-BE49-F238E27FC236}">
                <a16:creationId xmlns:a16="http://schemas.microsoft.com/office/drawing/2014/main" id="{0B82297D-3A63-B329-AFBA-8D33B6004D07}"/>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9984" b="97147" l="10000" r="90000">
                        <a14:foregroundMark x1="44143" y1="96197" x2="66857" y2="97147"/>
                      </a14:backgroundRemoval>
                    </a14:imgEffect>
                  </a14:imgLayer>
                </a14:imgProps>
              </a:ext>
              <a:ext uri="{28A0092B-C50C-407E-A947-70E740481C1C}">
                <a14:useLocalDpi xmlns:a14="http://schemas.microsoft.com/office/drawing/2010/main" val="0"/>
              </a:ext>
            </a:extLst>
          </a:blip>
          <a:srcRect/>
          <a:stretch>
            <a:fillRect/>
          </a:stretch>
        </p:blipFill>
        <p:spPr bwMode="auto">
          <a:xfrm>
            <a:off x="9341080" y="4122102"/>
            <a:ext cx="3035069" cy="2735898"/>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77FAC37B-097E-9EA0-5226-6C861D68D2F2}"/>
              </a:ext>
            </a:extLst>
          </p:cNvPr>
          <p:cNvGrpSpPr/>
          <p:nvPr/>
        </p:nvGrpSpPr>
        <p:grpSpPr>
          <a:xfrm>
            <a:off x="3171372" y="2712721"/>
            <a:ext cx="7306491" cy="4145280"/>
            <a:chOff x="4177212" y="2367280"/>
            <a:chExt cx="7306491" cy="3527697"/>
          </a:xfrm>
        </p:grpSpPr>
        <p:pic>
          <p:nvPicPr>
            <p:cNvPr id="4" name="Picture 3">
              <a:extLst>
                <a:ext uri="{FF2B5EF4-FFF2-40B4-BE49-F238E27FC236}">
                  <a16:creationId xmlns:a16="http://schemas.microsoft.com/office/drawing/2014/main" id="{88E10BBF-4BFA-6CE8-957E-67C0B242F577}"/>
                </a:ext>
              </a:extLst>
            </p:cNvPr>
            <p:cNvPicPr>
              <a:picLocks noChangeAspect="1"/>
            </p:cNvPicPr>
            <p:nvPr/>
          </p:nvPicPr>
          <p:blipFill>
            <a:blip r:embed="rId9"/>
            <a:stretch>
              <a:fillRect/>
            </a:stretch>
          </p:blipFill>
          <p:spPr>
            <a:xfrm>
              <a:off x="4177212" y="2367280"/>
              <a:ext cx="7306491" cy="3527697"/>
            </a:xfrm>
            <a:prstGeom prst="rect">
              <a:avLst/>
            </a:prstGeom>
          </p:spPr>
        </p:pic>
        <p:sp>
          <p:nvSpPr>
            <p:cNvPr id="5" name="TextBox 4">
              <a:extLst>
                <a:ext uri="{FF2B5EF4-FFF2-40B4-BE49-F238E27FC236}">
                  <a16:creationId xmlns:a16="http://schemas.microsoft.com/office/drawing/2014/main" id="{79775127-7E04-DD24-E905-161D792EE444}"/>
                </a:ext>
              </a:extLst>
            </p:cNvPr>
            <p:cNvSpPr txBox="1"/>
            <p:nvPr/>
          </p:nvSpPr>
          <p:spPr>
            <a:xfrm>
              <a:off x="4887003" y="3259993"/>
              <a:ext cx="5937751" cy="217395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Nếu ai chạm vào vùng đồ bơi. Xua tay em nói lớn; Không không em đã lớn rồi.</a:t>
              </a:r>
            </a:p>
          </p:txBody>
        </p:sp>
      </p:grpSp>
    </p:spTree>
    <p:extLst>
      <p:ext uri="{BB962C8B-B14F-4D97-AF65-F5344CB8AC3E}">
        <p14:creationId xmlns:p14="http://schemas.microsoft.com/office/powerpoint/2010/main" val="1893094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par>
                                <p:cTn id="14" presetID="16" presetClass="entr" presetSubtype="21"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inVertical)">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28800" y="0"/>
            <a:ext cx="9895840" cy="3271519"/>
          </a:xfrm>
          <a:prstGeom prst="rect">
            <a:avLst/>
          </a:prstGeom>
        </p:spPr>
      </p:pic>
      <p:pic>
        <p:nvPicPr>
          <p:cNvPr id="19" name="图片 1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7036" y="3965608"/>
            <a:ext cx="3148250" cy="2892392"/>
          </a:xfrm>
          <a:prstGeom prst="rect">
            <a:avLst/>
          </a:prstGeom>
        </p:spPr>
      </p:pic>
      <p:pic>
        <p:nvPicPr>
          <p:cNvPr id="20" name="图片 19"/>
          <p:cNvPicPr>
            <a:picLocks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rot="358970">
            <a:off x="-187610" y="-106500"/>
            <a:ext cx="2897763" cy="1055607"/>
          </a:xfrm>
          <a:prstGeom prst="rect">
            <a:avLst/>
          </a:prstGeom>
        </p:spPr>
      </p:pic>
      <p:pic>
        <p:nvPicPr>
          <p:cNvPr id="22" name="Picture 2" descr="D:\acer\配图\8ff02d20754c5ff1a50fb722d6517668.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170075" y="0"/>
            <a:ext cx="1834865" cy="77002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CEA0622-56E5-F229-DC17-21446F37F9A0}"/>
              </a:ext>
            </a:extLst>
          </p:cNvPr>
          <p:cNvSpPr txBox="1"/>
          <p:nvPr/>
        </p:nvSpPr>
        <p:spPr>
          <a:xfrm>
            <a:off x="2245360" y="826463"/>
            <a:ext cx="8727440" cy="1938992"/>
          </a:xfrm>
          <a:prstGeom prst="rect">
            <a:avLst/>
          </a:prstGeom>
          <a:noFill/>
        </p:spPr>
        <p:txBody>
          <a:bodyPr wrap="square" rtlCol="0">
            <a:spAutoFit/>
          </a:bodyPr>
          <a:lstStyle/>
          <a:p>
            <a:pPr lvl="0" algn="ctr"/>
            <a:r>
              <a:rPr lang="vi-VN" sz="4000" b="1" dirty="0">
                <a:solidFill>
                  <a:srgbClr val="4472C4">
                    <a:lumMod val="50000"/>
                  </a:srgbClr>
                </a:solidFill>
                <a:latin typeface="Cambria" panose="02040503050406030204" pitchFamily="18" charset="0"/>
                <a:ea typeface="Cambria" panose="02040503050406030204" pitchFamily="18" charset="0"/>
              </a:rPr>
              <a:t>Em hãy kể một tình huống em cảm thấy không an toàn mà em đã trải qua hoặc em biết?</a:t>
            </a:r>
            <a:endParaRPr kumimoji="0" lang="vi-VN" sz="4000" b="1" i="1" u="none" strike="noStrike" kern="1200" cap="none" spc="0" normalizeH="0" baseline="0" noProof="0" dirty="0">
              <a:ln>
                <a:noFill/>
              </a:ln>
              <a:solidFill>
                <a:srgbClr val="4472C4">
                  <a:lumMod val="50000"/>
                </a:srgbClr>
              </a:solidFill>
              <a:effectLst/>
              <a:uLnTx/>
              <a:uFillTx/>
              <a:latin typeface="Cambria" panose="02040503050406030204" pitchFamily="18" charset="0"/>
              <a:ea typeface="Cambria" panose="02040503050406030204" pitchFamily="18" charset="0"/>
              <a:cs typeface="+mn-cs"/>
            </a:endParaRPr>
          </a:p>
        </p:txBody>
      </p:sp>
      <p:pic>
        <p:nvPicPr>
          <p:cNvPr id="1026" name="Picture 2" descr="Ý nghĩa 5 ngón tay trên bàn tay để đeo nhẫn là gì?">
            <a:extLst>
              <a:ext uri="{FF2B5EF4-FFF2-40B4-BE49-F238E27FC236}">
                <a16:creationId xmlns:a16="http://schemas.microsoft.com/office/drawing/2014/main" id="{0B82297D-3A63-B329-AFBA-8D33B6004D07}"/>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9984" b="97147" l="10000" r="90000">
                        <a14:foregroundMark x1="44143" y1="96197" x2="66857" y2="97147"/>
                      </a14:backgroundRemoval>
                    </a14:imgEffect>
                  </a14:imgLayer>
                </a14:imgProps>
              </a:ext>
              <a:ext uri="{28A0092B-C50C-407E-A947-70E740481C1C}">
                <a14:useLocalDpi xmlns:a14="http://schemas.microsoft.com/office/drawing/2010/main" val="0"/>
              </a:ext>
            </a:extLst>
          </a:blip>
          <a:srcRect/>
          <a:stretch>
            <a:fillRect/>
          </a:stretch>
        </p:blipFill>
        <p:spPr bwMode="auto">
          <a:xfrm>
            <a:off x="9341080" y="4122102"/>
            <a:ext cx="3035069" cy="2735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27366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par>
                                <p:cTn id="14" presetID="16" presetClass="entr" presetSubtype="21"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inVertic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1000" r="-11000"/>
          </a:stretch>
        </a:blipFill>
        <a:effectLst/>
      </p:bgPr>
    </p:bg>
    <p:spTree>
      <p:nvGrpSpPr>
        <p:cNvPr id="1" name=""/>
        <p:cNvGrpSpPr/>
        <p:nvPr/>
      </p:nvGrpSpPr>
      <p:grpSpPr>
        <a:xfrm>
          <a:off x="0" y="0"/>
          <a:ext cx="0" cy="0"/>
          <a:chOff x="0" y="0"/>
          <a:chExt cx="0" cy="0"/>
        </a:xfrm>
      </p:grpSpPr>
      <p:pic>
        <p:nvPicPr>
          <p:cNvPr id="2052" name="Picture 4" descr="Cartoon carps koi. underwater view. Free Vector">
            <a:extLst>
              <a:ext uri="{FF2B5EF4-FFF2-40B4-BE49-F238E27FC236}">
                <a16:creationId xmlns:a16="http://schemas.microsoft.com/office/drawing/2014/main" id="{0EDF1659-BD3D-46D0-A13C-0793DD0BF6D9}"/>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299" b="98182" l="2556" r="99840">
                        <a14:foregroundMark x1="6390" y1="14026" x2="16613" y2="12208"/>
                        <a14:foregroundMark x1="22843" y1="8052" x2="22843" y2="8052"/>
                        <a14:foregroundMark x1="24920" y1="1818" x2="24920" y2="1818"/>
                        <a14:foregroundMark x1="2556" y1="14286" x2="2556" y2="14286"/>
                        <a14:foregroundMark x1="9105" y1="20260" x2="9105" y2="20260"/>
                        <a14:foregroundMark x1="14058" y1="16364" x2="14058" y2="16364"/>
                        <a14:foregroundMark x1="23482" y1="84156" x2="16613" y2="81818"/>
                        <a14:foregroundMark x1="3674" y1="69610" x2="3674" y2="69610"/>
                        <a14:foregroundMark x1="49681" y1="90390" x2="41214" y2="84156"/>
                        <a14:foregroundMark x1="41214" y1="84156" x2="40575" y2="83117"/>
                        <a14:foregroundMark x1="70927" y1="91429" x2="70927" y2="91429"/>
                        <a14:foregroundMark x1="93610" y1="43117" x2="93610" y2="43117"/>
                        <a14:foregroundMark x1="97284" y1="43377" x2="97284" y2="43377"/>
                        <a14:foregroundMark x1="88658" y1="86753" x2="88658" y2="86753"/>
                        <a14:foregroundMark x1="88658" y1="87792" x2="93450" y2="81818"/>
                        <a14:foregroundMark x1="94012" y1="70260" x2="94249" y2="83117"/>
                        <a14:foregroundMark x1="94249" y1="86494" x2="81649" y2="90261"/>
                        <a14:foregroundMark x1="93770" y1="93247" x2="99840" y2="98182"/>
                        <a14:foregroundMark x1="34505" y1="29870" x2="44409" y2="30649"/>
                        <a14:foregroundMark x1="65655" y1="54026" x2="64537" y2="54026"/>
                        <a14:foregroundMark x1="62620" y1="17403" x2="62620" y2="17403"/>
                        <a14:backgroundMark x1="41534" y1="49610" x2="46326" y2="52987"/>
                        <a14:backgroundMark x1="40895" y1="7013" x2="45367" y2="9870"/>
                        <a14:backgroundMark x1="57827" y1="7273" x2="74121" y2="4675"/>
                        <a14:backgroundMark x1="79712" y1="5974" x2="96326" y2="17143"/>
                        <a14:backgroundMark x1="89936" y1="33247" x2="95847" y2="32987"/>
                        <a14:backgroundMark x1="84185" y1="41039" x2="96805" y2="54545"/>
                        <a14:backgroundMark x1="86741" y1="52468" x2="95847" y2="58442"/>
                        <a14:backgroundMark x1="95847" y1="58442" x2="92492" y2="69091"/>
                        <a14:backgroundMark x1="84824" y1="69870" x2="76358" y2="94286"/>
                        <a14:backgroundMark x1="76358" y1="94286" x2="76358" y2="96623"/>
                        <a14:backgroundMark x1="62780" y1="65974" x2="66933" y2="79221"/>
                        <a14:backgroundMark x1="66933" y1="79221" x2="66933" y2="80000"/>
                        <a14:backgroundMark x1="55112" y1="63636" x2="61022" y2="71169"/>
                        <a14:backgroundMark x1="48243" y1="44156" x2="53514" y2="47792"/>
                        <a14:backgroundMark x1="56230" y1="48312" x2="60543" y2="46753"/>
                        <a14:backgroundMark x1="67093" y1="35325" x2="74760" y2="22597"/>
                        <a14:backgroundMark x1="55272" y1="19481" x2="51278" y2="15844"/>
                        <a14:backgroundMark x1="53994" y1="20519" x2="51278" y2="22338"/>
                        <a14:backgroundMark x1="54792" y1="23636" x2="53514" y2="23636"/>
                        <a14:backgroundMark x1="60703" y1="27013" x2="55591" y2="25455"/>
                        <a14:backgroundMark x1="58946" y1="39221" x2="60703" y2="38182"/>
                        <a14:backgroundMark x1="57348" y1="37143" x2="57348" y2="37143"/>
                        <a14:backgroundMark x1="52556" y1="37143" x2="61502" y2="37922"/>
                      </a14:backgroundRemoval>
                    </a14:imgEffect>
                  </a14:imgLayer>
                </a14:imgProps>
              </a:ext>
              <a:ext uri="{28A0092B-C50C-407E-A947-70E740481C1C}">
                <a14:useLocalDpi xmlns:a14="http://schemas.microsoft.com/office/drawing/2010/main" val="0"/>
              </a:ext>
            </a:extLst>
          </a:blip>
          <a:srcRect/>
          <a:stretch>
            <a:fillRect/>
          </a:stretch>
        </p:blipFill>
        <p:spPr bwMode="auto">
          <a:xfrm>
            <a:off x="9904548" y="5451181"/>
            <a:ext cx="2287452" cy="140681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Rounded Corners 1">
            <a:extLst>
              <a:ext uri="{FF2B5EF4-FFF2-40B4-BE49-F238E27FC236}">
                <a16:creationId xmlns:a16="http://schemas.microsoft.com/office/drawing/2014/main" id="{71725811-344C-3144-198A-C05AAF947701}"/>
              </a:ext>
            </a:extLst>
          </p:cNvPr>
          <p:cNvSpPr/>
          <p:nvPr/>
        </p:nvSpPr>
        <p:spPr>
          <a:xfrm>
            <a:off x="1847850" y="295889"/>
            <a:ext cx="8848725" cy="3714136"/>
          </a:xfrm>
          <a:prstGeom prst="roundRect">
            <a:avLst/>
          </a:prstGeom>
          <a:solidFill>
            <a:schemeClr val="bg1">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3600" b="1" i="0" u="none" strike="noStrike" kern="1200" cap="none" spc="0" normalizeH="0" baseline="0" noProof="0" dirty="0">
              <a:ln w="6600">
                <a:solidFill>
                  <a:srgbClr val="FF0000"/>
                </a:solidFill>
                <a:prstDash val="solid"/>
              </a:ln>
              <a:solidFill>
                <a:srgbClr val="FFFFFF"/>
              </a:solidFill>
              <a:effectLst>
                <a:outerShdw dist="38100" dir="2700000" algn="tl" rotWithShape="0">
                  <a:srgbClr val="FF0000"/>
                </a:outerShdw>
              </a:effectLst>
              <a:uLnTx/>
              <a:uFillTx/>
              <a:latin typeface="SVN-Hole Hearted" panose="020B0A06020104020203" pitchFamily="34" charset="0"/>
              <a:cs typeface="+mn-cs"/>
            </a:endParaRPr>
          </a:p>
        </p:txBody>
      </p:sp>
      <p:pic>
        <p:nvPicPr>
          <p:cNvPr id="4" name="Picture 3" descr="A cartoon of a child sitting on a cellphone&#10;&#10;Description automatically generated">
            <a:extLst>
              <a:ext uri="{FF2B5EF4-FFF2-40B4-BE49-F238E27FC236}">
                <a16:creationId xmlns:a16="http://schemas.microsoft.com/office/drawing/2014/main" id="{9A71EB7D-31F1-2AD9-9401-688B2A9E4E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525975"/>
            <a:ext cx="3952547" cy="3236506"/>
          </a:xfrm>
          <a:prstGeom prst="rect">
            <a:avLst/>
          </a:prstGeom>
        </p:spPr>
      </p:pic>
      <p:pic>
        <p:nvPicPr>
          <p:cNvPr id="7" name="Picture 6">
            <a:extLst>
              <a:ext uri="{FF2B5EF4-FFF2-40B4-BE49-F238E27FC236}">
                <a16:creationId xmlns:a16="http://schemas.microsoft.com/office/drawing/2014/main" id="{2F7A2CA9-8132-CDAC-BC78-F1FF58E8B5A6}"/>
              </a:ext>
            </a:extLst>
          </p:cNvPr>
          <p:cNvPicPr>
            <a:picLocks noChangeAspect="1"/>
          </p:cNvPicPr>
          <p:nvPr/>
        </p:nvPicPr>
        <p:blipFill>
          <a:blip r:embed="rId7"/>
          <a:stretch>
            <a:fillRect/>
          </a:stretch>
        </p:blipFill>
        <p:spPr>
          <a:xfrm>
            <a:off x="2570165" y="1463964"/>
            <a:ext cx="7254869" cy="2121592"/>
          </a:xfrm>
          <a:prstGeom prst="rect">
            <a:avLst/>
          </a:prstGeom>
        </p:spPr>
      </p:pic>
      <p:pic>
        <p:nvPicPr>
          <p:cNvPr id="9" name="Picture 8">
            <a:extLst>
              <a:ext uri="{FF2B5EF4-FFF2-40B4-BE49-F238E27FC236}">
                <a16:creationId xmlns:a16="http://schemas.microsoft.com/office/drawing/2014/main" id="{15603C16-0BEE-DA39-CC90-708F246CAF1D}"/>
              </a:ext>
            </a:extLst>
          </p:cNvPr>
          <p:cNvPicPr>
            <a:picLocks noChangeAspect="1"/>
          </p:cNvPicPr>
          <p:nvPr/>
        </p:nvPicPr>
        <p:blipFill>
          <a:blip r:embed="rId8"/>
          <a:stretch>
            <a:fillRect/>
          </a:stretch>
        </p:blipFill>
        <p:spPr>
          <a:xfrm>
            <a:off x="4869559" y="311865"/>
            <a:ext cx="2981202" cy="1072989"/>
          </a:xfrm>
          <a:prstGeom prst="rect">
            <a:avLst/>
          </a:prstGeom>
        </p:spPr>
      </p:pic>
      <p:pic>
        <p:nvPicPr>
          <p:cNvPr id="2050" name="Picture 2" descr="Video tuyên truyền Giáo dục kỹ năng phòng tránh xâm hại tình dục trẻ em |  TH Phúc Đồng">
            <a:extLst>
              <a:ext uri="{FF2B5EF4-FFF2-40B4-BE49-F238E27FC236}">
                <a16:creationId xmlns:a16="http://schemas.microsoft.com/office/drawing/2014/main" id="{7772CA26-209F-D021-8E60-81E1E924CA5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21001107">
            <a:off x="7569200" y="4279900"/>
            <a:ext cx="3698240" cy="20802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A round pink label with white text and a black background&#10;&#10;Description automatically generated">
            <a:extLst>
              <a:ext uri="{FF2B5EF4-FFF2-40B4-BE49-F238E27FC236}">
                <a16:creationId xmlns:a16="http://schemas.microsoft.com/office/drawing/2014/main" id="{E68F2A69-8A4E-0531-89EC-E1C9CA5C0FE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29409" y="0"/>
            <a:ext cx="1509622" cy="1509622"/>
          </a:xfrm>
          <a:prstGeom prst="rect">
            <a:avLst/>
          </a:prstGeom>
        </p:spPr>
      </p:pic>
    </p:spTree>
    <p:extLst>
      <p:ext uri="{BB962C8B-B14F-4D97-AF65-F5344CB8AC3E}">
        <p14:creationId xmlns:p14="http://schemas.microsoft.com/office/powerpoint/2010/main" val="37784021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wipe(down)">
                                      <p:cBhvr>
                                        <p:cTn id="12" dur="500"/>
                                        <p:tgtEl>
                                          <p:spTgt spid="2050"/>
                                        </p:tgtEl>
                                      </p:cBhvr>
                                    </p:animEffect>
                                  </p:childTnLst>
                                </p:cTn>
                              </p:par>
                              <p:par>
                                <p:cTn id="13" presetID="2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9026429-49BE-3BDA-14AA-D09068D18CC5}"/>
              </a:ext>
            </a:extLst>
          </p:cNvPr>
          <p:cNvPicPr>
            <a:picLocks noChangeAspect="1"/>
          </p:cNvPicPr>
          <p:nvPr/>
        </p:nvPicPr>
        <p:blipFill>
          <a:blip r:embed="rId3"/>
          <a:stretch>
            <a:fillRect/>
          </a:stretch>
        </p:blipFill>
        <p:spPr>
          <a:xfrm>
            <a:off x="1829849" y="300280"/>
            <a:ext cx="5840474" cy="2353260"/>
          </a:xfrm>
          <a:prstGeom prst="rect">
            <a:avLst/>
          </a:prstGeom>
        </p:spPr>
      </p:pic>
    </p:spTree>
    <p:extLst>
      <p:ext uri="{BB962C8B-B14F-4D97-AF65-F5344CB8AC3E}">
        <p14:creationId xmlns:p14="http://schemas.microsoft.com/office/powerpoint/2010/main" val="35532830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3" name="图片 10">
            <a:extLst>
              <a:ext uri="{FF2B5EF4-FFF2-40B4-BE49-F238E27FC236}">
                <a16:creationId xmlns:a16="http://schemas.microsoft.com/office/drawing/2014/main" id="{9EC2E641-61F7-CB5B-C5BB-D0FDD6F23B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095140"/>
          </a:xfrm>
          <a:prstGeom prst="rect">
            <a:avLst/>
          </a:prstGeom>
        </p:spPr>
      </p:pic>
      <p:sp>
        <p:nvSpPr>
          <p:cNvPr id="4" name="Rectangle: Rounded Corners 11">
            <a:extLst>
              <a:ext uri="{FF2B5EF4-FFF2-40B4-BE49-F238E27FC236}">
                <a16:creationId xmlns:a16="http://schemas.microsoft.com/office/drawing/2014/main" id="{E7044127-2065-C890-03F1-A035029ECEF8}"/>
              </a:ext>
            </a:extLst>
          </p:cNvPr>
          <p:cNvSpPr/>
          <p:nvPr/>
        </p:nvSpPr>
        <p:spPr>
          <a:xfrm>
            <a:off x="284921" y="487963"/>
            <a:ext cx="11622156" cy="6056243"/>
          </a:xfrm>
          <a:custGeom>
            <a:avLst/>
            <a:gdLst>
              <a:gd name="connsiteX0" fmla="*/ 0 w 11622156"/>
              <a:gd name="connsiteY0" fmla="*/ 1009394 h 6056243"/>
              <a:gd name="connsiteX1" fmla="*/ 1009394 w 11622156"/>
              <a:gd name="connsiteY1" fmla="*/ 0 h 6056243"/>
              <a:gd name="connsiteX2" fmla="*/ 1766365 w 11622156"/>
              <a:gd name="connsiteY2" fmla="*/ 0 h 6056243"/>
              <a:gd name="connsiteX3" fmla="*/ 2139202 w 11622156"/>
              <a:gd name="connsiteY3" fmla="*/ 0 h 6056243"/>
              <a:gd name="connsiteX4" fmla="*/ 2416005 w 11622156"/>
              <a:gd name="connsiteY4" fmla="*/ 0 h 6056243"/>
              <a:gd name="connsiteX5" fmla="*/ 3076943 w 11622156"/>
              <a:gd name="connsiteY5" fmla="*/ 0 h 6056243"/>
              <a:gd name="connsiteX6" fmla="*/ 3449779 w 11622156"/>
              <a:gd name="connsiteY6" fmla="*/ 0 h 6056243"/>
              <a:gd name="connsiteX7" fmla="*/ 4206751 w 11622156"/>
              <a:gd name="connsiteY7" fmla="*/ 0 h 6056243"/>
              <a:gd name="connsiteX8" fmla="*/ 4579587 w 11622156"/>
              <a:gd name="connsiteY8" fmla="*/ 0 h 6056243"/>
              <a:gd name="connsiteX9" fmla="*/ 4952424 w 11622156"/>
              <a:gd name="connsiteY9" fmla="*/ 0 h 6056243"/>
              <a:gd name="connsiteX10" fmla="*/ 5229227 w 11622156"/>
              <a:gd name="connsiteY10" fmla="*/ 0 h 6056243"/>
              <a:gd name="connsiteX11" fmla="*/ 5698097 w 11622156"/>
              <a:gd name="connsiteY11" fmla="*/ 0 h 6056243"/>
              <a:gd name="connsiteX12" fmla="*/ 6166968 w 11622156"/>
              <a:gd name="connsiteY12" fmla="*/ 0 h 6056243"/>
              <a:gd name="connsiteX13" fmla="*/ 6635838 w 11622156"/>
              <a:gd name="connsiteY13" fmla="*/ 0 h 6056243"/>
              <a:gd name="connsiteX14" fmla="*/ 7296776 w 11622156"/>
              <a:gd name="connsiteY14" fmla="*/ 0 h 6056243"/>
              <a:gd name="connsiteX15" fmla="*/ 7669612 w 11622156"/>
              <a:gd name="connsiteY15" fmla="*/ 0 h 6056243"/>
              <a:gd name="connsiteX16" fmla="*/ 8234516 w 11622156"/>
              <a:gd name="connsiteY16" fmla="*/ 0 h 6056243"/>
              <a:gd name="connsiteX17" fmla="*/ 8607353 w 11622156"/>
              <a:gd name="connsiteY17" fmla="*/ 0 h 6056243"/>
              <a:gd name="connsiteX18" fmla="*/ 9364324 w 11622156"/>
              <a:gd name="connsiteY18" fmla="*/ 0 h 6056243"/>
              <a:gd name="connsiteX19" fmla="*/ 9833194 w 11622156"/>
              <a:gd name="connsiteY19" fmla="*/ 0 h 6056243"/>
              <a:gd name="connsiteX20" fmla="*/ 10109997 w 11622156"/>
              <a:gd name="connsiteY20" fmla="*/ 0 h 6056243"/>
              <a:gd name="connsiteX21" fmla="*/ 10612762 w 11622156"/>
              <a:gd name="connsiteY21" fmla="*/ 0 h 6056243"/>
              <a:gd name="connsiteX22" fmla="*/ 11622156 w 11622156"/>
              <a:gd name="connsiteY22" fmla="*/ 1009394 h 6056243"/>
              <a:gd name="connsiteX23" fmla="*/ 11622156 w 11622156"/>
              <a:gd name="connsiteY23" fmla="*/ 1666922 h 6056243"/>
              <a:gd name="connsiteX24" fmla="*/ 11622156 w 11622156"/>
              <a:gd name="connsiteY24" fmla="*/ 2162953 h 6056243"/>
              <a:gd name="connsiteX25" fmla="*/ 11622156 w 11622156"/>
              <a:gd name="connsiteY25" fmla="*/ 2658983 h 6056243"/>
              <a:gd name="connsiteX26" fmla="*/ 11622156 w 11622156"/>
              <a:gd name="connsiteY26" fmla="*/ 3235762 h 6056243"/>
              <a:gd name="connsiteX27" fmla="*/ 11622156 w 11622156"/>
              <a:gd name="connsiteY27" fmla="*/ 3812541 h 6056243"/>
              <a:gd name="connsiteX28" fmla="*/ 11622156 w 11622156"/>
              <a:gd name="connsiteY28" fmla="*/ 4470070 h 6056243"/>
              <a:gd name="connsiteX29" fmla="*/ 11622156 w 11622156"/>
              <a:gd name="connsiteY29" fmla="*/ 5046849 h 6056243"/>
              <a:gd name="connsiteX30" fmla="*/ 10612762 w 11622156"/>
              <a:gd name="connsiteY30" fmla="*/ 6056243 h 6056243"/>
              <a:gd name="connsiteX31" fmla="*/ 10047858 w 11622156"/>
              <a:gd name="connsiteY31" fmla="*/ 6056243 h 6056243"/>
              <a:gd name="connsiteX32" fmla="*/ 9578988 w 11622156"/>
              <a:gd name="connsiteY32" fmla="*/ 6056243 h 6056243"/>
              <a:gd name="connsiteX33" fmla="*/ 9302185 w 11622156"/>
              <a:gd name="connsiteY33" fmla="*/ 6056243 h 6056243"/>
              <a:gd name="connsiteX34" fmla="*/ 8545213 w 11622156"/>
              <a:gd name="connsiteY34" fmla="*/ 6056243 h 6056243"/>
              <a:gd name="connsiteX35" fmla="*/ 8268410 w 11622156"/>
              <a:gd name="connsiteY35" fmla="*/ 6056243 h 6056243"/>
              <a:gd name="connsiteX36" fmla="*/ 7607473 w 11622156"/>
              <a:gd name="connsiteY36" fmla="*/ 6056243 h 6056243"/>
              <a:gd name="connsiteX37" fmla="*/ 7138602 w 11622156"/>
              <a:gd name="connsiteY37" fmla="*/ 6056243 h 6056243"/>
              <a:gd name="connsiteX38" fmla="*/ 6765766 w 11622156"/>
              <a:gd name="connsiteY38" fmla="*/ 6056243 h 6056243"/>
              <a:gd name="connsiteX39" fmla="*/ 6296895 w 11622156"/>
              <a:gd name="connsiteY39" fmla="*/ 6056243 h 6056243"/>
              <a:gd name="connsiteX40" fmla="*/ 5635958 w 11622156"/>
              <a:gd name="connsiteY40" fmla="*/ 6056243 h 6056243"/>
              <a:gd name="connsiteX41" fmla="*/ 4975020 w 11622156"/>
              <a:gd name="connsiteY41" fmla="*/ 6056243 h 6056243"/>
              <a:gd name="connsiteX42" fmla="*/ 4506150 w 11622156"/>
              <a:gd name="connsiteY42" fmla="*/ 6056243 h 6056243"/>
              <a:gd name="connsiteX43" fmla="*/ 4037279 w 11622156"/>
              <a:gd name="connsiteY43" fmla="*/ 6056243 h 6056243"/>
              <a:gd name="connsiteX44" fmla="*/ 3376342 w 11622156"/>
              <a:gd name="connsiteY44" fmla="*/ 6056243 h 6056243"/>
              <a:gd name="connsiteX45" fmla="*/ 3003505 w 11622156"/>
              <a:gd name="connsiteY45" fmla="*/ 6056243 h 6056243"/>
              <a:gd name="connsiteX46" fmla="*/ 2726702 w 11622156"/>
              <a:gd name="connsiteY46" fmla="*/ 6056243 h 6056243"/>
              <a:gd name="connsiteX47" fmla="*/ 1969731 w 11622156"/>
              <a:gd name="connsiteY47" fmla="*/ 6056243 h 6056243"/>
              <a:gd name="connsiteX48" fmla="*/ 1692928 w 11622156"/>
              <a:gd name="connsiteY48" fmla="*/ 6056243 h 6056243"/>
              <a:gd name="connsiteX49" fmla="*/ 1009394 w 11622156"/>
              <a:gd name="connsiteY49" fmla="*/ 6056243 h 6056243"/>
              <a:gd name="connsiteX50" fmla="*/ 0 w 11622156"/>
              <a:gd name="connsiteY50" fmla="*/ 5046849 h 6056243"/>
              <a:gd name="connsiteX51" fmla="*/ 0 w 11622156"/>
              <a:gd name="connsiteY51" fmla="*/ 4591193 h 6056243"/>
              <a:gd name="connsiteX52" fmla="*/ 0 w 11622156"/>
              <a:gd name="connsiteY52" fmla="*/ 4054789 h 6056243"/>
              <a:gd name="connsiteX53" fmla="*/ 0 w 11622156"/>
              <a:gd name="connsiteY53" fmla="*/ 3397260 h 6056243"/>
              <a:gd name="connsiteX54" fmla="*/ 0 w 11622156"/>
              <a:gd name="connsiteY54" fmla="*/ 2901230 h 6056243"/>
              <a:gd name="connsiteX55" fmla="*/ 0 w 11622156"/>
              <a:gd name="connsiteY55" fmla="*/ 2445574 h 6056243"/>
              <a:gd name="connsiteX56" fmla="*/ 0 w 11622156"/>
              <a:gd name="connsiteY56" fmla="*/ 1788046 h 6056243"/>
              <a:gd name="connsiteX57" fmla="*/ 0 w 11622156"/>
              <a:gd name="connsiteY57" fmla="*/ 1009394 h 605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622156" h="6056243" fill="none" extrusionOk="0">
                <a:moveTo>
                  <a:pt x="0" y="1009394"/>
                </a:moveTo>
                <a:cubicBezTo>
                  <a:pt x="52822" y="524201"/>
                  <a:pt x="520798" y="110751"/>
                  <a:pt x="1009394" y="0"/>
                </a:cubicBezTo>
                <a:cubicBezTo>
                  <a:pt x="1358058" y="-78456"/>
                  <a:pt x="1434242" y="825"/>
                  <a:pt x="1766365" y="0"/>
                </a:cubicBezTo>
                <a:cubicBezTo>
                  <a:pt x="2098488" y="-825"/>
                  <a:pt x="1984889" y="44684"/>
                  <a:pt x="2139202" y="0"/>
                </a:cubicBezTo>
                <a:cubicBezTo>
                  <a:pt x="2293515" y="-44684"/>
                  <a:pt x="2359350" y="4175"/>
                  <a:pt x="2416005" y="0"/>
                </a:cubicBezTo>
                <a:cubicBezTo>
                  <a:pt x="2472660" y="-4175"/>
                  <a:pt x="2831903" y="30027"/>
                  <a:pt x="3076943" y="0"/>
                </a:cubicBezTo>
                <a:cubicBezTo>
                  <a:pt x="3321983" y="-30027"/>
                  <a:pt x="3265968" y="13709"/>
                  <a:pt x="3449779" y="0"/>
                </a:cubicBezTo>
                <a:cubicBezTo>
                  <a:pt x="3633590" y="-13709"/>
                  <a:pt x="4014923" y="27739"/>
                  <a:pt x="4206751" y="0"/>
                </a:cubicBezTo>
                <a:cubicBezTo>
                  <a:pt x="4398579" y="-27739"/>
                  <a:pt x="4484973" y="7019"/>
                  <a:pt x="4579587" y="0"/>
                </a:cubicBezTo>
                <a:cubicBezTo>
                  <a:pt x="4674201" y="-7019"/>
                  <a:pt x="4859018" y="15080"/>
                  <a:pt x="4952424" y="0"/>
                </a:cubicBezTo>
                <a:cubicBezTo>
                  <a:pt x="5045830" y="-15080"/>
                  <a:pt x="5155584" y="2938"/>
                  <a:pt x="5229227" y="0"/>
                </a:cubicBezTo>
                <a:cubicBezTo>
                  <a:pt x="5302870" y="-2938"/>
                  <a:pt x="5484059" y="13918"/>
                  <a:pt x="5698097" y="0"/>
                </a:cubicBezTo>
                <a:cubicBezTo>
                  <a:pt x="5912135" y="-13918"/>
                  <a:pt x="6038395" y="15009"/>
                  <a:pt x="6166968" y="0"/>
                </a:cubicBezTo>
                <a:cubicBezTo>
                  <a:pt x="6295541" y="-15009"/>
                  <a:pt x="6455774" y="42725"/>
                  <a:pt x="6635838" y="0"/>
                </a:cubicBezTo>
                <a:cubicBezTo>
                  <a:pt x="6815902" y="-42725"/>
                  <a:pt x="7038396" y="73758"/>
                  <a:pt x="7296776" y="0"/>
                </a:cubicBezTo>
                <a:cubicBezTo>
                  <a:pt x="7555156" y="-73758"/>
                  <a:pt x="7492686" y="41702"/>
                  <a:pt x="7669612" y="0"/>
                </a:cubicBezTo>
                <a:cubicBezTo>
                  <a:pt x="7846538" y="-41702"/>
                  <a:pt x="7954474" y="57749"/>
                  <a:pt x="8234516" y="0"/>
                </a:cubicBezTo>
                <a:cubicBezTo>
                  <a:pt x="8514558" y="-57749"/>
                  <a:pt x="8448370" y="19613"/>
                  <a:pt x="8607353" y="0"/>
                </a:cubicBezTo>
                <a:cubicBezTo>
                  <a:pt x="8766336" y="-19613"/>
                  <a:pt x="9025987" y="47697"/>
                  <a:pt x="9364324" y="0"/>
                </a:cubicBezTo>
                <a:cubicBezTo>
                  <a:pt x="9702661" y="-47697"/>
                  <a:pt x="9731668" y="19070"/>
                  <a:pt x="9833194" y="0"/>
                </a:cubicBezTo>
                <a:cubicBezTo>
                  <a:pt x="9934720" y="-19070"/>
                  <a:pt x="10018046" y="8719"/>
                  <a:pt x="10109997" y="0"/>
                </a:cubicBezTo>
                <a:cubicBezTo>
                  <a:pt x="10201948" y="-8719"/>
                  <a:pt x="10414611" y="38790"/>
                  <a:pt x="10612762" y="0"/>
                </a:cubicBezTo>
                <a:cubicBezTo>
                  <a:pt x="11041545" y="34044"/>
                  <a:pt x="11494868" y="440594"/>
                  <a:pt x="11622156" y="1009394"/>
                </a:cubicBezTo>
                <a:cubicBezTo>
                  <a:pt x="11699873" y="1287461"/>
                  <a:pt x="11620591" y="1448278"/>
                  <a:pt x="11622156" y="1666922"/>
                </a:cubicBezTo>
                <a:cubicBezTo>
                  <a:pt x="11623721" y="1885566"/>
                  <a:pt x="11603030" y="1986042"/>
                  <a:pt x="11622156" y="2162953"/>
                </a:cubicBezTo>
                <a:cubicBezTo>
                  <a:pt x="11641282" y="2339864"/>
                  <a:pt x="11617295" y="2521599"/>
                  <a:pt x="11622156" y="2658983"/>
                </a:cubicBezTo>
                <a:cubicBezTo>
                  <a:pt x="11627017" y="2796367"/>
                  <a:pt x="11594400" y="3019284"/>
                  <a:pt x="11622156" y="3235762"/>
                </a:cubicBezTo>
                <a:cubicBezTo>
                  <a:pt x="11649912" y="3452240"/>
                  <a:pt x="11571482" y="3531182"/>
                  <a:pt x="11622156" y="3812541"/>
                </a:cubicBezTo>
                <a:cubicBezTo>
                  <a:pt x="11672830" y="4093900"/>
                  <a:pt x="11576804" y="4244422"/>
                  <a:pt x="11622156" y="4470070"/>
                </a:cubicBezTo>
                <a:cubicBezTo>
                  <a:pt x="11667508" y="4695718"/>
                  <a:pt x="11598623" y="4762520"/>
                  <a:pt x="11622156" y="5046849"/>
                </a:cubicBezTo>
                <a:cubicBezTo>
                  <a:pt x="11659448" y="5457655"/>
                  <a:pt x="11233090" y="5978096"/>
                  <a:pt x="10612762" y="6056243"/>
                </a:cubicBezTo>
                <a:cubicBezTo>
                  <a:pt x="10486867" y="6062969"/>
                  <a:pt x="10267403" y="6017910"/>
                  <a:pt x="10047858" y="6056243"/>
                </a:cubicBezTo>
                <a:cubicBezTo>
                  <a:pt x="9828313" y="6094576"/>
                  <a:pt x="9688542" y="6022418"/>
                  <a:pt x="9578988" y="6056243"/>
                </a:cubicBezTo>
                <a:cubicBezTo>
                  <a:pt x="9469434" y="6090068"/>
                  <a:pt x="9366482" y="6036218"/>
                  <a:pt x="9302185" y="6056243"/>
                </a:cubicBezTo>
                <a:cubicBezTo>
                  <a:pt x="9237888" y="6076268"/>
                  <a:pt x="8782197" y="6044401"/>
                  <a:pt x="8545213" y="6056243"/>
                </a:cubicBezTo>
                <a:cubicBezTo>
                  <a:pt x="8308229" y="6068085"/>
                  <a:pt x="8335034" y="6049803"/>
                  <a:pt x="8268410" y="6056243"/>
                </a:cubicBezTo>
                <a:cubicBezTo>
                  <a:pt x="8201786" y="6062683"/>
                  <a:pt x="7846806" y="5988982"/>
                  <a:pt x="7607473" y="6056243"/>
                </a:cubicBezTo>
                <a:cubicBezTo>
                  <a:pt x="7368140" y="6123504"/>
                  <a:pt x="7233825" y="6040316"/>
                  <a:pt x="7138602" y="6056243"/>
                </a:cubicBezTo>
                <a:cubicBezTo>
                  <a:pt x="7043379" y="6072170"/>
                  <a:pt x="6951940" y="6021842"/>
                  <a:pt x="6765766" y="6056243"/>
                </a:cubicBezTo>
                <a:cubicBezTo>
                  <a:pt x="6579592" y="6090644"/>
                  <a:pt x="6394272" y="6038811"/>
                  <a:pt x="6296895" y="6056243"/>
                </a:cubicBezTo>
                <a:cubicBezTo>
                  <a:pt x="6199518" y="6073675"/>
                  <a:pt x="5850902" y="6020866"/>
                  <a:pt x="5635958" y="6056243"/>
                </a:cubicBezTo>
                <a:cubicBezTo>
                  <a:pt x="5421014" y="6091620"/>
                  <a:pt x="5291497" y="6003730"/>
                  <a:pt x="4975020" y="6056243"/>
                </a:cubicBezTo>
                <a:cubicBezTo>
                  <a:pt x="4658543" y="6108756"/>
                  <a:pt x="4690023" y="6032412"/>
                  <a:pt x="4506150" y="6056243"/>
                </a:cubicBezTo>
                <a:cubicBezTo>
                  <a:pt x="4322277" y="6080074"/>
                  <a:pt x="4216000" y="6042625"/>
                  <a:pt x="4037279" y="6056243"/>
                </a:cubicBezTo>
                <a:cubicBezTo>
                  <a:pt x="3858558" y="6069861"/>
                  <a:pt x="3589902" y="6005571"/>
                  <a:pt x="3376342" y="6056243"/>
                </a:cubicBezTo>
                <a:cubicBezTo>
                  <a:pt x="3162782" y="6106915"/>
                  <a:pt x="3126455" y="6032497"/>
                  <a:pt x="3003505" y="6056243"/>
                </a:cubicBezTo>
                <a:cubicBezTo>
                  <a:pt x="2880555" y="6079989"/>
                  <a:pt x="2835689" y="6028650"/>
                  <a:pt x="2726702" y="6056243"/>
                </a:cubicBezTo>
                <a:cubicBezTo>
                  <a:pt x="2617715" y="6083836"/>
                  <a:pt x="2305374" y="5970815"/>
                  <a:pt x="1969731" y="6056243"/>
                </a:cubicBezTo>
                <a:cubicBezTo>
                  <a:pt x="1634088" y="6141671"/>
                  <a:pt x="1764743" y="6038579"/>
                  <a:pt x="1692928" y="6056243"/>
                </a:cubicBezTo>
                <a:cubicBezTo>
                  <a:pt x="1621113" y="6073907"/>
                  <a:pt x="1231212" y="6054577"/>
                  <a:pt x="1009394" y="6056243"/>
                </a:cubicBezTo>
                <a:cubicBezTo>
                  <a:pt x="501338" y="6121373"/>
                  <a:pt x="-29231" y="5611870"/>
                  <a:pt x="0" y="5046849"/>
                </a:cubicBezTo>
                <a:cubicBezTo>
                  <a:pt x="-8765" y="4913072"/>
                  <a:pt x="19605" y="4782815"/>
                  <a:pt x="0" y="4591193"/>
                </a:cubicBezTo>
                <a:cubicBezTo>
                  <a:pt x="-19605" y="4399571"/>
                  <a:pt x="43031" y="4194103"/>
                  <a:pt x="0" y="4054789"/>
                </a:cubicBezTo>
                <a:cubicBezTo>
                  <a:pt x="-43031" y="3915475"/>
                  <a:pt x="54479" y="3622438"/>
                  <a:pt x="0" y="3397260"/>
                </a:cubicBezTo>
                <a:cubicBezTo>
                  <a:pt x="-54479" y="3172082"/>
                  <a:pt x="20148" y="3132545"/>
                  <a:pt x="0" y="2901230"/>
                </a:cubicBezTo>
                <a:cubicBezTo>
                  <a:pt x="-20148" y="2669915"/>
                  <a:pt x="3618" y="2551636"/>
                  <a:pt x="0" y="2445574"/>
                </a:cubicBezTo>
                <a:cubicBezTo>
                  <a:pt x="-3618" y="2339512"/>
                  <a:pt x="21679" y="1937906"/>
                  <a:pt x="0" y="1788046"/>
                </a:cubicBezTo>
                <a:cubicBezTo>
                  <a:pt x="-21679" y="1638186"/>
                  <a:pt x="11227" y="1339892"/>
                  <a:pt x="0" y="1009394"/>
                </a:cubicBezTo>
                <a:close/>
              </a:path>
              <a:path w="11622156" h="6056243" stroke="0" extrusionOk="0">
                <a:moveTo>
                  <a:pt x="0" y="1009394"/>
                </a:moveTo>
                <a:cubicBezTo>
                  <a:pt x="-14695" y="365116"/>
                  <a:pt x="407031" y="-96688"/>
                  <a:pt x="1009394" y="0"/>
                </a:cubicBezTo>
                <a:cubicBezTo>
                  <a:pt x="1065416" y="-20774"/>
                  <a:pt x="1210244" y="32682"/>
                  <a:pt x="1286197" y="0"/>
                </a:cubicBezTo>
                <a:cubicBezTo>
                  <a:pt x="1362150" y="-32682"/>
                  <a:pt x="1616902" y="56945"/>
                  <a:pt x="1851101" y="0"/>
                </a:cubicBezTo>
                <a:cubicBezTo>
                  <a:pt x="2085300" y="-56945"/>
                  <a:pt x="2000136" y="11991"/>
                  <a:pt x="2127904" y="0"/>
                </a:cubicBezTo>
                <a:cubicBezTo>
                  <a:pt x="2255672" y="-11991"/>
                  <a:pt x="2581626" y="47181"/>
                  <a:pt x="2788842" y="0"/>
                </a:cubicBezTo>
                <a:cubicBezTo>
                  <a:pt x="2996058" y="-47181"/>
                  <a:pt x="3007596" y="42043"/>
                  <a:pt x="3161678" y="0"/>
                </a:cubicBezTo>
                <a:cubicBezTo>
                  <a:pt x="3315760" y="-42043"/>
                  <a:pt x="3305923" y="25098"/>
                  <a:pt x="3438481" y="0"/>
                </a:cubicBezTo>
                <a:cubicBezTo>
                  <a:pt x="3571039" y="-25098"/>
                  <a:pt x="3614912" y="26520"/>
                  <a:pt x="3715284" y="0"/>
                </a:cubicBezTo>
                <a:cubicBezTo>
                  <a:pt x="3815656" y="-26520"/>
                  <a:pt x="4058612" y="45119"/>
                  <a:pt x="4280188" y="0"/>
                </a:cubicBezTo>
                <a:cubicBezTo>
                  <a:pt x="4501764" y="-45119"/>
                  <a:pt x="4496929" y="16987"/>
                  <a:pt x="4653025" y="0"/>
                </a:cubicBezTo>
                <a:cubicBezTo>
                  <a:pt x="4809121" y="-16987"/>
                  <a:pt x="4856613" y="11495"/>
                  <a:pt x="4929828" y="0"/>
                </a:cubicBezTo>
                <a:cubicBezTo>
                  <a:pt x="5003043" y="-11495"/>
                  <a:pt x="5348821" y="52314"/>
                  <a:pt x="5686799" y="0"/>
                </a:cubicBezTo>
                <a:cubicBezTo>
                  <a:pt x="6024777" y="-52314"/>
                  <a:pt x="6047552" y="61205"/>
                  <a:pt x="6347737" y="0"/>
                </a:cubicBezTo>
                <a:cubicBezTo>
                  <a:pt x="6647922" y="-61205"/>
                  <a:pt x="6586937" y="27819"/>
                  <a:pt x="6720573" y="0"/>
                </a:cubicBezTo>
                <a:cubicBezTo>
                  <a:pt x="6854209" y="-27819"/>
                  <a:pt x="7074483" y="29335"/>
                  <a:pt x="7285477" y="0"/>
                </a:cubicBezTo>
                <a:cubicBezTo>
                  <a:pt x="7496471" y="-29335"/>
                  <a:pt x="7428573" y="7613"/>
                  <a:pt x="7562280" y="0"/>
                </a:cubicBezTo>
                <a:cubicBezTo>
                  <a:pt x="7695987" y="-7613"/>
                  <a:pt x="7849050" y="34570"/>
                  <a:pt x="8031151" y="0"/>
                </a:cubicBezTo>
                <a:cubicBezTo>
                  <a:pt x="8213252" y="-34570"/>
                  <a:pt x="8228236" y="5479"/>
                  <a:pt x="8307954" y="0"/>
                </a:cubicBezTo>
                <a:cubicBezTo>
                  <a:pt x="8387672" y="-5479"/>
                  <a:pt x="8515141" y="12890"/>
                  <a:pt x="8584757" y="0"/>
                </a:cubicBezTo>
                <a:cubicBezTo>
                  <a:pt x="8654373" y="-12890"/>
                  <a:pt x="8934157" y="47297"/>
                  <a:pt x="9053627" y="0"/>
                </a:cubicBezTo>
                <a:cubicBezTo>
                  <a:pt x="9173097" y="-47297"/>
                  <a:pt x="9411826" y="64582"/>
                  <a:pt x="9618531" y="0"/>
                </a:cubicBezTo>
                <a:cubicBezTo>
                  <a:pt x="9825236" y="-64582"/>
                  <a:pt x="10229751" y="28462"/>
                  <a:pt x="10612762" y="0"/>
                </a:cubicBezTo>
                <a:cubicBezTo>
                  <a:pt x="11106439" y="52871"/>
                  <a:pt x="11607988" y="460967"/>
                  <a:pt x="11622156" y="1009394"/>
                </a:cubicBezTo>
                <a:cubicBezTo>
                  <a:pt x="11672623" y="1186910"/>
                  <a:pt x="11565715" y="1370085"/>
                  <a:pt x="11622156" y="1545799"/>
                </a:cubicBezTo>
                <a:cubicBezTo>
                  <a:pt x="11678597" y="1721514"/>
                  <a:pt x="11608139" y="1891118"/>
                  <a:pt x="11622156" y="2203327"/>
                </a:cubicBezTo>
                <a:cubicBezTo>
                  <a:pt x="11636173" y="2515536"/>
                  <a:pt x="11592030" y="2590917"/>
                  <a:pt x="11622156" y="2739732"/>
                </a:cubicBezTo>
                <a:cubicBezTo>
                  <a:pt x="11652282" y="2888547"/>
                  <a:pt x="11560594" y="3210546"/>
                  <a:pt x="11622156" y="3356886"/>
                </a:cubicBezTo>
                <a:cubicBezTo>
                  <a:pt x="11683718" y="3503226"/>
                  <a:pt x="11569268" y="3680875"/>
                  <a:pt x="11622156" y="3933665"/>
                </a:cubicBezTo>
                <a:cubicBezTo>
                  <a:pt x="11675044" y="4186455"/>
                  <a:pt x="11613034" y="4187556"/>
                  <a:pt x="11622156" y="4429695"/>
                </a:cubicBezTo>
                <a:cubicBezTo>
                  <a:pt x="11631278" y="4671834"/>
                  <a:pt x="11559831" y="4785347"/>
                  <a:pt x="11622156" y="5046849"/>
                </a:cubicBezTo>
                <a:cubicBezTo>
                  <a:pt x="11671119" y="5642148"/>
                  <a:pt x="11186671" y="6012676"/>
                  <a:pt x="10612762" y="6056243"/>
                </a:cubicBezTo>
                <a:cubicBezTo>
                  <a:pt x="10400494" y="6117983"/>
                  <a:pt x="10098454" y="6003946"/>
                  <a:pt x="9855791" y="6056243"/>
                </a:cubicBezTo>
                <a:cubicBezTo>
                  <a:pt x="9613128" y="6108540"/>
                  <a:pt x="9393518" y="6031075"/>
                  <a:pt x="9098819" y="6056243"/>
                </a:cubicBezTo>
                <a:cubicBezTo>
                  <a:pt x="8804120" y="6081411"/>
                  <a:pt x="8756590" y="5985490"/>
                  <a:pt x="8437882" y="6056243"/>
                </a:cubicBezTo>
                <a:cubicBezTo>
                  <a:pt x="8119174" y="6126996"/>
                  <a:pt x="8087844" y="6054828"/>
                  <a:pt x="7969011" y="6056243"/>
                </a:cubicBezTo>
                <a:cubicBezTo>
                  <a:pt x="7850178" y="6057658"/>
                  <a:pt x="7615845" y="6050488"/>
                  <a:pt x="7500141" y="6056243"/>
                </a:cubicBezTo>
                <a:cubicBezTo>
                  <a:pt x="7384437" y="6061998"/>
                  <a:pt x="7217425" y="6038451"/>
                  <a:pt x="7127304" y="6056243"/>
                </a:cubicBezTo>
                <a:cubicBezTo>
                  <a:pt x="7037183" y="6074035"/>
                  <a:pt x="6650256" y="6042105"/>
                  <a:pt x="6466367" y="6056243"/>
                </a:cubicBezTo>
                <a:cubicBezTo>
                  <a:pt x="6282478" y="6070381"/>
                  <a:pt x="6063783" y="6050412"/>
                  <a:pt x="5901463" y="6056243"/>
                </a:cubicBezTo>
                <a:cubicBezTo>
                  <a:pt x="5739143" y="6062074"/>
                  <a:pt x="5577055" y="6036910"/>
                  <a:pt x="5432592" y="6056243"/>
                </a:cubicBezTo>
                <a:cubicBezTo>
                  <a:pt x="5288129" y="6075576"/>
                  <a:pt x="5070847" y="6014055"/>
                  <a:pt x="4963722" y="6056243"/>
                </a:cubicBezTo>
                <a:cubicBezTo>
                  <a:pt x="4856597" y="6098431"/>
                  <a:pt x="4517685" y="5997824"/>
                  <a:pt x="4302784" y="6056243"/>
                </a:cubicBezTo>
                <a:cubicBezTo>
                  <a:pt x="4087883" y="6114662"/>
                  <a:pt x="3800842" y="6041131"/>
                  <a:pt x="3545813" y="6056243"/>
                </a:cubicBezTo>
                <a:cubicBezTo>
                  <a:pt x="3290784" y="6071355"/>
                  <a:pt x="3272405" y="6003240"/>
                  <a:pt x="3076943" y="6056243"/>
                </a:cubicBezTo>
                <a:cubicBezTo>
                  <a:pt x="2881481" y="6109246"/>
                  <a:pt x="2718902" y="6034739"/>
                  <a:pt x="2416005" y="6056243"/>
                </a:cubicBezTo>
                <a:cubicBezTo>
                  <a:pt x="2113108" y="6077747"/>
                  <a:pt x="2050843" y="6026924"/>
                  <a:pt x="1755067" y="6056243"/>
                </a:cubicBezTo>
                <a:cubicBezTo>
                  <a:pt x="1459291" y="6085562"/>
                  <a:pt x="1293464" y="5968102"/>
                  <a:pt x="1009394" y="6056243"/>
                </a:cubicBezTo>
                <a:cubicBezTo>
                  <a:pt x="585023" y="6058739"/>
                  <a:pt x="18105" y="5487898"/>
                  <a:pt x="0" y="5046849"/>
                </a:cubicBezTo>
                <a:cubicBezTo>
                  <a:pt x="-55081" y="4840345"/>
                  <a:pt x="32113" y="4701234"/>
                  <a:pt x="0" y="4510444"/>
                </a:cubicBezTo>
                <a:cubicBezTo>
                  <a:pt x="-32113" y="4319654"/>
                  <a:pt x="34767" y="4111321"/>
                  <a:pt x="0" y="3893290"/>
                </a:cubicBezTo>
                <a:cubicBezTo>
                  <a:pt x="-34767" y="3675259"/>
                  <a:pt x="6124" y="3575045"/>
                  <a:pt x="0" y="3356886"/>
                </a:cubicBezTo>
                <a:cubicBezTo>
                  <a:pt x="-6124" y="3138727"/>
                  <a:pt x="63900" y="3020011"/>
                  <a:pt x="0" y="2780106"/>
                </a:cubicBezTo>
                <a:cubicBezTo>
                  <a:pt x="-63900" y="2540201"/>
                  <a:pt x="36283" y="2399461"/>
                  <a:pt x="0" y="2243702"/>
                </a:cubicBezTo>
                <a:cubicBezTo>
                  <a:pt x="-36283" y="2087943"/>
                  <a:pt x="12002" y="1847001"/>
                  <a:pt x="0" y="1586173"/>
                </a:cubicBezTo>
                <a:cubicBezTo>
                  <a:pt x="-12002" y="1325345"/>
                  <a:pt x="15546" y="1188833"/>
                  <a:pt x="0" y="1009394"/>
                </a:cubicBezTo>
                <a:close/>
              </a:path>
            </a:pathLst>
          </a:custGeom>
          <a:solidFill>
            <a:schemeClr val="bg1">
              <a:alpha val="85000"/>
            </a:schemeClr>
          </a:solidFill>
          <a:ln>
            <a:extLst>
              <a:ext uri="{C807C97D-BFC1-408E-A445-0C87EB9F89A2}">
                <ask:lineSketchStyleProps xmlns:ask="http://schemas.microsoft.com/office/drawing/2018/sketchyshapes" sd="1527365312">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字魂107号-萌趣欢乐体" panose="020F0502020204030204"/>
              <a:cs typeface="+mn-cs"/>
            </a:endParaRPr>
          </a:p>
        </p:txBody>
      </p:sp>
      <p:sp>
        <p:nvSpPr>
          <p:cNvPr id="8" name="Double Wave 7">
            <a:extLst>
              <a:ext uri="{FF2B5EF4-FFF2-40B4-BE49-F238E27FC236}">
                <a16:creationId xmlns:a16="http://schemas.microsoft.com/office/drawing/2014/main" id="{719991CA-65BE-D9D2-05A9-9A5DD68A372C}"/>
              </a:ext>
            </a:extLst>
          </p:cNvPr>
          <p:cNvSpPr/>
          <p:nvPr/>
        </p:nvSpPr>
        <p:spPr>
          <a:xfrm>
            <a:off x="2512624" y="762860"/>
            <a:ext cx="7453310" cy="2934765"/>
          </a:xfrm>
          <a:prstGeom prst="doubleWave">
            <a:avLst/>
          </a:prstGeom>
          <a:ln/>
        </p:spPr>
        <p:style>
          <a:lnRef idx="2">
            <a:schemeClr val="accent2"/>
          </a:lnRef>
          <a:fillRef idx="1">
            <a:schemeClr val="lt1"/>
          </a:fillRef>
          <a:effectRef idx="0">
            <a:schemeClr val="accent2"/>
          </a:effectRef>
          <a:fontRef idx="minor">
            <a:schemeClr val="dk1"/>
          </a:fontRef>
        </p:style>
        <p:txBody>
          <a:bodyPr rtlCol="0" anchor="ctr"/>
          <a:lstStyle/>
          <a:p>
            <a:pPr lvl="0" algn="ctr">
              <a:defRPr/>
            </a:pPr>
            <a:r>
              <a:rPr lang="vi-VN" sz="3600" b="1" dirty="0">
                <a:solidFill>
                  <a:srgbClr val="002060"/>
                </a:solidFill>
                <a:latin typeface="Tahoma" panose="020B0604030504040204" pitchFamily="34" charset="0"/>
                <a:ea typeface="Tahoma" panose="020B0604030504040204" pitchFamily="34" charset="0"/>
                <a:cs typeface="Tahoma" panose="020B0604030504040204" pitchFamily="34" charset="0"/>
              </a:rPr>
              <a:t>Hoạt động 1: Cảm giác an toàn và quyền được an toàn.</a:t>
            </a:r>
            <a:endParaRPr kumimoji="0" lang="en-US" sz="36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9" name="Picture 2" descr="Cute cartoon thai student namaste greeting in the school uniform. Free Vector">
            <a:extLst>
              <a:ext uri="{FF2B5EF4-FFF2-40B4-BE49-F238E27FC236}">
                <a16:creationId xmlns:a16="http://schemas.microsoft.com/office/drawing/2014/main" id="{FB887697-B835-632E-CF84-761659C261F3}"/>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9809" b="90431" l="3994" r="41853">
                        <a14:foregroundMark x1="39776" y1="39234" x2="39776" y2="39234"/>
                        <a14:foregroundMark x1="32907" y1="43541" x2="32907" y2="43541"/>
                        <a14:foregroundMark x1="41374" y1="41627" x2="41374" y2="41627"/>
                        <a14:foregroundMark x1="27476" y1="90431" x2="27476" y2="90431"/>
                        <a14:foregroundMark x1="31470" y1="68660" x2="31470" y2="68660"/>
                        <a14:foregroundMark x1="31310" y1="66746" x2="31310" y2="66746"/>
                        <a14:foregroundMark x1="32109" y1="65072" x2="32109" y2="65072"/>
                        <a14:foregroundMark x1="32428" y1="66746" x2="32428" y2="66746"/>
                        <a14:foregroundMark x1="33067" y1="67464" x2="33067" y2="67464"/>
                        <a14:foregroundMark x1="33387" y1="72010" x2="33387" y2="72010"/>
                        <a14:foregroundMark x1="41853" y1="54785" x2="41853" y2="54785"/>
                        <a14:backgroundMark x1="22684" y1="65072" x2="22684" y2="65072"/>
                        <a14:backgroundMark x1="22684" y1="64354" x2="22684" y2="64354"/>
                        <a14:backgroundMark x1="23482" y1="65550" x2="23482" y2="65550"/>
                        <a14:backgroundMark x1="23323" y1="64593" x2="23323" y2="64593"/>
                        <a14:backgroundMark x1="32907" y1="64593" x2="32907" y2="64593"/>
                        <a14:backgroundMark x1="32428" y1="64354" x2="32428" y2="64354"/>
                        <a14:backgroundMark x1="32588" y1="65550" x2="32588" y2="65550"/>
                        <a14:backgroundMark x1="32907" y1="66986" x2="32907" y2="66986"/>
                        <a14:backgroundMark x1="33387" y1="68182" x2="33387" y2="68182"/>
                        <a14:backgroundMark x1="33387" y1="68900" x2="33387" y2="68900"/>
                        <a14:backgroundMark x1="33546" y1="69617" x2="33546" y2="69617"/>
                        <a14:backgroundMark x1="35463" y1="70574" x2="36102" y2="70335"/>
                        <a14:backgroundMark x1="32109" y1="72249" x2="33387" y2="71053"/>
                        <a14:backgroundMark x1="33387" y1="72488" x2="33387" y2="72488"/>
                        <a14:backgroundMark x1="33546" y1="72488" x2="33546" y2="72488"/>
                        <a14:backgroundMark x1="33067" y1="67703" x2="33067" y2="67703"/>
                        <a14:backgroundMark x1="33546" y1="72010" x2="33546" y2="72010"/>
                        <a14:backgroundMark x1="33227" y1="66986" x2="33227" y2="66986"/>
                        <a14:backgroundMark x1="22843" y1="66507" x2="22843" y2="66507"/>
                        <a14:backgroundMark x1="23003" y1="66746" x2="23003" y2="66746"/>
                      </a14:backgroundRemoval>
                    </a14:imgEffect>
                  </a14:imgLayer>
                </a14:imgProps>
              </a:ext>
              <a:ext uri="{28A0092B-C50C-407E-A947-70E740481C1C}">
                <a14:useLocalDpi xmlns:a14="http://schemas.microsoft.com/office/drawing/2010/main" val="0"/>
              </a:ext>
            </a:extLst>
          </a:blip>
          <a:srcRect r="56390"/>
          <a:stretch/>
        </p:blipFill>
        <p:spPr bwMode="auto">
          <a:xfrm>
            <a:off x="810950" y="2198806"/>
            <a:ext cx="3053479" cy="467529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te cartoon thai student namaste greeting in the school uniform. Free Vector">
            <a:extLst>
              <a:ext uri="{FF2B5EF4-FFF2-40B4-BE49-F238E27FC236}">
                <a16:creationId xmlns:a16="http://schemas.microsoft.com/office/drawing/2014/main" id="{D128C97B-1F75-CCB7-945D-DD040D58A30B}"/>
              </a:ext>
            </a:extLst>
          </p:cNvPr>
          <p:cNvPicPr>
            <a:picLocks noChangeAspect="1" noChangeArrowheads="1"/>
          </p:cNvPicPr>
          <p:nvPr/>
        </p:nvPicPr>
        <p:blipFill rotWithShape="1">
          <a:blip r:embed="rId6">
            <a:extLst>
              <a:ext uri="{BEBA8EAE-BF5A-486C-A8C5-ECC9F3942E4B}">
                <a14:imgProps xmlns:a14="http://schemas.microsoft.com/office/drawing/2010/main">
                  <a14:imgLayer r:embed="rId5">
                    <a14:imgEffect>
                      <a14:backgroundRemoval t="9809" b="91627" l="61502" r="95687">
                        <a14:foregroundMark x1="74281" y1="86603" x2="74281" y2="86603"/>
                        <a14:foregroundMark x1="78594" y1="87321" x2="78594" y2="87321"/>
                        <a14:foregroundMark x1="78594" y1="89952" x2="78594" y2="89952"/>
                        <a14:foregroundMark x1="74281" y1="90909" x2="74281" y2="90909"/>
                        <a14:foregroundMark x1="74920" y1="88517" x2="74920" y2="88517"/>
                        <a14:foregroundMark x1="74920" y1="89474" x2="74920" y2="89474"/>
                        <a14:foregroundMark x1="78435" y1="91627" x2="78435" y2="91627"/>
                      </a14:backgroundRemoval>
                    </a14:imgEffect>
                  </a14:imgLayer>
                </a14:imgProps>
              </a:ext>
              <a:ext uri="{28A0092B-C50C-407E-A947-70E740481C1C}">
                <a14:useLocalDpi xmlns:a14="http://schemas.microsoft.com/office/drawing/2010/main" val="0"/>
              </a:ext>
            </a:extLst>
          </a:blip>
          <a:srcRect l="57399"/>
          <a:stretch/>
        </p:blipFill>
        <p:spPr bwMode="auto">
          <a:xfrm>
            <a:off x="8779079" y="2031299"/>
            <a:ext cx="2985874" cy="4680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55527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par>
                                <p:cTn id="11" presetID="16" presetClass="entr" presetSubtype="21"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descr="D:\acer\配图\0e6c7aa66eb413773ffe55293db78bc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83777" y="2436569"/>
            <a:ext cx="2129081" cy="113331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D:\acer\配图\0e6c7aa66eb413773ffe55293db78bc5.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761086" y="-68403"/>
            <a:ext cx="3316244" cy="176524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D:\acer\配图\0e6c7aa66eb413773ffe55293db78bc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80481" y="3175662"/>
            <a:ext cx="2129081" cy="1133317"/>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descr="cf6a03843171e56c4b8f06e4c8cde87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V="1">
            <a:off x="-3102" y="0"/>
            <a:ext cx="2728595" cy="2564130"/>
          </a:xfrm>
          <a:prstGeom prst="rect">
            <a:avLst/>
          </a:prstGeom>
        </p:spPr>
      </p:pic>
      <p:pic>
        <p:nvPicPr>
          <p:cNvPr id="16" name="Picture 15">
            <a:extLst>
              <a:ext uri="{FF2B5EF4-FFF2-40B4-BE49-F238E27FC236}">
                <a16:creationId xmlns:a16="http://schemas.microsoft.com/office/drawing/2014/main" id="{E5A5895A-C6A4-6C78-054E-5AC846BB2BF6}"/>
              </a:ext>
            </a:extLst>
          </p:cNvPr>
          <p:cNvPicPr>
            <a:picLocks noChangeAspect="1"/>
          </p:cNvPicPr>
          <p:nvPr/>
        </p:nvPicPr>
        <p:blipFill>
          <a:blip r:embed="rId6"/>
          <a:stretch>
            <a:fillRect/>
          </a:stretch>
        </p:blipFill>
        <p:spPr>
          <a:xfrm>
            <a:off x="-704007" y="2458083"/>
            <a:ext cx="4851080" cy="4851080"/>
          </a:xfrm>
          <a:prstGeom prst="rect">
            <a:avLst/>
          </a:prstGeom>
        </p:spPr>
      </p:pic>
      <p:grpSp>
        <p:nvGrpSpPr>
          <p:cNvPr id="2" name="Group 1">
            <a:extLst>
              <a:ext uri="{FF2B5EF4-FFF2-40B4-BE49-F238E27FC236}">
                <a16:creationId xmlns:a16="http://schemas.microsoft.com/office/drawing/2014/main" id="{7CD75060-78B3-90EC-E1A7-0A7CB6F9819B}"/>
              </a:ext>
            </a:extLst>
          </p:cNvPr>
          <p:cNvGrpSpPr/>
          <p:nvPr/>
        </p:nvGrpSpPr>
        <p:grpSpPr>
          <a:xfrm>
            <a:off x="2917371" y="679994"/>
            <a:ext cx="9274629" cy="6265092"/>
            <a:chOff x="4177212" y="2367280"/>
            <a:chExt cx="7306491" cy="3708098"/>
          </a:xfrm>
        </p:grpSpPr>
        <p:pic>
          <p:nvPicPr>
            <p:cNvPr id="6" name="Picture 5">
              <a:extLst>
                <a:ext uri="{FF2B5EF4-FFF2-40B4-BE49-F238E27FC236}">
                  <a16:creationId xmlns:a16="http://schemas.microsoft.com/office/drawing/2014/main" id="{5849C509-66DA-6997-B798-6CF0A8D8BDFD}"/>
                </a:ext>
              </a:extLst>
            </p:cNvPr>
            <p:cNvPicPr>
              <a:picLocks noChangeAspect="1"/>
            </p:cNvPicPr>
            <p:nvPr/>
          </p:nvPicPr>
          <p:blipFill>
            <a:blip r:embed="rId7"/>
            <a:stretch>
              <a:fillRect/>
            </a:stretch>
          </p:blipFill>
          <p:spPr>
            <a:xfrm>
              <a:off x="4177212" y="2367280"/>
              <a:ext cx="7306491" cy="3708098"/>
            </a:xfrm>
            <a:prstGeom prst="rect">
              <a:avLst/>
            </a:prstGeom>
          </p:spPr>
        </p:pic>
        <p:sp>
          <p:nvSpPr>
            <p:cNvPr id="7" name="TextBox 6">
              <a:extLst>
                <a:ext uri="{FF2B5EF4-FFF2-40B4-BE49-F238E27FC236}">
                  <a16:creationId xmlns:a16="http://schemas.microsoft.com/office/drawing/2014/main" id="{361D11D1-E45A-FE64-BD6B-069829E7208C}"/>
                </a:ext>
              </a:extLst>
            </p:cNvPr>
            <p:cNvSpPr txBox="1"/>
            <p:nvPr/>
          </p:nvSpPr>
          <p:spPr>
            <a:xfrm>
              <a:off x="4868441" y="3050057"/>
              <a:ext cx="5937751" cy="2604926"/>
            </a:xfrm>
            <a:prstGeom prst="rect">
              <a:avLst/>
            </a:prstGeom>
            <a:noFill/>
          </p:spPr>
          <p:txBody>
            <a:bodyPr wrap="square" rtlCol="0">
              <a:spAutoFit/>
            </a:bodyPr>
            <a:lstStyle/>
            <a:p>
              <a:pPr algn="just"/>
              <a:r>
                <a:rPr lang="vi-VN" sz="2800" dirty="0">
                  <a:solidFill>
                    <a:srgbClr val="FF0000"/>
                  </a:solidFill>
                  <a:latin typeface="Cambria" panose="02040503050406030204" pitchFamily="18" charset="0"/>
                  <a:ea typeface="Cambria" panose="02040503050406030204" pitchFamily="18" charset="0"/>
                </a:rPr>
                <a:t>Trong hoạt động hằng ngày, khi có cảm giác an toàn, chúng ta thường cảm thấy vui vẻ, thoải mái, không lo lắng, sợ hãi,...</a:t>
              </a:r>
            </a:p>
            <a:p>
              <a:pPr algn="just"/>
              <a:r>
                <a:rPr lang="vi-VN" sz="2800" dirty="0">
                  <a:solidFill>
                    <a:srgbClr val="FF0000"/>
                  </a:solidFill>
                  <a:latin typeface="Cambria" panose="02040503050406030204" pitchFamily="18" charset="0"/>
                  <a:ea typeface="Cambria" panose="02040503050406030204" pitchFamily="18" charset="0"/>
                </a:rPr>
                <a:t>Hiến pháp Việt Nam quy định “Mọi người có quyền bất khả xâm phạm về thân thể, được pháp luật bảo hộ về sức khoẻ, danh dự và nhân phẩm; Nghiêm cấm xâm hại, hành hạ, ngược đãi, bỏ mặc, lạm dụng, bóc lột sức lao động và những hành vi khác vi phạm quyền trẻ em” (Theo Điều 20, 37 Hiến pháp Việt Nam năm 2013).</a:t>
              </a:r>
            </a:p>
          </p:txBody>
        </p:sp>
      </p:grpSp>
      <p:pic>
        <p:nvPicPr>
          <p:cNvPr id="10" name="Picture 9" descr="A round pink label with white text and a black background&#10;&#10;Description automatically generated">
            <a:extLst>
              <a:ext uri="{FF2B5EF4-FFF2-40B4-BE49-F238E27FC236}">
                <a16:creationId xmlns:a16="http://schemas.microsoft.com/office/drawing/2014/main" id="{A7D9106C-FC53-6CF0-F094-380F9191141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3791" y="936171"/>
            <a:ext cx="989181" cy="989181"/>
          </a:xfrm>
          <a:prstGeom prst="rect">
            <a:avLst/>
          </a:prstGeom>
        </p:spPr>
      </p:pic>
    </p:spTree>
    <p:extLst>
      <p:ext uri="{BB962C8B-B14F-4D97-AF65-F5344CB8AC3E}">
        <p14:creationId xmlns:p14="http://schemas.microsoft.com/office/powerpoint/2010/main" val="8006324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with medium confidence">
            <a:extLst>
              <a:ext uri="{FF2B5EF4-FFF2-40B4-BE49-F238E27FC236}">
                <a16:creationId xmlns:a16="http://schemas.microsoft.com/office/drawing/2014/main" id="{3ADA7D20-8D30-4696-8EFC-2E569035D5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5626807"/>
          </a:xfrm>
          <a:prstGeom prst="rect">
            <a:avLst/>
          </a:prstGeom>
        </p:spPr>
      </p:pic>
      <p:sp>
        <p:nvSpPr>
          <p:cNvPr id="7" name="Rectangle: Rounded Corners 6">
            <a:extLst>
              <a:ext uri="{FF2B5EF4-FFF2-40B4-BE49-F238E27FC236}">
                <a16:creationId xmlns:a16="http://schemas.microsoft.com/office/drawing/2014/main" id="{7EC76B61-C6C6-40CE-98E2-49DE3E554C08}"/>
              </a:ext>
            </a:extLst>
          </p:cNvPr>
          <p:cNvSpPr/>
          <p:nvPr/>
        </p:nvSpPr>
        <p:spPr>
          <a:xfrm>
            <a:off x="236305" y="308225"/>
            <a:ext cx="11712539" cy="6226139"/>
          </a:xfrm>
          <a:custGeom>
            <a:avLst/>
            <a:gdLst>
              <a:gd name="connsiteX0" fmla="*/ 0 w 11712539"/>
              <a:gd name="connsiteY0" fmla="*/ 1037711 h 6226139"/>
              <a:gd name="connsiteX1" fmla="*/ 1037711 w 11712539"/>
              <a:gd name="connsiteY1" fmla="*/ 0 h 6226139"/>
              <a:gd name="connsiteX2" fmla="*/ 1797343 w 11712539"/>
              <a:gd name="connsiteY2" fmla="*/ 0 h 6226139"/>
              <a:gd name="connsiteX3" fmla="*/ 2171489 w 11712539"/>
              <a:gd name="connsiteY3" fmla="*/ 0 h 6226139"/>
              <a:gd name="connsiteX4" fmla="*/ 2449265 w 11712539"/>
              <a:gd name="connsiteY4" fmla="*/ 0 h 6226139"/>
              <a:gd name="connsiteX5" fmla="*/ 3112526 w 11712539"/>
              <a:gd name="connsiteY5" fmla="*/ 0 h 6226139"/>
              <a:gd name="connsiteX6" fmla="*/ 3486672 w 11712539"/>
              <a:gd name="connsiteY6" fmla="*/ 0 h 6226139"/>
              <a:gd name="connsiteX7" fmla="*/ 4246304 w 11712539"/>
              <a:gd name="connsiteY7" fmla="*/ 0 h 6226139"/>
              <a:gd name="connsiteX8" fmla="*/ 4620451 w 11712539"/>
              <a:gd name="connsiteY8" fmla="*/ 0 h 6226139"/>
              <a:gd name="connsiteX9" fmla="*/ 4994598 w 11712539"/>
              <a:gd name="connsiteY9" fmla="*/ 0 h 6226139"/>
              <a:gd name="connsiteX10" fmla="*/ 5272374 w 11712539"/>
              <a:gd name="connsiteY10" fmla="*/ 0 h 6226139"/>
              <a:gd name="connsiteX11" fmla="*/ 5742892 w 11712539"/>
              <a:gd name="connsiteY11" fmla="*/ 0 h 6226139"/>
              <a:gd name="connsiteX12" fmla="*/ 6213410 w 11712539"/>
              <a:gd name="connsiteY12" fmla="*/ 0 h 6226139"/>
              <a:gd name="connsiteX13" fmla="*/ 6683928 w 11712539"/>
              <a:gd name="connsiteY13" fmla="*/ 0 h 6226139"/>
              <a:gd name="connsiteX14" fmla="*/ 7347188 w 11712539"/>
              <a:gd name="connsiteY14" fmla="*/ 0 h 6226139"/>
              <a:gd name="connsiteX15" fmla="*/ 7721335 w 11712539"/>
              <a:gd name="connsiteY15" fmla="*/ 0 h 6226139"/>
              <a:gd name="connsiteX16" fmla="*/ 8288224 w 11712539"/>
              <a:gd name="connsiteY16" fmla="*/ 0 h 6226139"/>
              <a:gd name="connsiteX17" fmla="*/ 8662371 w 11712539"/>
              <a:gd name="connsiteY17" fmla="*/ 0 h 6226139"/>
              <a:gd name="connsiteX18" fmla="*/ 9422003 w 11712539"/>
              <a:gd name="connsiteY18" fmla="*/ 0 h 6226139"/>
              <a:gd name="connsiteX19" fmla="*/ 9892521 w 11712539"/>
              <a:gd name="connsiteY19" fmla="*/ 0 h 6226139"/>
              <a:gd name="connsiteX20" fmla="*/ 10170297 w 11712539"/>
              <a:gd name="connsiteY20" fmla="*/ 0 h 6226139"/>
              <a:gd name="connsiteX21" fmla="*/ 10674828 w 11712539"/>
              <a:gd name="connsiteY21" fmla="*/ 0 h 6226139"/>
              <a:gd name="connsiteX22" fmla="*/ 11712539 w 11712539"/>
              <a:gd name="connsiteY22" fmla="*/ 1037711 h 6226139"/>
              <a:gd name="connsiteX23" fmla="*/ 11712539 w 11712539"/>
              <a:gd name="connsiteY23" fmla="*/ 1713685 h 6226139"/>
              <a:gd name="connsiteX24" fmla="*/ 11712539 w 11712539"/>
              <a:gd name="connsiteY24" fmla="*/ 2223630 h 6226139"/>
              <a:gd name="connsiteX25" fmla="*/ 11712539 w 11712539"/>
              <a:gd name="connsiteY25" fmla="*/ 2733575 h 6226139"/>
              <a:gd name="connsiteX26" fmla="*/ 11712539 w 11712539"/>
              <a:gd name="connsiteY26" fmla="*/ 3326535 h 6226139"/>
              <a:gd name="connsiteX27" fmla="*/ 11712539 w 11712539"/>
              <a:gd name="connsiteY27" fmla="*/ 3919495 h 6226139"/>
              <a:gd name="connsiteX28" fmla="*/ 11712539 w 11712539"/>
              <a:gd name="connsiteY28" fmla="*/ 4595468 h 6226139"/>
              <a:gd name="connsiteX29" fmla="*/ 11712539 w 11712539"/>
              <a:gd name="connsiteY29" fmla="*/ 5188428 h 6226139"/>
              <a:gd name="connsiteX30" fmla="*/ 10674828 w 11712539"/>
              <a:gd name="connsiteY30" fmla="*/ 6226139 h 6226139"/>
              <a:gd name="connsiteX31" fmla="*/ 10107939 w 11712539"/>
              <a:gd name="connsiteY31" fmla="*/ 6226139 h 6226139"/>
              <a:gd name="connsiteX32" fmla="*/ 9637421 w 11712539"/>
              <a:gd name="connsiteY32" fmla="*/ 6226139 h 6226139"/>
              <a:gd name="connsiteX33" fmla="*/ 9359645 w 11712539"/>
              <a:gd name="connsiteY33" fmla="*/ 6226139 h 6226139"/>
              <a:gd name="connsiteX34" fmla="*/ 8600013 w 11712539"/>
              <a:gd name="connsiteY34" fmla="*/ 6226139 h 6226139"/>
              <a:gd name="connsiteX35" fmla="*/ 8322238 w 11712539"/>
              <a:gd name="connsiteY35" fmla="*/ 6226139 h 6226139"/>
              <a:gd name="connsiteX36" fmla="*/ 7658977 w 11712539"/>
              <a:gd name="connsiteY36" fmla="*/ 6226139 h 6226139"/>
              <a:gd name="connsiteX37" fmla="*/ 7188459 w 11712539"/>
              <a:gd name="connsiteY37" fmla="*/ 6226139 h 6226139"/>
              <a:gd name="connsiteX38" fmla="*/ 6814312 w 11712539"/>
              <a:gd name="connsiteY38" fmla="*/ 6226139 h 6226139"/>
              <a:gd name="connsiteX39" fmla="*/ 6343794 w 11712539"/>
              <a:gd name="connsiteY39" fmla="*/ 6226139 h 6226139"/>
              <a:gd name="connsiteX40" fmla="*/ 5680534 w 11712539"/>
              <a:gd name="connsiteY40" fmla="*/ 6226139 h 6226139"/>
              <a:gd name="connsiteX41" fmla="*/ 5017273 w 11712539"/>
              <a:gd name="connsiteY41" fmla="*/ 6226139 h 6226139"/>
              <a:gd name="connsiteX42" fmla="*/ 4546755 w 11712539"/>
              <a:gd name="connsiteY42" fmla="*/ 6226139 h 6226139"/>
              <a:gd name="connsiteX43" fmla="*/ 4076237 w 11712539"/>
              <a:gd name="connsiteY43" fmla="*/ 6226139 h 6226139"/>
              <a:gd name="connsiteX44" fmla="*/ 3412977 w 11712539"/>
              <a:gd name="connsiteY44" fmla="*/ 6226139 h 6226139"/>
              <a:gd name="connsiteX45" fmla="*/ 3038830 w 11712539"/>
              <a:gd name="connsiteY45" fmla="*/ 6226139 h 6226139"/>
              <a:gd name="connsiteX46" fmla="*/ 2761054 w 11712539"/>
              <a:gd name="connsiteY46" fmla="*/ 6226139 h 6226139"/>
              <a:gd name="connsiteX47" fmla="*/ 2001423 w 11712539"/>
              <a:gd name="connsiteY47" fmla="*/ 6226139 h 6226139"/>
              <a:gd name="connsiteX48" fmla="*/ 1723647 w 11712539"/>
              <a:gd name="connsiteY48" fmla="*/ 6226139 h 6226139"/>
              <a:gd name="connsiteX49" fmla="*/ 1037711 w 11712539"/>
              <a:gd name="connsiteY49" fmla="*/ 6226139 h 6226139"/>
              <a:gd name="connsiteX50" fmla="*/ 0 w 11712539"/>
              <a:gd name="connsiteY50" fmla="*/ 5188428 h 6226139"/>
              <a:gd name="connsiteX51" fmla="*/ 0 w 11712539"/>
              <a:gd name="connsiteY51" fmla="*/ 4719990 h 6226139"/>
              <a:gd name="connsiteX52" fmla="*/ 0 w 11712539"/>
              <a:gd name="connsiteY52" fmla="*/ 4168538 h 6226139"/>
              <a:gd name="connsiteX53" fmla="*/ 0 w 11712539"/>
              <a:gd name="connsiteY53" fmla="*/ 3492564 h 6226139"/>
              <a:gd name="connsiteX54" fmla="*/ 0 w 11712539"/>
              <a:gd name="connsiteY54" fmla="*/ 2982618 h 6226139"/>
              <a:gd name="connsiteX55" fmla="*/ 0 w 11712539"/>
              <a:gd name="connsiteY55" fmla="*/ 2514180 h 6226139"/>
              <a:gd name="connsiteX56" fmla="*/ 0 w 11712539"/>
              <a:gd name="connsiteY56" fmla="*/ 1838206 h 6226139"/>
              <a:gd name="connsiteX57" fmla="*/ 0 w 11712539"/>
              <a:gd name="connsiteY57" fmla="*/ 1037711 h 622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712539" h="6226139" fill="none" extrusionOk="0">
                <a:moveTo>
                  <a:pt x="0" y="1037711"/>
                </a:moveTo>
                <a:cubicBezTo>
                  <a:pt x="11841" y="480803"/>
                  <a:pt x="518572" y="86786"/>
                  <a:pt x="1037711" y="0"/>
                </a:cubicBezTo>
                <a:cubicBezTo>
                  <a:pt x="1405470" y="-71523"/>
                  <a:pt x="1624925" y="56167"/>
                  <a:pt x="1797343" y="0"/>
                </a:cubicBezTo>
                <a:cubicBezTo>
                  <a:pt x="1969761" y="-56167"/>
                  <a:pt x="2045163" y="22966"/>
                  <a:pt x="2171489" y="0"/>
                </a:cubicBezTo>
                <a:cubicBezTo>
                  <a:pt x="2297815" y="-22966"/>
                  <a:pt x="2330558" y="29423"/>
                  <a:pt x="2449265" y="0"/>
                </a:cubicBezTo>
                <a:cubicBezTo>
                  <a:pt x="2567972" y="-29423"/>
                  <a:pt x="2853237" y="15834"/>
                  <a:pt x="3112526" y="0"/>
                </a:cubicBezTo>
                <a:cubicBezTo>
                  <a:pt x="3371815" y="-15834"/>
                  <a:pt x="3309033" y="20480"/>
                  <a:pt x="3486672" y="0"/>
                </a:cubicBezTo>
                <a:cubicBezTo>
                  <a:pt x="3664311" y="-20480"/>
                  <a:pt x="4015834" y="22894"/>
                  <a:pt x="4246304" y="0"/>
                </a:cubicBezTo>
                <a:cubicBezTo>
                  <a:pt x="4476774" y="-22894"/>
                  <a:pt x="4460473" y="1013"/>
                  <a:pt x="4620451" y="0"/>
                </a:cubicBezTo>
                <a:cubicBezTo>
                  <a:pt x="4780429" y="-1013"/>
                  <a:pt x="4854093" y="43051"/>
                  <a:pt x="4994598" y="0"/>
                </a:cubicBezTo>
                <a:cubicBezTo>
                  <a:pt x="5135103" y="-43051"/>
                  <a:pt x="5161213" y="11116"/>
                  <a:pt x="5272374" y="0"/>
                </a:cubicBezTo>
                <a:cubicBezTo>
                  <a:pt x="5383535" y="-11116"/>
                  <a:pt x="5563254" y="16968"/>
                  <a:pt x="5742892" y="0"/>
                </a:cubicBezTo>
                <a:cubicBezTo>
                  <a:pt x="5922530" y="-16968"/>
                  <a:pt x="5986580" y="50369"/>
                  <a:pt x="6213410" y="0"/>
                </a:cubicBezTo>
                <a:cubicBezTo>
                  <a:pt x="6440240" y="-50369"/>
                  <a:pt x="6548850" y="20543"/>
                  <a:pt x="6683928" y="0"/>
                </a:cubicBezTo>
                <a:cubicBezTo>
                  <a:pt x="6819006" y="-20543"/>
                  <a:pt x="7182097" y="29908"/>
                  <a:pt x="7347188" y="0"/>
                </a:cubicBezTo>
                <a:cubicBezTo>
                  <a:pt x="7512279" y="-29908"/>
                  <a:pt x="7619727" y="37282"/>
                  <a:pt x="7721335" y="0"/>
                </a:cubicBezTo>
                <a:cubicBezTo>
                  <a:pt x="7822943" y="-37282"/>
                  <a:pt x="8025222" y="16508"/>
                  <a:pt x="8288224" y="0"/>
                </a:cubicBezTo>
                <a:cubicBezTo>
                  <a:pt x="8551226" y="-16508"/>
                  <a:pt x="8525789" y="43902"/>
                  <a:pt x="8662371" y="0"/>
                </a:cubicBezTo>
                <a:cubicBezTo>
                  <a:pt x="8798953" y="-43902"/>
                  <a:pt x="9235339" y="38453"/>
                  <a:pt x="9422003" y="0"/>
                </a:cubicBezTo>
                <a:cubicBezTo>
                  <a:pt x="9608667" y="-38453"/>
                  <a:pt x="9676969" y="16500"/>
                  <a:pt x="9892521" y="0"/>
                </a:cubicBezTo>
                <a:cubicBezTo>
                  <a:pt x="10108073" y="-16500"/>
                  <a:pt x="10105126" y="19914"/>
                  <a:pt x="10170297" y="0"/>
                </a:cubicBezTo>
                <a:cubicBezTo>
                  <a:pt x="10235468" y="-19914"/>
                  <a:pt x="10541409" y="5794"/>
                  <a:pt x="10674828" y="0"/>
                </a:cubicBezTo>
                <a:cubicBezTo>
                  <a:pt x="11139265" y="28749"/>
                  <a:pt x="11604010" y="454941"/>
                  <a:pt x="11712539" y="1037711"/>
                </a:cubicBezTo>
                <a:cubicBezTo>
                  <a:pt x="11778251" y="1339870"/>
                  <a:pt x="11654143" y="1530055"/>
                  <a:pt x="11712539" y="1713685"/>
                </a:cubicBezTo>
                <a:cubicBezTo>
                  <a:pt x="11770935" y="1897315"/>
                  <a:pt x="11664588" y="1995337"/>
                  <a:pt x="11712539" y="2223630"/>
                </a:cubicBezTo>
                <a:cubicBezTo>
                  <a:pt x="11760490" y="2451923"/>
                  <a:pt x="11690180" y="2518486"/>
                  <a:pt x="11712539" y="2733575"/>
                </a:cubicBezTo>
                <a:cubicBezTo>
                  <a:pt x="11734898" y="2948665"/>
                  <a:pt x="11686456" y="3183141"/>
                  <a:pt x="11712539" y="3326535"/>
                </a:cubicBezTo>
                <a:cubicBezTo>
                  <a:pt x="11738622" y="3469929"/>
                  <a:pt x="11686725" y="3723580"/>
                  <a:pt x="11712539" y="3919495"/>
                </a:cubicBezTo>
                <a:cubicBezTo>
                  <a:pt x="11738353" y="4115410"/>
                  <a:pt x="11645164" y="4457202"/>
                  <a:pt x="11712539" y="4595468"/>
                </a:cubicBezTo>
                <a:cubicBezTo>
                  <a:pt x="11779914" y="4733734"/>
                  <a:pt x="11697711" y="5049673"/>
                  <a:pt x="11712539" y="5188428"/>
                </a:cubicBezTo>
                <a:cubicBezTo>
                  <a:pt x="11740958" y="5649771"/>
                  <a:pt x="11325512" y="6129694"/>
                  <a:pt x="10674828" y="6226139"/>
                </a:cubicBezTo>
                <a:cubicBezTo>
                  <a:pt x="10400402" y="6242524"/>
                  <a:pt x="10334296" y="6215548"/>
                  <a:pt x="10107939" y="6226139"/>
                </a:cubicBezTo>
                <a:cubicBezTo>
                  <a:pt x="9881582" y="6236730"/>
                  <a:pt x="9745793" y="6180934"/>
                  <a:pt x="9637421" y="6226139"/>
                </a:cubicBezTo>
                <a:cubicBezTo>
                  <a:pt x="9529049" y="6271344"/>
                  <a:pt x="9452813" y="6213099"/>
                  <a:pt x="9359645" y="6226139"/>
                </a:cubicBezTo>
                <a:cubicBezTo>
                  <a:pt x="9266477" y="6239179"/>
                  <a:pt x="8898359" y="6161934"/>
                  <a:pt x="8600013" y="6226139"/>
                </a:cubicBezTo>
                <a:cubicBezTo>
                  <a:pt x="8301667" y="6290344"/>
                  <a:pt x="8451860" y="6208699"/>
                  <a:pt x="8322238" y="6226139"/>
                </a:cubicBezTo>
                <a:cubicBezTo>
                  <a:pt x="8192616" y="6243579"/>
                  <a:pt x="7883896" y="6153262"/>
                  <a:pt x="7658977" y="6226139"/>
                </a:cubicBezTo>
                <a:cubicBezTo>
                  <a:pt x="7434058" y="6299016"/>
                  <a:pt x="7391779" y="6193870"/>
                  <a:pt x="7188459" y="6226139"/>
                </a:cubicBezTo>
                <a:cubicBezTo>
                  <a:pt x="6985139" y="6258408"/>
                  <a:pt x="6964698" y="6216371"/>
                  <a:pt x="6814312" y="6226139"/>
                </a:cubicBezTo>
                <a:cubicBezTo>
                  <a:pt x="6663926" y="6235907"/>
                  <a:pt x="6562157" y="6216640"/>
                  <a:pt x="6343794" y="6226139"/>
                </a:cubicBezTo>
                <a:cubicBezTo>
                  <a:pt x="6125431" y="6235638"/>
                  <a:pt x="5888886" y="6210366"/>
                  <a:pt x="5680534" y="6226139"/>
                </a:cubicBezTo>
                <a:cubicBezTo>
                  <a:pt x="5472182" y="6241912"/>
                  <a:pt x="5287502" y="6193655"/>
                  <a:pt x="5017273" y="6226139"/>
                </a:cubicBezTo>
                <a:cubicBezTo>
                  <a:pt x="4747044" y="6258623"/>
                  <a:pt x="4713217" y="6220441"/>
                  <a:pt x="4546755" y="6226139"/>
                </a:cubicBezTo>
                <a:cubicBezTo>
                  <a:pt x="4380293" y="6231837"/>
                  <a:pt x="4297245" y="6173262"/>
                  <a:pt x="4076237" y="6226139"/>
                </a:cubicBezTo>
                <a:cubicBezTo>
                  <a:pt x="3855229" y="6279016"/>
                  <a:pt x="3561656" y="6198955"/>
                  <a:pt x="3412977" y="6226139"/>
                </a:cubicBezTo>
                <a:cubicBezTo>
                  <a:pt x="3264298" y="6253323"/>
                  <a:pt x="3154011" y="6189067"/>
                  <a:pt x="3038830" y="6226139"/>
                </a:cubicBezTo>
                <a:cubicBezTo>
                  <a:pt x="2923649" y="6263211"/>
                  <a:pt x="2896492" y="6203977"/>
                  <a:pt x="2761054" y="6226139"/>
                </a:cubicBezTo>
                <a:cubicBezTo>
                  <a:pt x="2625616" y="6248301"/>
                  <a:pt x="2348222" y="6175907"/>
                  <a:pt x="2001423" y="6226139"/>
                </a:cubicBezTo>
                <a:cubicBezTo>
                  <a:pt x="1654624" y="6276371"/>
                  <a:pt x="1781244" y="6193451"/>
                  <a:pt x="1723647" y="6226139"/>
                </a:cubicBezTo>
                <a:cubicBezTo>
                  <a:pt x="1666050" y="6258827"/>
                  <a:pt x="1245355" y="6194607"/>
                  <a:pt x="1037711" y="6226139"/>
                </a:cubicBezTo>
                <a:cubicBezTo>
                  <a:pt x="536715" y="6321185"/>
                  <a:pt x="-97722" y="5786775"/>
                  <a:pt x="0" y="5188428"/>
                </a:cubicBezTo>
                <a:cubicBezTo>
                  <a:pt x="-39773" y="5077664"/>
                  <a:pt x="32780" y="4836542"/>
                  <a:pt x="0" y="4719990"/>
                </a:cubicBezTo>
                <a:cubicBezTo>
                  <a:pt x="-32780" y="4603438"/>
                  <a:pt x="1108" y="4312694"/>
                  <a:pt x="0" y="4168538"/>
                </a:cubicBezTo>
                <a:cubicBezTo>
                  <a:pt x="-1108" y="4024382"/>
                  <a:pt x="22655" y="3809905"/>
                  <a:pt x="0" y="3492564"/>
                </a:cubicBezTo>
                <a:cubicBezTo>
                  <a:pt x="-22655" y="3175223"/>
                  <a:pt x="24229" y="3117895"/>
                  <a:pt x="0" y="2982618"/>
                </a:cubicBezTo>
                <a:cubicBezTo>
                  <a:pt x="-24229" y="2847341"/>
                  <a:pt x="19327" y="2733486"/>
                  <a:pt x="0" y="2514180"/>
                </a:cubicBezTo>
                <a:cubicBezTo>
                  <a:pt x="-19327" y="2294874"/>
                  <a:pt x="64662" y="2167252"/>
                  <a:pt x="0" y="1838206"/>
                </a:cubicBezTo>
                <a:cubicBezTo>
                  <a:pt x="-64662" y="1509160"/>
                  <a:pt x="53774" y="1256858"/>
                  <a:pt x="0" y="1037711"/>
                </a:cubicBezTo>
                <a:close/>
              </a:path>
              <a:path w="11712539" h="6226139" stroke="0" extrusionOk="0">
                <a:moveTo>
                  <a:pt x="0" y="1037711"/>
                </a:moveTo>
                <a:cubicBezTo>
                  <a:pt x="-22157" y="333719"/>
                  <a:pt x="439153" y="-54809"/>
                  <a:pt x="1037711" y="0"/>
                </a:cubicBezTo>
                <a:cubicBezTo>
                  <a:pt x="1137629" y="-23596"/>
                  <a:pt x="1227930" y="8590"/>
                  <a:pt x="1315487" y="0"/>
                </a:cubicBezTo>
                <a:cubicBezTo>
                  <a:pt x="1403044" y="-8590"/>
                  <a:pt x="1694050" y="54555"/>
                  <a:pt x="1882376" y="0"/>
                </a:cubicBezTo>
                <a:cubicBezTo>
                  <a:pt x="2070702" y="-54555"/>
                  <a:pt x="2081498" y="23222"/>
                  <a:pt x="2160152" y="0"/>
                </a:cubicBezTo>
                <a:cubicBezTo>
                  <a:pt x="2238806" y="-23222"/>
                  <a:pt x="2660415" y="12209"/>
                  <a:pt x="2823412" y="0"/>
                </a:cubicBezTo>
                <a:cubicBezTo>
                  <a:pt x="2986409" y="-12209"/>
                  <a:pt x="3029449" y="32564"/>
                  <a:pt x="3197559" y="0"/>
                </a:cubicBezTo>
                <a:cubicBezTo>
                  <a:pt x="3365669" y="-32564"/>
                  <a:pt x="3412160" y="4170"/>
                  <a:pt x="3475335" y="0"/>
                </a:cubicBezTo>
                <a:cubicBezTo>
                  <a:pt x="3538510" y="-4170"/>
                  <a:pt x="3633126" y="26417"/>
                  <a:pt x="3753110" y="0"/>
                </a:cubicBezTo>
                <a:cubicBezTo>
                  <a:pt x="3873094" y="-26417"/>
                  <a:pt x="4095985" y="2031"/>
                  <a:pt x="4320000" y="0"/>
                </a:cubicBezTo>
                <a:cubicBezTo>
                  <a:pt x="4544015" y="-2031"/>
                  <a:pt x="4608527" y="38016"/>
                  <a:pt x="4694147" y="0"/>
                </a:cubicBezTo>
                <a:cubicBezTo>
                  <a:pt x="4779767" y="-38016"/>
                  <a:pt x="4868429" y="18402"/>
                  <a:pt x="4971922" y="0"/>
                </a:cubicBezTo>
                <a:cubicBezTo>
                  <a:pt x="5075416" y="-18402"/>
                  <a:pt x="5515694" y="90340"/>
                  <a:pt x="5731554" y="0"/>
                </a:cubicBezTo>
                <a:cubicBezTo>
                  <a:pt x="5947414" y="-90340"/>
                  <a:pt x="6159953" y="47973"/>
                  <a:pt x="6394814" y="0"/>
                </a:cubicBezTo>
                <a:cubicBezTo>
                  <a:pt x="6629675" y="-47973"/>
                  <a:pt x="6630139" y="15653"/>
                  <a:pt x="6768961" y="0"/>
                </a:cubicBezTo>
                <a:cubicBezTo>
                  <a:pt x="6907783" y="-15653"/>
                  <a:pt x="7087951" y="25927"/>
                  <a:pt x="7335850" y="0"/>
                </a:cubicBezTo>
                <a:cubicBezTo>
                  <a:pt x="7583749" y="-25927"/>
                  <a:pt x="7514854" y="9190"/>
                  <a:pt x="7613626" y="0"/>
                </a:cubicBezTo>
                <a:cubicBezTo>
                  <a:pt x="7712398" y="-9190"/>
                  <a:pt x="7983307" y="51226"/>
                  <a:pt x="8084144" y="0"/>
                </a:cubicBezTo>
                <a:cubicBezTo>
                  <a:pt x="8184981" y="-51226"/>
                  <a:pt x="8228276" y="18514"/>
                  <a:pt x="8361920" y="0"/>
                </a:cubicBezTo>
                <a:cubicBezTo>
                  <a:pt x="8495564" y="-18514"/>
                  <a:pt x="8566146" y="10171"/>
                  <a:pt x="8639696" y="0"/>
                </a:cubicBezTo>
                <a:cubicBezTo>
                  <a:pt x="8713246" y="-10171"/>
                  <a:pt x="8974614" y="45012"/>
                  <a:pt x="9110214" y="0"/>
                </a:cubicBezTo>
                <a:cubicBezTo>
                  <a:pt x="9245814" y="-45012"/>
                  <a:pt x="9539493" y="66808"/>
                  <a:pt x="9677103" y="0"/>
                </a:cubicBezTo>
                <a:cubicBezTo>
                  <a:pt x="9814713" y="-66808"/>
                  <a:pt x="10244975" y="32891"/>
                  <a:pt x="10674828" y="0"/>
                </a:cubicBezTo>
                <a:cubicBezTo>
                  <a:pt x="11205770" y="34949"/>
                  <a:pt x="11591873" y="541648"/>
                  <a:pt x="11712539" y="1037711"/>
                </a:cubicBezTo>
                <a:cubicBezTo>
                  <a:pt x="11775152" y="1195220"/>
                  <a:pt x="11679823" y="1472260"/>
                  <a:pt x="11712539" y="1589163"/>
                </a:cubicBezTo>
                <a:cubicBezTo>
                  <a:pt x="11745255" y="1706066"/>
                  <a:pt x="11635919" y="1934966"/>
                  <a:pt x="11712539" y="2265137"/>
                </a:cubicBezTo>
                <a:cubicBezTo>
                  <a:pt x="11789159" y="2595308"/>
                  <a:pt x="11698275" y="2661350"/>
                  <a:pt x="11712539" y="2816590"/>
                </a:cubicBezTo>
                <a:cubicBezTo>
                  <a:pt x="11726803" y="2971830"/>
                  <a:pt x="11654877" y="3301127"/>
                  <a:pt x="11712539" y="3451056"/>
                </a:cubicBezTo>
                <a:cubicBezTo>
                  <a:pt x="11770201" y="3600985"/>
                  <a:pt x="11710205" y="3875298"/>
                  <a:pt x="11712539" y="4044016"/>
                </a:cubicBezTo>
                <a:cubicBezTo>
                  <a:pt x="11714873" y="4212734"/>
                  <a:pt x="11670361" y="4334351"/>
                  <a:pt x="11712539" y="4553961"/>
                </a:cubicBezTo>
                <a:cubicBezTo>
                  <a:pt x="11754717" y="4773572"/>
                  <a:pt x="11680146" y="5038013"/>
                  <a:pt x="11712539" y="5188428"/>
                </a:cubicBezTo>
                <a:cubicBezTo>
                  <a:pt x="11805330" y="5833224"/>
                  <a:pt x="11297071" y="6095910"/>
                  <a:pt x="10674828" y="6226139"/>
                </a:cubicBezTo>
                <a:cubicBezTo>
                  <a:pt x="10331924" y="6308660"/>
                  <a:pt x="10235528" y="6169786"/>
                  <a:pt x="9915196" y="6226139"/>
                </a:cubicBezTo>
                <a:cubicBezTo>
                  <a:pt x="9594864" y="6282492"/>
                  <a:pt x="9412716" y="6167055"/>
                  <a:pt x="9155565" y="6226139"/>
                </a:cubicBezTo>
                <a:cubicBezTo>
                  <a:pt x="8898414" y="6285223"/>
                  <a:pt x="8773083" y="6149558"/>
                  <a:pt x="8492304" y="6226139"/>
                </a:cubicBezTo>
                <a:cubicBezTo>
                  <a:pt x="8211525" y="6302720"/>
                  <a:pt x="8149351" y="6194960"/>
                  <a:pt x="8021786" y="6226139"/>
                </a:cubicBezTo>
                <a:cubicBezTo>
                  <a:pt x="7894221" y="6257318"/>
                  <a:pt x="7717184" y="6214430"/>
                  <a:pt x="7551268" y="6226139"/>
                </a:cubicBezTo>
                <a:cubicBezTo>
                  <a:pt x="7385352" y="6237848"/>
                  <a:pt x="7268667" y="6184139"/>
                  <a:pt x="7177121" y="6226139"/>
                </a:cubicBezTo>
                <a:cubicBezTo>
                  <a:pt x="7085575" y="6268139"/>
                  <a:pt x="6834607" y="6159799"/>
                  <a:pt x="6513861" y="6226139"/>
                </a:cubicBezTo>
                <a:cubicBezTo>
                  <a:pt x="6193115" y="6292479"/>
                  <a:pt x="6103492" y="6182713"/>
                  <a:pt x="5946972" y="6226139"/>
                </a:cubicBezTo>
                <a:cubicBezTo>
                  <a:pt x="5790452" y="6269565"/>
                  <a:pt x="5583893" y="6175605"/>
                  <a:pt x="5476454" y="6226139"/>
                </a:cubicBezTo>
                <a:cubicBezTo>
                  <a:pt x="5369015" y="6276673"/>
                  <a:pt x="5200017" y="6221344"/>
                  <a:pt x="5005936" y="6226139"/>
                </a:cubicBezTo>
                <a:cubicBezTo>
                  <a:pt x="4811855" y="6230934"/>
                  <a:pt x="4593896" y="6175591"/>
                  <a:pt x="4342675" y="6226139"/>
                </a:cubicBezTo>
                <a:cubicBezTo>
                  <a:pt x="4091454" y="6276687"/>
                  <a:pt x="3807455" y="6161803"/>
                  <a:pt x="3583044" y="6226139"/>
                </a:cubicBezTo>
                <a:cubicBezTo>
                  <a:pt x="3358633" y="6290475"/>
                  <a:pt x="3312583" y="6215550"/>
                  <a:pt x="3112526" y="6226139"/>
                </a:cubicBezTo>
                <a:cubicBezTo>
                  <a:pt x="2912469" y="6236728"/>
                  <a:pt x="2772837" y="6166556"/>
                  <a:pt x="2449265" y="6226139"/>
                </a:cubicBezTo>
                <a:cubicBezTo>
                  <a:pt x="2125693" y="6285722"/>
                  <a:pt x="1941530" y="6186951"/>
                  <a:pt x="1786005" y="6226139"/>
                </a:cubicBezTo>
                <a:cubicBezTo>
                  <a:pt x="1630480" y="6265327"/>
                  <a:pt x="1255459" y="6198865"/>
                  <a:pt x="1037711" y="6226139"/>
                </a:cubicBezTo>
                <a:cubicBezTo>
                  <a:pt x="484326" y="6226509"/>
                  <a:pt x="4582" y="5732076"/>
                  <a:pt x="0" y="5188428"/>
                </a:cubicBezTo>
                <a:cubicBezTo>
                  <a:pt x="-3443" y="4952620"/>
                  <a:pt x="51369" y="4840146"/>
                  <a:pt x="0" y="4636976"/>
                </a:cubicBezTo>
                <a:cubicBezTo>
                  <a:pt x="-51369" y="4433806"/>
                  <a:pt x="58871" y="4310164"/>
                  <a:pt x="0" y="4002509"/>
                </a:cubicBezTo>
                <a:cubicBezTo>
                  <a:pt x="-58871" y="3694854"/>
                  <a:pt x="59276" y="3667757"/>
                  <a:pt x="0" y="3451056"/>
                </a:cubicBezTo>
                <a:cubicBezTo>
                  <a:pt x="-59276" y="3234355"/>
                  <a:pt x="1509" y="3128352"/>
                  <a:pt x="0" y="2858097"/>
                </a:cubicBezTo>
                <a:cubicBezTo>
                  <a:pt x="-1509" y="2587842"/>
                  <a:pt x="2342" y="2575478"/>
                  <a:pt x="0" y="2306644"/>
                </a:cubicBezTo>
                <a:cubicBezTo>
                  <a:pt x="-2342" y="2037810"/>
                  <a:pt x="67343" y="1864045"/>
                  <a:pt x="0" y="1630671"/>
                </a:cubicBezTo>
                <a:cubicBezTo>
                  <a:pt x="-67343" y="1397297"/>
                  <a:pt x="59403" y="1177388"/>
                  <a:pt x="0" y="1037711"/>
                </a:cubicBezTo>
                <a:close/>
              </a:path>
            </a:pathLst>
          </a:custGeom>
          <a:ln>
            <a:extLst>
              <a:ext uri="{C807C97D-BFC1-408E-A445-0C87EB9F89A2}">
                <ask:lineSketchStyleProps xmlns:ask="http://schemas.microsoft.com/office/drawing/2018/sketchyshapes" sd="1527365312">
                  <a:prstGeom prst="roundRect">
                    <a:avLst/>
                  </a:prstGeom>
                  <ask:type>
                    <ask:lineSketchScribble/>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字魂107号-萌趣欢乐体" panose="020F0502020204030204"/>
              <a:ea typeface="字魂107号-萌趣欢乐体"/>
              <a:cs typeface="+mn-cs"/>
            </a:endParaRPr>
          </a:p>
        </p:txBody>
      </p:sp>
      <p:grpSp>
        <p:nvGrpSpPr>
          <p:cNvPr id="9" name="Group 8">
            <a:extLst>
              <a:ext uri="{FF2B5EF4-FFF2-40B4-BE49-F238E27FC236}">
                <a16:creationId xmlns:a16="http://schemas.microsoft.com/office/drawing/2014/main" id="{0616DF3E-DB55-243C-A910-2C3AE72D8399}"/>
              </a:ext>
            </a:extLst>
          </p:cNvPr>
          <p:cNvGrpSpPr/>
          <p:nvPr/>
        </p:nvGrpSpPr>
        <p:grpSpPr>
          <a:xfrm>
            <a:off x="272143" y="149689"/>
            <a:ext cx="11756571" cy="1363425"/>
            <a:chOff x="4168588" y="587555"/>
            <a:chExt cx="6602506" cy="1116372"/>
          </a:xfrm>
        </p:grpSpPr>
        <p:sp>
          <p:nvSpPr>
            <p:cNvPr id="10" name="Rounded Rectangle 14">
              <a:extLst>
                <a:ext uri="{FF2B5EF4-FFF2-40B4-BE49-F238E27FC236}">
                  <a16:creationId xmlns:a16="http://schemas.microsoft.com/office/drawing/2014/main" id="{DEB568F1-9B24-6977-BB46-B478A74598B2}"/>
                </a:ext>
              </a:extLst>
            </p:cNvPr>
            <p:cNvSpPr/>
            <p:nvPr/>
          </p:nvSpPr>
          <p:spPr>
            <a:xfrm>
              <a:off x="4168588" y="591671"/>
              <a:ext cx="6602506" cy="1112256"/>
            </a:xfrm>
            <a:prstGeom prst="roundRect">
              <a:avLst/>
            </a:prstGeom>
            <a:solidFill>
              <a:schemeClr val="accent2">
                <a:lumMod val="60000"/>
                <a:lumOff val="40000"/>
                <a:alpha val="81961"/>
              </a:schemeClr>
            </a:solidFill>
            <a:ln w="12700" cap="flat">
              <a:solidFill>
                <a:srgbClr val="FF0066"/>
              </a:solidFill>
              <a:prstDash val="sysDash"/>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bg1"/>
                </a:solidFill>
                <a:latin typeface="+mj-lt"/>
              </a:endParaRPr>
            </a:p>
          </p:txBody>
        </p:sp>
        <p:sp>
          <p:nvSpPr>
            <p:cNvPr id="11" name="Rectangle 10">
              <a:extLst>
                <a:ext uri="{FF2B5EF4-FFF2-40B4-BE49-F238E27FC236}">
                  <a16:creationId xmlns:a16="http://schemas.microsoft.com/office/drawing/2014/main" id="{8B9B9536-EEE9-6178-FD4D-752BC68DA5D9}"/>
                </a:ext>
              </a:extLst>
            </p:cNvPr>
            <p:cNvSpPr/>
            <p:nvPr/>
          </p:nvSpPr>
          <p:spPr>
            <a:xfrm>
              <a:off x="4325431" y="587555"/>
              <a:ext cx="5879117" cy="812057"/>
            </a:xfrm>
            <a:prstGeom prst="rect">
              <a:avLst/>
            </a:prstGeom>
          </p:spPr>
          <p:txBody>
            <a:bodyPr wrap="square">
              <a:spAutoFit/>
            </a:bodyPr>
            <a:lstStyle/>
            <a:p>
              <a:pPr algn="just"/>
              <a:r>
                <a:rPr lang="en-US" sz="2600" b="1" i="0" dirty="0">
                  <a:solidFill>
                    <a:srgbClr val="000000"/>
                  </a:solidFill>
                  <a:effectLst/>
                  <a:latin typeface="Cambria" panose="02040503050406030204" pitchFamily="18" charset="0"/>
                  <a:ea typeface="Cambria" panose="02040503050406030204" pitchFamily="18" charset="0"/>
                </a:rPr>
                <a:t>Quan </a:t>
              </a:r>
              <a:r>
                <a:rPr lang="en-US" sz="2600" b="1" i="0" dirty="0" err="1">
                  <a:solidFill>
                    <a:srgbClr val="000000"/>
                  </a:solidFill>
                  <a:effectLst/>
                  <a:latin typeface="Cambria" panose="02040503050406030204" pitchFamily="18" charset="0"/>
                  <a:ea typeface="Cambria" panose="02040503050406030204" pitchFamily="18" charset="0"/>
                </a:rPr>
                <a:t>sát</a:t>
              </a:r>
              <a:r>
                <a:rPr lang="en-US" sz="2600" b="1" i="0" dirty="0">
                  <a:solidFill>
                    <a:srgbClr val="000000"/>
                  </a:solidFill>
                  <a:effectLst/>
                  <a:latin typeface="Cambria" panose="02040503050406030204" pitchFamily="18" charset="0"/>
                  <a:ea typeface="Cambria" panose="02040503050406030204" pitchFamily="18" charset="0"/>
                </a:rPr>
                <a:t> </a:t>
              </a:r>
              <a:r>
                <a:rPr lang="en-US" sz="2600" b="1" i="0" dirty="0" err="1">
                  <a:solidFill>
                    <a:srgbClr val="000000"/>
                  </a:solidFill>
                  <a:effectLst/>
                  <a:latin typeface="Cambria" panose="02040503050406030204" pitchFamily="18" charset="0"/>
                  <a:ea typeface="Cambria" panose="02040503050406030204" pitchFamily="18" charset="0"/>
                </a:rPr>
                <a:t>hình</a:t>
              </a:r>
              <a:r>
                <a:rPr lang="en-US" sz="2600" b="1" i="0" dirty="0">
                  <a:solidFill>
                    <a:srgbClr val="000000"/>
                  </a:solidFill>
                  <a:effectLst/>
                  <a:latin typeface="Cambria" panose="02040503050406030204" pitchFamily="18" charset="0"/>
                  <a:ea typeface="Cambria" panose="02040503050406030204" pitchFamily="18" charset="0"/>
                </a:rPr>
                <a:t> 1 </a:t>
              </a:r>
              <a:r>
                <a:rPr lang="en-US" sz="2600" b="1" i="0" dirty="0" err="1">
                  <a:solidFill>
                    <a:srgbClr val="000000"/>
                  </a:solidFill>
                  <a:effectLst/>
                  <a:latin typeface="Cambria" panose="02040503050406030204" pitchFamily="18" charset="0"/>
                  <a:ea typeface="Cambria" panose="02040503050406030204" pitchFamily="18" charset="0"/>
                </a:rPr>
                <a:t>đến</a:t>
              </a:r>
              <a:r>
                <a:rPr lang="en-US" sz="2600" b="1" i="0" dirty="0">
                  <a:solidFill>
                    <a:srgbClr val="000000"/>
                  </a:solidFill>
                  <a:effectLst/>
                  <a:latin typeface="Cambria" panose="02040503050406030204" pitchFamily="18" charset="0"/>
                  <a:ea typeface="Cambria" panose="02040503050406030204" pitchFamily="18" charset="0"/>
                </a:rPr>
                <a:t> </a:t>
              </a:r>
              <a:r>
                <a:rPr lang="en-US" sz="2600" b="1" i="0" dirty="0" err="1">
                  <a:solidFill>
                    <a:srgbClr val="000000"/>
                  </a:solidFill>
                  <a:effectLst/>
                  <a:latin typeface="Cambria" panose="02040503050406030204" pitchFamily="18" charset="0"/>
                  <a:ea typeface="Cambria" panose="02040503050406030204" pitchFamily="18" charset="0"/>
                </a:rPr>
                <a:t>hình</a:t>
              </a:r>
              <a:r>
                <a:rPr lang="en-US" sz="2600" b="1" i="0" dirty="0">
                  <a:solidFill>
                    <a:srgbClr val="000000"/>
                  </a:solidFill>
                  <a:effectLst/>
                  <a:latin typeface="Cambria" panose="02040503050406030204" pitchFamily="18" charset="0"/>
                  <a:ea typeface="Cambria" panose="02040503050406030204" pitchFamily="18" charset="0"/>
                </a:rPr>
                <a:t> 4 </a:t>
              </a:r>
              <a:r>
                <a:rPr lang="en-US" sz="2600" b="1" i="0" dirty="0" err="1">
                  <a:solidFill>
                    <a:srgbClr val="000000"/>
                  </a:solidFill>
                  <a:effectLst/>
                  <a:latin typeface="Cambria" panose="02040503050406030204" pitchFamily="18" charset="0"/>
                  <a:ea typeface="Cambria" panose="02040503050406030204" pitchFamily="18" charset="0"/>
                </a:rPr>
                <a:t>và</a:t>
              </a:r>
              <a:r>
                <a:rPr lang="en-US" sz="2600" b="1" i="0" dirty="0">
                  <a:solidFill>
                    <a:srgbClr val="000000"/>
                  </a:solidFill>
                  <a:effectLst/>
                  <a:latin typeface="Cambria" panose="02040503050406030204" pitchFamily="18" charset="0"/>
                  <a:ea typeface="Cambria" panose="02040503050406030204" pitchFamily="18" charset="0"/>
                </a:rPr>
                <a:t> </a:t>
              </a:r>
              <a:r>
                <a:rPr lang="en-US" sz="2600" b="1" i="0" dirty="0" err="1">
                  <a:solidFill>
                    <a:srgbClr val="000000"/>
                  </a:solidFill>
                  <a:effectLst/>
                  <a:latin typeface="Cambria" panose="02040503050406030204" pitchFamily="18" charset="0"/>
                  <a:ea typeface="Cambria" panose="02040503050406030204" pitchFamily="18" charset="0"/>
                </a:rPr>
                <a:t>cho</a:t>
              </a:r>
              <a:r>
                <a:rPr lang="en-US" sz="2600" b="1" i="0" dirty="0">
                  <a:solidFill>
                    <a:srgbClr val="000000"/>
                  </a:solidFill>
                  <a:effectLst/>
                  <a:latin typeface="Cambria" panose="02040503050406030204" pitchFamily="18" charset="0"/>
                  <a:ea typeface="Cambria" panose="02040503050406030204" pitchFamily="18" charset="0"/>
                </a:rPr>
                <a:t> </a:t>
              </a:r>
              <a:r>
                <a:rPr lang="en-US" sz="2600" b="1" i="0" dirty="0" err="1">
                  <a:solidFill>
                    <a:srgbClr val="000000"/>
                  </a:solidFill>
                  <a:effectLst/>
                  <a:latin typeface="Cambria" panose="02040503050406030204" pitchFamily="18" charset="0"/>
                  <a:ea typeface="Cambria" panose="02040503050406030204" pitchFamily="18" charset="0"/>
                </a:rPr>
                <a:t>biết</a:t>
              </a:r>
              <a:r>
                <a:rPr lang="en-US" sz="2600" b="1" i="0" dirty="0">
                  <a:solidFill>
                    <a:srgbClr val="000000"/>
                  </a:solidFill>
                  <a:effectLst/>
                  <a:latin typeface="Cambria" panose="02040503050406030204" pitchFamily="18" charset="0"/>
                  <a:ea typeface="Cambria" panose="02040503050406030204" pitchFamily="18" charset="0"/>
                </a:rPr>
                <a:t>:</a:t>
              </a:r>
            </a:p>
            <a:p>
              <a:pPr algn="just"/>
              <a:r>
                <a:rPr lang="en-US" sz="2600" b="0" i="0" dirty="0">
                  <a:solidFill>
                    <a:srgbClr val="000000"/>
                  </a:solidFill>
                  <a:effectLst/>
                  <a:latin typeface="Cambria" panose="02040503050406030204" pitchFamily="18" charset="0"/>
                  <a:ea typeface="Cambria" panose="02040503050406030204" pitchFamily="18" charset="0"/>
                </a:rPr>
                <a:t>- </a:t>
              </a:r>
              <a:r>
                <a:rPr lang="en-US" sz="2600" b="0" i="0" dirty="0" err="1">
                  <a:solidFill>
                    <a:srgbClr val="000000"/>
                  </a:solidFill>
                  <a:effectLst/>
                  <a:latin typeface="Cambria" panose="02040503050406030204" pitchFamily="18" charset="0"/>
                  <a:ea typeface="Cambria" panose="02040503050406030204" pitchFamily="18" charset="0"/>
                </a:rPr>
                <a:t>Những</a:t>
              </a:r>
              <a:r>
                <a:rPr lang="en-US" sz="2600" b="0" i="0" dirty="0">
                  <a:solidFill>
                    <a:srgbClr val="000000"/>
                  </a:solidFill>
                  <a:effectLst/>
                  <a:latin typeface="Cambria" panose="02040503050406030204" pitchFamily="18" charset="0"/>
                  <a:ea typeface="Cambria" panose="02040503050406030204" pitchFamily="18" charset="0"/>
                </a:rPr>
                <a:t> </a:t>
              </a:r>
              <a:r>
                <a:rPr lang="en-US" sz="2600" b="0" i="0" dirty="0" err="1">
                  <a:solidFill>
                    <a:srgbClr val="000000"/>
                  </a:solidFill>
                  <a:effectLst/>
                  <a:latin typeface="Cambria" panose="02040503050406030204" pitchFamily="18" charset="0"/>
                  <a:ea typeface="Cambria" panose="02040503050406030204" pitchFamily="18" charset="0"/>
                </a:rPr>
                <a:t>biểu</a:t>
              </a:r>
              <a:r>
                <a:rPr lang="en-US" sz="2600" b="0" i="0" dirty="0">
                  <a:solidFill>
                    <a:srgbClr val="000000"/>
                  </a:solidFill>
                  <a:effectLst/>
                  <a:latin typeface="Cambria" panose="02040503050406030204" pitchFamily="18" charset="0"/>
                  <a:ea typeface="Cambria" panose="02040503050406030204" pitchFamily="18" charset="0"/>
                </a:rPr>
                <a:t> </a:t>
              </a:r>
              <a:r>
                <a:rPr lang="en-US" sz="2600" b="0" i="0" dirty="0" err="1">
                  <a:solidFill>
                    <a:srgbClr val="000000"/>
                  </a:solidFill>
                  <a:effectLst/>
                  <a:latin typeface="Cambria" panose="02040503050406030204" pitchFamily="18" charset="0"/>
                  <a:ea typeface="Cambria" panose="02040503050406030204" pitchFamily="18" charset="0"/>
                </a:rPr>
                <a:t>hiện</a:t>
              </a:r>
              <a:r>
                <a:rPr lang="en-US" sz="2600" b="0" i="0" dirty="0">
                  <a:solidFill>
                    <a:srgbClr val="000000"/>
                  </a:solidFill>
                  <a:effectLst/>
                  <a:latin typeface="Cambria" panose="02040503050406030204" pitchFamily="18" charset="0"/>
                  <a:ea typeface="Cambria" panose="02040503050406030204" pitchFamily="18" charset="0"/>
                </a:rPr>
                <a:t> </a:t>
              </a:r>
              <a:r>
                <a:rPr lang="en-US" sz="2600" b="0" i="0" dirty="0" err="1">
                  <a:solidFill>
                    <a:srgbClr val="000000"/>
                  </a:solidFill>
                  <a:effectLst/>
                  <a:latin typeface="Cambria" panose="02040503050406030204" pitchFamily="18" charset="0"/>
                  <a:ea typeface="Cambria" panose="02040503050406030204" pitchFamily="18" charset="0"/>
                </a:rPr>
                <a:t>cảm</a:t>
              </a:r>
              <a:r>
                <a:rPr lang="en-US" sz="2600" b="0" i="0" dirty="0">
                  <a:solidFill>
                    <a:srgbClr val="000000"/>
                  </a:solidFill>
                  <a:effectLst/>
                  <a:latin typeface="Cambria" panose="02040503050406030204" pitchFamily="18" charset="0"/>
                  <a:ea typeface="Cambria" panose="02040503050406030204" pitchFamily="18" charset="0"/>
                </a:rPr>
                <a:t> </a:t>
              </a:r>
              <a:r>
                <a:rPr lang="en-US" sz="2600" b="0" i="0" dirty="0" err="1">
                  <a:solidFill>
                    <a:srgbClr val="000000"/>
                  </a:solidFill>
                  <a:effectLst/>
                  <a:latin typeface="Cambria" panose="02040503050406030204" pitchFamily="18" charset="0"/>
                  <a:ea typeface="Cambria" panose="02040503050406030204" pitchFamily="18" charset="0"/>
                </a:rPr>
                <a:t>xúc</a:t>
              </a:r>
              <a:r>
                <a:rPr lang="en-US" sz="2600" b="0" i="0" dirty="0">
                  <a:solidFill>
                    <a:srgbClr val="000000"/>
                  </a:solidFill>
                  <a:effectLst/>
                  <a:latin typeface="Cambria" panose="02040503050406030204" pitchFamily="18" charset="0"/>
                  <a:ea typeface="Cambria" panose="02040503050406030204" pitchFamily="18" charset="0"/>
                </a:rPr>
                <a:t> </a:t>
              </a:r>
              <a:r>
                <a:rPr lang="en-US" sz="2600" b="0" i="0" dirty="0" err="1">
                  <a:solidFill>
                    <a:srgbClr val="000000"/>
                  </a:solidFill>
                  <a:effectLst/>
                  <a:latin typeface="Cambria" panose="02040503050406030204" pitchFamily="18" charset="0"/>
                  <a:ea typeface="Cambria" panose="02040503050406030204" pitchFamily="18" charset="0"/>
                </a:rPr>
                <a:t>của</a:t>
              </a:r>
              <a:r>
                <a:rPr lang="en-US" sz="2600" b="0" i="0" dirty="0">
                  <a:solidFill>
                    <a:srgbClr val="000000"/>
                  </a:solidFill>
                  <a:effectLst/>
                  <a:latin typeface="Cambria" panose="02040503050406030204" pitchFamily="18" charset="0"/>
                  <a:ea typeface="Cambria" panose="02040503050406030204" pitchFamily="18" charset="0"/>
                </a:rPr>
                <a:t> </a:t>
              </a:r>
              <a:r>
                <a:rPr lang="en-US" sz="2600" b="0" i="0" dirty="0" err="1">
                  <a:solidFill>
                    <a:srgbClr val="000000"/>
                  </a:solidFill>
                  <a:effectLst/>
                  <a:latin typeface="Cambria" panose="02040503050406030204" pitchFamily="18" charset="0"/>
                  <a:ea typeface="Cambria" panose="02040503050406030204" pitchFamily="18" charset="0"/>
                </a:rPr>
                <a:t>các</a:t>
              </a:r>
              <a:r>
                <a:rPr lang="en-US" sz="2600" b="0" i="0" dirty="0">
                  <a:solidFill>
                    <a:srgbClr val="000000"/>
                  </a:solidFill>
                  <a:effectLst/>
                  <a:latin typeface="Cambria" panose="02040503050406030204" pitchFamily="18" charset="0"/>
                  <a:ea typeface="Cambria" panose="02040503050406030204" pitchFamily="18" charset="0"/>
                </a:rPr>
                <a:t> </a:t>
              </a:r>
              <a:r>
                <a:rPr lang="en-US" sz="2600" b="0" i="0" dirty="0" err="1">
                  <a:solidFill>
                    <a:srgbClr val="000000"/>
                  </a:solidFill>
                  <a:effectLst/>
                  <a:latin typeface="Cambria" panose="02040503050406030204" pitchFamily="18" charset="0"/>
                  <a:ea typeface="Cambria" panose="02040503050406030204" pitchFamily="18" charset="0"/>
                </a:rPr>
                <a:t>bạn</a:t>
              </a:r>
              <a:r>
                <a:rPr lang="en-US" sz="2600" b="0" i="0" dirty="0">
                  <a:solidFill>
                    <a:srgbClr val="000000"/>
                  </a:solidFill>
                  <a:effectLst/>
                  <a:latin typeface="Cambria" panose="02040503050406030204" pitchFamily="18" charset="0"/>
                  <a:ea typeface="Cambria" panose="02040503050406030204" pitchFamily="18" charset="0"/>
                </a:rPr>
                <a:t> </a:t>
              </a:r>
              <a:r>
                <a:rPr lang="en-US" sz="2600" b="0" i="0" dirty="0" err="1">
                  <a:solidFill>
                    <a:srgbClr val="000000"/>
                  </a:solidFill>
                  <a:effectLst/>
                  <a:latin typeface="Cambria" panose="02040503050406030204" pitchFamily="18" charset="0"/>
                  <a:ea typeface="Cambria" panose="02040503050406030204" pitchFamily="18" charset="0"/>
                </a:rPr>
                <a:t>trong</a:t>
              </a:r>
              <a:r>
                <a:rPr lang="en-US" sz="2600" b="0" i="0" dirty="0">
                  <a:solidFill>
                    <a:srgbClr val="000000"/>
                  </a:solidFill>
                  <a:effectLst/>
                  <a:latin typeface="Cambria" panose="02040503050406030204" pitchFamily="18" charset="0"/>
                  <a:ea typeface="Cambria" panose="02040503050406030204" pitchFamily="18" charset="0"/>
                </a:rPr>
                <a:t> </a:t>
              </a:r>
              <a:r>
                <a:rPr lang="en-US" sz="2600" b="0" i="0" dirty="0" err="1">
                  <a:solidFill>
                    <a:srgbClr val="000000"/>
                  </a:solidFill>
                  <a:effectLst/>
                  <a:latin typeface="Cambria" panose="02040503050406030204" pitchFamily="18" charset="0"/>
                  <a:ea typeface="Cambria" panose="02040503050406030204" pitchFamily="18" charset="0"/>
                </a:rPr>
                <a:t>hình</a:t>
              </a:r>
              <a:r>
                <a:rPr lang="en-US" sz="2600" b="0" i="0" dirty="0">
                  <a:solidFill>
                    <a:srgbClr val="000000"/>
                  </a:solidFill>
                  <a:effectLst/>
                  <a:latin typeface="Cambria" panose="02040503050406030204" pitchFamily="18" charset="0"/>
                  <a:ea typeface="Cambria" panose="02040503050406030204" pitchFamily="18" charset="0"/>
                </a:rPr>
                <a:t>.</a:t>
              </a:r>
            </a:p>
            <a:p>
              <a:pPr algn="just"/>
              <a:r>
                <a:rPr lang="en-US" sz="2600" b="0" i="0" dirty="0">
                  <a:solidFill>
                    <a:srgbClr val="000000"/>
                  </a:solidFill>
                  <a:effectLst/>
                  <a:latin typeface="Cambria" panose="02040503050406030204" pitchFamily="18" charset="0"/>
                  <a:ea typeface="Cambria" panose="02040503050406030204" pitchFamily="18" charset="0"/>
                </a:rPr>
                <a:t>- </a:t>
              </a:r>
              <a:r>
                <a:rPr lang="en-US" sz="2600" b="0" i="0" dirty="0" err="1">
                  <a:solidFill>
                    <a:srgbClr val="000000"/>
                  </a:solidFill>
                  <a:effectLst/>
                  <a:latin typeface="Cambria" panose="02040503050406030204" pitchFamily="18" charset="0"/>
                  <a:ea typeface="Cambria" panose="02040503050406030204" pitchFamily="18" charset="0"/>
                </a:rPr>
                <a:t>Bạn</a:t>
              </a:r>
              <a:r>
                <a:rPr lang="en-US" sz="2600" b="0" i="0" dirty="0">
                  <a:solidFill>
                    <a:srgbClr val="000000"/>
                  </a:solidFill>
                  <a:effectLst/>
                  <a:latin typeface="Cambria" panose="02040503050406030204" pitchFamily="18" charset="0"/>
                  <a:ea typeface="Cambria" panose="02040503050406030204" pitchFamily="18" charset="0"/>
                </a:rPr>
                <a:t> </a:t>
              </a:r>
              <a:r>
                <a:rPr lang="en-US" sz="2600" b="0" i="0" dirty="0" err="1">
                  <a:solidFill>
                    <a:srgbClr val="000000"/>
                  </a:solidFill>
                  <a:effectLst/>
                  <a:latin typeface="Cambria" panose="02040503050406030204" pitchFamily="18" charset="0"/>
                  <a:ea typeface="Cambria" panose="02040503050406030204" pitchFamily="18" charset="0"/>
                </a:rPr>
                <a:t>nào</a:t>
              </a:r>
              <a:r>
                <a:rPr lang="en-US" sz="2600" b="0" i="0" dirty="0">
                  <a:solidFill>
                    <a:srgbClr val="000000"/>
                  </a:solidFill>
                  <a:effectLst/>
                  <a:latin typeface="Cambria" panose="02040503050406030204" pitchFamily="18" charset="0"/>
                  <a:ea typeface="Cambria" panose="02040503050406030204" pitchFamily="18" charset="0"/>
                </a:rPr>
                <a:t> an </a:t>
              </a:r>
              <a:r>
                <a:rPr lang="en-US" sz="2600" b="0" i="0" dirty="0" err="1">
                  <a:solidFill>
                    <a:srgbClr val="000000"/>
                  </a:solidFill>
                  <a:effectLst/>
                  <a:latin typeface="Cambria" panose="02040503050406030204" pitchFamily="18" charset="0"/>
                  <a:ea typeface="Cambria" panose="02040503050406030204" pitchFamily="18" charset="0"/>
                </a:rPr>
                <a:t>toàn</a:t>
              </a:r>
              <a:r>
                <a:rPr lang="en-US" sz="2600" b="0" i="0" dirty="0">
                  <a:solidFill>
                    <a:srgbClr val="000000"/>
                  </a:solidFill>
                  <a:effectLst/>
                  <a:latin typeface="Cambria" panose="02040503050406030204" pitchFamily="18" charset="0"/>
                  <a:ea typeface="Cambria" panose="02040503050406030204" pitchFamily="18" charset="0"/>
                </a:rPr>
                <a:t>? </a:t>
              </a:r>
              <a:r>
                <a:rPr lang="en-US" sz="2600" b="0" i="0" dirty="0" err="1">
                  <a:solidFill>
                    <a:srgbClr val="000000"/>
                  </a:solidFill>
                  <a:effectLst/>
                  <a:latin typeface="Cambria" panose="02040503050406030204" pitchFamily="18" charset="0"/>
                  <a:ea typeface="Cambria" panose="02040503050406030204" pitchFamily="18" charset="0"/>
                </a:rPr>
                <a:t>Bạn</a:t>
              </a:r>
              <a:r>
                <a:rPr lang="en-US" sz="2600" b="0" i="0" dirty="0">
                  <a:solidFill>
                    <a:srgbClr val="000000"/>
                  </a:solidFill>
                  <a:effectLst/>
                  <a:latin typeface="Cambria" panose="02040503050406030204" pitchFamily="18" charset="0"/>
                  <a:ea typeface="Cambria" panose="02040503050406030204" pitchFamily="18" charset="0"/>
                </a:rPr>
                <a:t> </a:t>
              </a:r>
              <a:r>
                <a:rPr lang="en-US" sz="2600" b="0" i="0" dirty="0" err="1">
                  <a:solidFill>
                    <a:srgbClr val="000000"/>
                  </a:solidFill>
                  <a:effectLst/>
                  <a:latin typeface="Cambria" panose="02040503050406030204" pitchFamily="18" charset="0"/>
                  <a:ea typeface="Cambria" panose="02040503050406030204" pitchFamily="18" charset="0"/>
                </a:rPr>
                <a:t>nào</a:t>
              </a:r>
              <a:r>
                <a:rPr lang="en-US" sz="2600" b="0" i="0" dirty="0">
                  <a:solidFill>
                    <a:srgbClr val="000000"/>
                  </a:solidFill>
                  <a:effectLst/>
                  <a:latin typeface="Cambria" panose="02040503050406030204" pitchFamily="18" charset="0"/>
                  <a:ea typeface="Cambria" panose="02040503050406030204" pitchFamily="18" charset="0"/>
                </a:rPr>
                <a:t> </a:t>
              </a:r>
              <a:r>
                <a:rPr lang="en-US" sz="2600" b="0" i="0" dirty="0" err="1">
                  <a:solidFill>
                    <a:srgbClr val="000000"/>
                  </a:solidFill>
                  <a:effectLst/>
                  <a:latin typeface="Cambria" panose="02040503050406030204" pitchFamily="18" charset="0"/>
                  <a:ea typeface="Cambria" panose="02040503050406030204" pitchFamily="18" charset="0"/>
                </a:rPr>
                <a:t>đang</a:t>
              </a:r>
              <a:r>
                <a:rPr lang="en-US" sz="2600" b="0" i="0" dirty="0">
                  <a:solidFill>
                    <a:srgbClr val="000000"/>
                  </a:solidFill>
                  <a:effectLst/>
                  <a:latin typeface="Cambria" panose="02040503050406030204" pitchFamily="18" charset="0"/>
                  <a:ea typeface="Cambria" panose="02040503050406030204" pitchFamily="18" charset="0"/>
                </a:rPr>
                <a:t> </a:t>
              </a:r>
              <a:r>
                <a:rPr lang="en-US" sz="2600" b="0" i="0" dirty="0" err="1">
                  <a:solidFill>
                    <a:srgbClr val="000000"/>
                  </a:solidFill>
                  <a:effectLst/>
                  <a:latin typeface="Cambria" panose="02040503050406030204" pitchFamily="18" charset="0"/>
                  <a:ea typeface="Cambria" panose="02040503050406030204" pitchFamily="18" charset="0"/>
                </a:rPr>
                <a:t>bị</a:t>
              </a:r>
              <a:r>
                <a:rPr lang="en-US" sz="2600" b="0" i="0" dirty="0">
                  <a:solidFill>
                    <a:srgbClr val="000000"/>
                  </a:solidFill>
                  <a:effectLst/>
                  <a:latin typeface="Cambria" panose="02040503050406030204" pitchFamily="18" charset="0"/>
                  <a:ea typeface="Cambria" panose="02040503050406030204" pitchFamily="18" charset="0"/>
                </a:rPr>
                <a:t> </a:t>
              </a:r>
              <a:r>
                <a:rPr lang="en-US" sz="2600" b="0" i="0" dirty="0" err="1">
                  <a:solidFill>
                    <a:srgbClr val="000000"/>
                  </a:solidFill>
                  <a:effectLst/>
                  <a:latin typeface="Cambria" panose="02040503050406030204" pitchFamily="18" charset="0"/>
                  <a:ea typeface="Cambria" panose="02040503050406030204" pitchFamily="18" charset="0"/>
                </a:rPr>
                <a:t>xâm</a:t>
              </a:r>
              <a:r>
                <a:rPr lang="en-US" sz="2600" b="0" i="0" dirty="0">
                  <a:solidFill>
                    <a:srgbClr val="000000"/>
                  </a:solidFill>
                  <a:effectLst/>
                  <a:latin typeface="Cambria" panose="02040503050406030204" pitchFamily="18" charset="0"/>
                  <a:ea typeface="Cambria" panose="02040503050406030204" pitchFamily="18" charset="0"/>
                </a:rPr>
                <a:t> </a:t>
              </a:r>
              <a:r>
                <a:rPr lang="en-US" sz="2600" b="0" i="0" dirty="0" err="1">
                  <a:solidFill>
                    <a:srgbClr val="000000"/>
                  </a:solidFill>
                  <a:effectLst/>
                  <a:latin typeface="Cambria" panose="02040503050406030204" pitchFamily="18" charset="0"/>
                  <a:ea typeface="Cambria" panose="02040503050406030204" pitchFamily="18" charset="0"/>
                </a:rPr>
                <a:t>hại</a:t>
              </a:r>
              <a:r>
                <a:rPr lang="en-US" sz="2600" b="0" i="0" dirty="0">
                  <a:solidFill>
                    <a:srgbClr val="000000"/>
                  </a:solidFill>
                  <a:effectLst/>
                  <a:latin typeface="Cambria" panose="02040503050406030204" pitchFamily="18" charset="0"/>
                  <a:ea typeface="Cambria" panose="02040503050406030204" pitchFamily="18" charset="0"/>
                </a:rPr>
                <a:t> </a:t>
              </a:r>
              <a:r>
                <a:rPr lang="en-US" sz="2600" b="0" i="0" dirty="0" err="1">
                  <a:solidFill>
                    <a:srgbClr val="000000"/>
                  </a:solidFill>
                  <a:effectLst/>
                  <a:latin typeface="Cambria" panose="02040503050406030204" pitchFamily="18" charset="0"/>
                  <a:ea typeface="Cambria" panose="02040503050406030204" pitchFamily="18" charset="0"/>
                </a:rPr>
                <a:t>đến</a:t>
              </a:r>
              <a:r>
                <a:rPr lang="en-US" sz="2600" b="0" i="0" dirty="0">
                  <a:solidFill>
                    <a:srgbClr val="000000"/>
                  </a:solidFill>
                  <a:effectLst/>
                  <a:latin typeface="Cambria" panose="02040503050406030204" pitchFamily="18" charset="0"/>
                  <a:ea typeface="Cambria" panose="02040503050406030204" pitchFamily="18" charset="0"/>
                </a:rPr>
                <a:t> </a:t>
              </a:r>
              <a:r>
                <a:rPr lang="en-US" sz="2600" b="0" i="0" dirty="0" err="1">
                  <a:solidFill>
                    <a:srgbClr val="000000"/>
                  </a:solidFill>
                  <a:effectLst/>
                  <a:latin typeface="Cambria" panose="02040503050406030204" pitchFamily="18" charset="0"/>
                  <a:ea typeface="Cambria" panose="02040503050406030204" pitchFamily="18" charset="0"/>
                </a:rPr>
                <a:t>sự</a:t>
              </a:r>
              <a:r>
                <a:rPr lang="en-US" sz="2600" b="0" i="0" dirty="0">
                  <a:solidFill>
                    <a:srgbClr val="000000"/>
                  </a:solidFill>
                  <a:effectLst/>
                  <a:latin typeface="Cambria" panose="02040503050406030204" pitchFamily="18" charset="0"/>
                  <a:ea typeface="Cambria" panose="02040503050406030204" pitchFamily="18" charset="0"/>
                </a:rPr>
                <a:t> an </a:t>
              </a:r>
              <a:r>
                <a:rPr lang="en-US" sz="2600" b="0" i="0" dirty="0" err="1">
                  <a:solidFill>
                    <a:srgbClr val="000000"/>
                  </a:solidFill>
                  <a:effectLst/>
                  <a:latin typeface="Cambria" panose="02040503050406030204" pitchFamily="18" charset="0"/>
                  <a:ea typeface="Cambria" panose="02040503050406030204" pitchFamily="18" charset="0"/>
                </a:rPr>
                <a:t>toàn</a:t>
              </a:r>
              <a:r>
                <a:rPr lang="en-US" sz="2600" b="0" i="0" dirty="0">
                  <a:solidFill>
                    <a:srgbClr val="000000"/>
                  </a:solidFill>
                  <a:effectLst/>
                  <a:latin typeface="Cambria" panose="02040503050406030204" pitchFamily="18" charset="0"/>
                  <a:ea typeface="Cambria" panose="02040503050406030204" pitchFamily="18" charset="0"/>
                </a:rPr>
                <a:t> </a:t>
              </a:r>
              <a:r>
                <a:rPr lang="en-US" sz="2600" b="0" i="0" dirty="0" err="1">
                  <a:solidFill>
                    <a:srgbClr val="000000"/>
                  </a:solidFill>
                  <a:effectLst/>
                  <a:latin typeface="Cambria" panose="02040503050406030204" pitchFamily="18" charset="0"/>
                  <a:ea typeface="Cambria" panose="02040503050406030204" pitchFamily="18" charset="0"/>
                </a:rPr>
                <a:t>của</a:t>
              </a:r>
              <a:r>
                <a:rPr lang="en-US" sz="2600" b="0" i="0" dirty="0">
                  <a:solidFill>
                    <a:srgbClr val="000000"/>
                  </a:solidFill>
                  <a:effectLst/>
                  <a:latin typeface="Cambria" panose="02040503050406030204" pitchFamily="18" charset="0"/>
                  <a:ea typeface="Cambria" panose="02040503050406030204" pitchFamily="18" charset="0"/>
                </a:rPr>
                <a:t> </a:t>
              </a:r>
              <a:r>
                <a:rPr lang="en-US" sz="2600" b="0" i="0" dirty="0" err="1">
                  <a:solidFill>
                    <a:srgbClr val="000000"/>
                  </a:solidFill>
                  <a:effectLst/>
                  <a:latin typeface="Cambria" panose="02040503050406030204" pitchFamily="18" charset="0"/>
                  <a:ea typeface="Cambria" panose="02040503050406030204" pitchFamily="18" charset="0"/>
                </a:rPr>
                <a:t>cá</a:t>
              </a:r>
              <a:r>
                <a:rPr lang="en-US" sz="2600" b="0" i="0" dirty="0">
                  <a:solidFill>
                    <a:srgbClr val="000000"/>
                  </a:solidFill>
                  <a:effectLst/>
                  <a:latin typeface="Cambria" panose="02040503050406030204" pitchFamily="18" charset="0"/>
                  <a:ea typeface="Cambria" panose="02040503050406030204" pitchFamily="18" charset="0"/>
                </a:rPr>
                <a:t> </a:t>
              </a:r>
              <a:r>
                <a:rPr lang="en-US" sz="2600" b="0" i="0" dirty="0" err="1">
                  <a:solidFill>
                    <a:srgbClr val="000000"/>
                  </a:solidFill>
                  <a:effectLst/>
                  <a:latin typeface="Cambria" panose="02040503050406030204" pitchFamily="18" charset="0"/>
                  <a:ea typeface="Cambria" panose="02040503050406030204" pitchFamily="18" charset="0"/>
                </a:rPr>
                <a:t>nhân</a:t>
              </a:r>
              <a:r>
                <a:rPr lang="en-US" sz="2600" b="0" i="0" dirty="0">
                  <a:solidFill>
                    <a:srgbClr val="000000"/>
                  </a:solidFill>
                  <a:effectLst/>
                  <a:latin typeface="Cambria" panose="02040503050406030204" pitchFamily="18" charset="0"/>
                  <a:ea typeface="Cambria" panose="02040503050406030204" pitchFamily="18" charset="0"/>
                </a:rPr>
                <a:t>.</a:t>
              </a:r>
            </a:p>
          </p:txBody>
        </p:sp>
      </p:grpSp>
      <p:pic>
        <p:nvPicPr>
          <p:cNvPr id="13" name="Picture 12">
            <a:extLst>
              <a:ext uri="{FF2B5EF4-FFF2-40B4-BE49-F238E27FC236}">
                <a16:creationId xmlns:a16="http://schemas.microsoft.com/office/drawing/2014/main" id="{13321E47-C892-E8DC-30F0-321A05581253}"/>
              </a:ext>
            </a:extLst>
          </p:cNvPr>
          <p:cNvPicPr>
            <a:picLocks noChangeAspect="1"/>
          </p:cNvPicPr>
          <p:nvPr/>
        </p:nvPicPr>
        <p:blipFill>
          <a:blip r:embed="rId3"/>
          <a:stretch>
            <a:fillRect/>
          </a:stretch>
        </p:blipFill>
        <p:spPr>
          <a:xfrm>
            <a:off x="411617" y="1476375"/>
            <a:ext cx="6337527" cy="2433723"/>
          </a:xfrm>
          <a:prstGeom prst="rect">
            <a:avLst/>
          </a:prstGeom>
        </p:spPr>
      </p:pic>
      <p:pic>
        <p:nvPicPr>
          <p:cNvPr id="15" name="Picture 14">
            <a:extLst>
              <a:ext uri="{FF2B5EF4-FFF2-40B4-BE49-F238E27FC236}">
                <a16:creationId xmlns:a16="http://schemas.microsoft.com/office/drawing/2014/main" id="{E114DFC1-7FA0-2A61-13CB-BC8C12480317}"/>
              </a:ext>
            </a:extLst>
          </p:cNvPr>
          <p:cNvPicPr>
            <a:picLocks noChangeAspect="1"/>
          </p:cNvPicPr>
          <p:nvPr/>
        </p:nvPicPr>
        <p:blipFill>
          <a:blip r:embed="rId4"/>
          <a:stretch>
            <a:fillRect/>
          </a:stretch>
        </p:blipFill>
        <p:spPr>
          <a:xfrm>
            <a:off x="4561115" y="3941797"/>
            <a:ext cx="6772955" cy="2533162"/>
          </a:xfrm>
          <a:prstGeom prst="rect">
            <a:avLst/>
          </a:prstGeom>
        </p:spPr>
      </p:pic>
    </p:spTree>
    <p:extLst>
      <p:ext uri="{BB962C8B-B14F-4D97-AF65-F5344CB8AC3E}">
        <p14:creationId xmlns:p14="http://schemas.microsoft.com/office/powerpoint/2010/main" val="9874486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par>
                                <p:cTn id="15" presetID="22" presetClass="entr" presetSubtype="4"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BAE0749-1F7B-C1C7-A37D-CC004F9639E2}"/>
              </a:ext>
            </a:extLst>
          </p:cNvPr>
          <p:cNvSpPr txBox="1"/>
          <p:nvPr/>
        </p:nvSpPr>
        <p:spPr>
          <a:xfrm>
            <a:off x="3884732" y="1128225"/>
            <a:ext cx="6033144" cy="101566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Calibri" panose="020F0502020204030204" pitchFamily="34" charset="0"/>
                <a:ea typeface="字魂107号-萌趣欢乐体"/>
                <a:cs typeface="Calibri" panose="020F0502020204030204" pitchFamily="34" charset="0"/>
              </a:rPr>
              <a:t>Chia </a:t>
            </a:r>
            <a:r>
              <a:rPr kumimoji="0" lang="en-US" sz="6000" b="1" i="0" u="none" strike="noStrike" kern="1200" cap="none" spc="0" normalizeH="0" baseline="0" noProof="0" dirty="0" err="1">
                <a:ln>
                  <a:noFill/>
                </a:ln>
                <a:solidFill>
                  <a:prstClr val="white"/>
                </a:solidFill>
                <a:effectLst/>
                <a:uLnTx/>
                <a:uFillTx/>
                <a:latin typeface="Calibri" panose="020F0502020204030204" pitchFamily="34" charset="0"/>
                <a:ea typeface="字魂107号-萌趣欢乐体"/>
                <a:cs typeface="Calibri" panose="020F0502020204030204" pitchFamily="34" charset="0"/>
              </a:rPr>
              <a:t>sẻ</a:t>
            </a:r>
            <a:r>
              <a:rPr kumimoji="0" lang="en-US" sz="6000" b="1" i="0" u="none" strike="noStrike" kern="1200" cap="none" spc="0" normalizeH="0" baseline="0" noProof="0" dirty="0">
                <a:ln>
                  <a:noFill/>
                </a:ln>
                <a:solidFill>
                  <a:prstClr val="white"/>
                </a:solidFill>
                <a:effectLst/>
                <a:uLnTx/>
                <a:uFillTx/>
                <a:latin typeface="Calibri" panose="020F0502020204030204" pitchFamily="34" charset="0"/>
                <a:ea typeface="字魂107号-萌趣欢乐体"/>
                <a:cs typeface="Calibri" panose="020F0502020204030204" pitchFamily="34" charset="0"/>
              </a:rPr>
              <a:t> </a:t>
            </a:r>
            <a:r>
              <a:rPr kumimoji="0" lang="en-US" sz="6000" b="1" i="0" u="none" strike="noStrike" kern="1200" cap="none" spc="0" normalizeH="0" baseline="0" noProof="0" dirty="0" err="1">
                <a:ln>
                  <a:noFill/>
                </a:ln>
                <a:solidFill>
                  <a:prstClr val="white"/>
                </a:solidFill>
                <a:effectLst/>
                <a:uLnTx/>
                <a:uFillTx/>
                <a:latin typeface="Calibri" panose="020F0502020204030204" pitchFamily="34" charset="0"/>
                <a:ea typeface="字魂107号-萌趣欢乐体"/>
                <a:cs typeface="Calibri" panose="020F0502020204030204" pitchFamily="34" charset="0"/>
              </a:rPr>
              <a:t>trước</a:t>
            </a:r>
            <a:r>
              <a:rPr kumimoji="0" lang="en-US" sz="6000" b="1" i="0" u="none" strike="noStrike" kern="1200" cap="none" spc="0" normalizeH="0" baseline="0" noProof="0" dirty="0">
                <a:ln>
                  <a:noFill/>
                </a:ln>
                <a:solidFill>
                  <a:prstClr val="white"/>
                </a:solidFill>
                <a:effectLst/>
                <a:uLnTx/>
                <a:uFillTx/>
                <a:latin typeface="Calibri" panose="020F0502020204030204" pitchFamily="34" charset="0"/>
                <a:ea typeface="字魂107号-萌趣欢乐体"/>
                <a:cs typeface="Calibri" panose="020F0502020204030204" pitchFamily="34" charset="0"/>
              </a:rPr>
              <a:t> </a:t>
            </a:r>
            <a:r>
              <a:rPr kumimoji="0" lang="en-US" sz="6000" b="1" i="0" u="none" strike="noStrike" kern="1200" cap="none" spc="0" normalizeH="0" baseline="0" noProof="0" dirty="0" err="1">
                <a:ln>
                  <a:noFill/>
                </a:ln>
                <a:solidFill>
                  <a:prstClr val="white"/>
                </a:solidFill>
                <a:effectLst/>
                <a:uLnTx/>
                <a:uFillTx/>
                <a:latin typeface="Calibri" panose="020F0502020204030204" pitchFamily="34" charset="0"/>
                <a:ea typeface="字魂107号-萌趣欢乐体"/>
                <a:cs typeface="Calibri" panose="020F0502020204030204" pitchFamily="34" charset="0"/>
              </a:rPr>
              <a:t>lớp</a:t>
            </a:r>
            <a:endParaRPr kumimoji="0" lang="en-US" sz="6000" b="1" i="0" u="none" strike="noStrike" kern="1200" cap="none" spc="0" normalizeH="0" baseline="0" noProof="0" dirty="0">
              <a:ln>
                <a:noFill/>
              </a:ln>
              <a:solidFill>
                <a:prstClr val="white"/>
              </a:solidFill>
              <a:effectLst/>
              <a:uLnTx/>
              <a:uFillTx/>
              <a:latin typeface="Calibri" panose="020F0502020204030204" pitchFamily="34" charset="0"/>
              <a:ea typeface="字魂107号-萌趣欢乐体"/>
              <a:cs typeface="Calibri" panose="020F0502020204030204" pitchFamily="34" charset="0"/>
            </a:endParaRPr>
          </a:p>
        </p:txBody>
      </p:sp>
    </p:spTree>
    <p:extLst>
      <p:ext uri="{BB962C8B-B14F-4D97-AF65-F5344CB8AC3E}">
        <p14:creationId xmlns:p14="http://schemas.microsoft.com/office/powerpoint/2010/main" val="3924389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with medium confidence">
            <a:extLst>
              <a:ext uri="{FF2B5EF4-FFF2-40B4-BE49-F238E27FC236}">
                <a16:creationId xmlns:a16="http://schemas.microsoft.com/office/drawing/2014/main" id="{3ADA7D20-8D30-4696-8EFC-2E569035D5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5626807"/>
          </a:xfrm>
          <a:prstGeom prst="rect">
            <a:avLst/>
          </a:prstGeom>
        </p:spPr>
      </p:pic>
      <p:sp>
        <p:nvSpPr>
          <p:cNvPr id="7" name="Rectangle: Rounded Corners 6">
            <a:extLst>
              <a:ext uri="{FF2B5EF4-FFF2-40B4-BE49-F238E27FC236}">
                <a16:creationId xmlns:a16="http://schemas.microsoft.com/office/drawing/2014/main" id="{7EC76B61-C6C6-40CE-98E2-49DE3E554C08}"/>
              </a:ext>
            </a:extLst>
          </p:cNvPr>
          <p:cNvSpPr/>
          <p:nvPr/>
        </p:nvSpPr>
        <p:spPr>
          <a:xfrm>
            <a:off x="236305" y="308225"/>
            <a:ext cx="11712539" cy="6226139"/>
          </a:xfrm>
          <a:custGeom>
            <a:avLst/>
            <a:gdLst>
              <a:gd name="connsiteX0" fmla="*/ 0 w 11712539"/>
              <a:gd name="connsiteY0" fmla="*/ 1037711 h 6226139"/>
              <a:gd name="connsiteX1" fmla="*/ 1037711 w 11712539"/>
              <a:gd name="connsiteY1" fmla="*/ 0 h 6226139"/>
              <a:gd name="connsiteX2" fmla="*/ 1797343 w 11712539"/>
              <a:gd name="connsiteY2" fmla="*/ 0 h 6226139"/>
              <a:gd name="connsiteX3" fmla="*/ 2171489 w 11712539"/>
              <a:gd name="connsiteY3" fmla="*/ 0 h 6226139"/>
              <a:gd name="connsiteX4" fmla="*/ 2449265 w 11712539"/>
              <a:gd name="connsiteY4" fmla="*/ 0 h 6226139"/>
              <a:gd name="connsiteX5" fmla="*/ 3112526 w 11712539"/>
              <a:gd name="connsiteY5" fmla="*/ 0 h 6226139"/>
              <a:gd name="connsiteX6" fmla="*/ 3486672 w 11712539"/>
              <a:gd name="connsiteY6" fmla="*/ 0 h 6226139"/>
              <a:gd name="connsiteX7" fmla="*/ 4246304 w 11712539"/>
              <a:gd name="connsiteY7" fmla="*/ 0 h 6226139"/>
              <a:gd name="connsiteX8" fmla="*/ 4620451 w 11712539"/>
              <a:gd name="connsiteY8" fmla="*/ 0 h 6226139"/>
              <a:gd name="connsiteX9" fmla="*/ 4994598 w 11712539"/>
              <a:gd name="connsiteY9" fmla="*/ 0 h 6226139"/>
              <a:gd name="connsiteX10" fmla="*/ 5272374 w 11712539"/>
              <a:gd name="connsiteY10" fmla="*/ 0 h 6226139"/>
              <a:gd name="connsiteX11" fmla="*/ 5742892 w 11712539"/>
              <a:gd name="connsiteY11" fmla="*/ 0 h 6226139"/>
              <a:gd name="connsiteX12" fmla="*/ 6213410 w 11712539"/>
              <a:gd name="connsiteY12" fmla="*/ 0 h 6226139"/>
              <a:gd name="connsiteX13" fmla="*/ 6683928 w 11712539"/>
              <a:gd name="connsiteY13" fmla="*/ 0 h 6226139"/>
              <a:gd name="connsiteX14" fmla="*/ 7347188 w 11712539"/>
              <a:gd name="connsiteY14" fmla="*/ 0 h 6226139"/>
              <a:gd name="connsiteX15" fmla="*/ 7721335 w 11712539"/>
              <a:gd name="connsiteY15" fmla="*/ 0 h 6226139"/>
              <a:gd name="connsiteX16" fmla="*/ 8288224 w 11712539"/>
              <a:gd name="connsiteY16" fmla="*/ 0 h 6226139"/>
              <a:gd name="connsiteX17" fmla="*/ 8662371 w 11712539"/>
              <a:gd name="connsiteY17" fmla="*/ 0 h 6226139"/>
              <a:gd name="connsiteX18" fmla="*/ 9422003 w 11712539"/>
              <a:gd name="connsiteY18" fmla="*/ 0 h 6226139"/>
              <a:gd name="connsiteX19" fmla="*/ 9892521 w 11712539"/>
              <a:gd name="connsiteY19" fmla="*/ 0 h 6226139"/>
              <a:gd name="connsiteX20" fmla="*/ 10170297 w 11712539"/>
              <a:gd name="connsiteY20" fmla="*/ 0 h 6226139"/>
              <a:gd name="connsiteX21" fmla="*/ 10674828 w 11712539"/>
              <a:gd name="connsiteY21" fmla="*/ 0 h 6226139"/>
              <a:gd name="connsiteX22" fmla="*/ 11712539 w 11712539"/>
              <a:gd name="connsiteY22" fmla="*/ 1037711 h 6226139"/>
              <a:gd name="connsiteX23" fmla="*/ 11712539 w 11712539"/>
              <a:gd name="connsiteY23" fmla="*/ 1713685 h 6226139"/>
              <a:gd name="connsiteX24" fmla="*/ 11712539 w 11712539"/>
              <a:gd name="connsiteY24" fmla="*/ 2223630 h 6226139"/>
              <a:gd name="connsiteX25" fmla="*/ 11712539 w 11712539"/>
              <a:gd name="connsiteY25" fmla="*/ 2733575 h 6226139"/>
              <a:gd name="connsiteX26" fmla="*/ 11712539 w 11712539"/>
              <a:gd name="connsiteY26" fmla="*/ 3326535 h 6226139"/>
              <a:gd name="connsiteX27" fmla="*/ 11712539 w 11712539"/>
              <a:gd name="connsiteY27" fmla="*/ 3919495 h 6226139"/>
              <a:gd name="connsiteX28" fmla="*/ 11712539 w 11712539"/>
              <a:gd name="connsiteY28" fmla="*/ 4595468 h 6226139"/>
              <a:gd name="connsiteX29" fmla="*/ 11712539 w 11712539"/>
              <a:gd name="connsiteY29" fmla="*/ 5188428 h 6226139"/>
              <a:gd name="connsiteX30" fmla="*/ 10674828 w 11712539"/>
              <a:gd name="connsiteY30" fmla="*/ 6226139 h 6226139"/>
              <a:gd name="connsiteX31" fmla="*/ 10107939 w 11712539"/>
              <a:gd name="connsiteY31" fmla="*/ 6226139 h 6226139"/>
              <a:gd name="connsiteX32" fmla="*/ 9637421 w 11712539"/>
              <a:gd name="connsiteY32" fmla="*/ 6226139 h 6226139"/>
              <a:gd name="connsiteX33" fmla="*/ 9359645 w 11712539"/>
              <a:gd name="connsiteY33" fmla="*/ 6226139 h 6226139"/>
              <a:gd name="connsiteX34" fmla="*/ 8600013 w 11712539"/>
              <a:gd name="connsiteY34" fmla="*/ 6226139 h 6226139"/>
              <a:gd name="connsiteX35" fmla="*/ 8322238 w 11712539"/>
              <a:gd name="connsiteY35" fmla="*/ 6226139 h 6226139"/>
              <a:gd name="connsiteX36" fmla="*/ 7658977 w 11712539"/>
              <a:gd name="connsiteY36" fmla="*/ 6226139 h 6226139"/>
              <a:gd name="connsiteX37" fmla="*/ 7188459 w 11712539"/>
              <a:gd name="connsiteY37" fmla="*/ 6226139 h 6226139"/>
              <a:gd name="connsiteX38" fmla="*/ 6814312 w 11712539"/>
              <a:gd name="connsiteY38" fmla="*/ 6226139 h 6226139"/>
              <a:gd name="connsiteX39" fmla="*/ 6343794 w 11712539"/>
              <a:gd name="connsiteY39" fmla="*/ 6226139 h 6226139"/>
              <a:gd name="connsiteX40" fmla="*/ 5680534 w 11712539"/>
              <a:gd name="connsiteY40" fmla="*/ 6226139 h 6226139"/>
              <a:gd name="connsiteX41" fmla="*/ 5017273 w 11712539"/>
              <a:gd name="connsiteY41" fmla="*/ 6226139 h 6226139"/>
              <a:gd name="connsiteX42" fmla="*/ 4546755 w 11712539"/>
              <a:gd name="connsiteY42" fmla="*/ 6226139 h 6226139"/>
              <a:gd name="connsiteX43" fmla="*/ 4076237 w 11712539"/>
              <a:gd name="connsiteY43" fmla="*/ 6226139 h 6226139"/>
              <a:gd name="connsiteX44" fmla="*/ 3412977 w 11712539"/>
              <a:gd name="connsiteY44" fmla="*/ 6226139 h 6226139"/>
              <a:gd name="connsiteX45" fmla="*/ 3038830 w 11712539"/>
              <a:gd name="connsiteY45" fmla="*/ 6226139 h 6226139"/>
              <a:gd name="connsiteX46" fmla="*/ 2761054 w 11712539"/>
              <a:gd name="connsiteY46" fmla="*/ 6226139 h 6226139"/>
              <a:gd name="connsiteX47" fmla="*/ 2001423 w 11712539"/>
              <a:gd name="connsiteY47" fmla="*/ 6226139 h 6226139"/>
              <a:gd name="connsiteX48" fmla="*/ 1723647 w 11712539"/>
              <a:gd name="connsiteY48" fmla="*/ 6226139 h 6226139"/>
              <a:gd name="connsiteX49" fmla="*/ 1037711 w 11712539"/>
              <a:gd name="connsiteY49" fmla="*/ 6226139 h 6226139"/>
              <a:gd name="connsiteX50" fmla="*/ 0 w 11712539"/>
              <a:gd name="connsiteY50" fmla="*/ 5188428 h 6226139"/>
              <a:gd name="connsiteX51" fmla="*/ 0 w 11712539"/>
              <a:gd name="connsiteY51" fmla="*/ 4719990 h 6226139"/>
              <a:gd name="connsiteX52" fmla="*/ 0 w 11712539"/>
              <a:gd name="connsiteY52" fmla="*/ 4168538 h 6226139"/>
              <a:gd name="connsiteX53" fmla="*/ 0 w 11712539"/>
              <a:gd name="connsiteY53" fmla="*/ 3492564 h 6226139"/>
              <a:gd name="connsiteX54" fmla="*/ 0 w 11712539"/>
              <a:gd name="connsiteY54" fmla="*/ 2982618 h 6226139"/>
              <a:gd name="connsiteX55" fmla="*/ 0 w 11712539"/>
              <a:gd name="connsiteY55" fmla="*/ 2514180 h 6226139"/>
              <a:gd name="connsiteX56" fmla="*/ 0 w 11712539"/>
              <a:gd name="connsiteY56" fmla="*/ 1838206 h 6226139"/>
              <a:gd name="connsiteX57" fmla="*/ 0 w 11712539"/>
              <a:gd name="connsiteY57" fmla="*/ 1037711 h 622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712539" h="6226139" fill="none" extrusionOk="0">
                <a:moveTo>
                  <a:pt x="0" y="1037711"/>
                </a:moveTo>
                <a:cubicBezTo>
                  <a:pt x="11841" y="480803"/>
                  <a:pt x="518572" y="86786"/>
                  <a:pt x="1037711" y="0"/>
                </a:cubicBezTo>
                <a:cubicBezTo>
                  <a:pt x="1405470" y="-71523"/>
                  <a:pt x="1624925" y="56167"/>
                  <a:pt x="1797343" y="0"/>
                </a:cubicBezTo>
                <a:cubicBezTo>
                  <a:pt x="1969761" y="-56167"/>
                  <a:pt x="2045163" y="22966"/>
                  <a:pt x="2171489" y="0"/>
                </a:cubicBezTo>
                <a:cubicBezTo>
                  <a:pt x="2297815" y="-22966"/>
                  <a:pt x="2330558" y="29423"/>
                  <a:pt x="2449265" y="0"/>
                </a:cubicBezTo>
                <a:cubicBezTo>
                  <a:pt x="2567972" y="-29423"/>
                  <a:pt x="2853237" y="15834"/>
                  <a:pt x="3112526" y="0"/>
                </a:cubicBezTo>
                <a:cubicBezTo>
                  <a:pt x="3371815" y="-15834"/>
                  <a:pt x="3309033" y="20480"/>
                  <a:pt x="3486672" y="0"/>
                </a:cubicBezTo>
                <a:cubicBezTo>
                  <a:pt x="3664311" y="-20480"/>
                  <a:pt x="4015834" y="22894"/>
                  <a:pt x="4246304" y="0"/>
                </a:cubicBezTo>
                <a:cubicBezTo>
                  <a:pt x="4476774" y="-22894"/>
                  <a:pt x="4460473" y="1013"/>
                  <a:pt x="4620451" y="0"/>
                </a:cubicBezTo>
                <a:cubicBezTo>
                  <a:pt x="4780429" y="-1013"/>
                  <a:pt x="4854093" y="43051"/>
                  <a:pt x="4994598" y="0"/>
                </a:cubicBezTo>
                <a:cubicBezTo>
                  <a:pt x="5135103" y="-43051"/>
                  <a:pt x="5161213" y="11116"/>
                  <a:pt x="5272374" y="0"/>
                </a:cubicBezTo>
                <a:cubicBezTo>
                  <a:pt x="5383535" y="-11116"/>
                  <a:pt x="5563254" y="16968"/>
                  <a:pt x="5742892" y="0"/>
                </a:cubicBezTo>
                <a:cubicBezTo>
                  <a:pt x="5922530" y="-16968"/>
                  <a:pt x="5986580" y="50369"/>
                  <a:pt x="6213410" y="0"/>
                </a:cubicBezTo>
                <a:cubicBezTo>
                  <a:pt x="6440240" y="-50369"/>
                  <a:pt x="6548850" y="20543"/>
                  <a:pt x="6683928" y="0"/>
                </a:cubicBezTo>
                <a:cubicBezTo>
                  <a:pt x="6819006" y="-20543"/>
                  <a:pt x="7182097" y="29908"/>
                  <a:pt x="7347188" y="0"/>
                </a:cubicBezTo>
                <a:cubicBezTo>
                  <a:pt x="7512279" y="-29908"/>
                  <a:pt x="7619727" y="37282"/>
                  <a:pt x="7721335" y="0"/>
                </a:cubicBezTo>
                <a:cubicBezTo>
                  <a:pt x="7822943" y="-37282"/>
                  <a:pt x="8025222" y="16508"/>
                  <a:pt x="8288224" y="0"/>
                </a:cubicBezTo>
                <a:cubicBezTo>
                  <a:pt x="8551226" y="-16508"/>
                  <a:pt x="8525789" y="43902"/>
                  <a:pt x="8662371" y="0"/>
                </a:cubicBezTo>
                <a:cubicBezTo>
                  <a:pt x="8798953" y="-43902"/>
                  <a:pt x="9235339" y="38453"/>
                  <a:pt x="9422003" y="0"/>
                </a:cubicBezTo>
                <a:cubicBezTo>
                  <a:pt x="9608667" y="-38453"/>
                  <a:pt x="9676969" y="16500"/>
                  <a:pt x="9892521" y="0"/>
                </a:cubicBezTo>
                <a:cubicBezTo>
                  <a:pt x="10108073" y="-16500"/>
                  <a:pt x="10105126" y="19914"/>
                  <a:pt x="10170297" y="0"/>
                </a:cubicBezTo>
                <a:cubicBezTo>
                  <a:pt x="10235468" y="-19914"/>
                  <a:pt x="10541409" y="5794"/>
                  <a:pt x="10674828" y="0"/>
                </a:cubicBezTo>
                <a:cubicBezTo>
                  <a:pt x="11139265" y="28749"/>
                  <a:pt x="11604010" y="454941"/>
                  <a:pt x="11712539" y="1037711"/>
                </a:cubicBezTo>
                <a:cubicBezTo>
                  <a:pt x="11778251" y="1339870"/>
                  <a:pt x="11654143" y="1530055"/>
                  <a:pt x="11712539" y="1713685"/>
                </a:cubicBezTo>
                <a:cubicBezTo>
                  <a:pt x="11770935" y="1897315"/>
                  <a:pt x="11664588" y="1995337"/>
                  <a:pt x="11712539" y="2223630"/>
                </a:cubicBezTo>
                <a:cubicBezTo>
                  <a:pt x="11760490" y="2451923"/>
                  <a:pt x="11690180" y="2518486"/>
                  <a:pt x="11712539" y="2733575"/>
                </a:cubicBezTo>
                <a:cubicBezTo>
                  <a:pt x="11734898" y="2948665"/>
                  <a:pt x="11686456" y="3183141"/>
                  <a:pt x="11712539" y="3326535"/>
                </a:cubicBezTo>
                <a:cubicBezTo>
                  <a:pt x="11738622" y="3469929"/>
                  <a:pt x="11686725" y="3723580"/>
                  <a:pt x="11712539" y="3919495"/>
                </a:cubicBezTo>
                <a:cubicBezTo>
                  <a:pt x="11738353" y="4115410"/>
                  <a:pt x="11645164" y="4457202"/>
                  <a:pt x="11712539" y="4595468"/>
                </a:cubicBezTo>
                <a:cubicBezTo>
                  <a:pt x="11779914" y="4733734"/>
                  <a:pt x="11697711" y="5049673"/>
                  <a:pt x="11712539" y="5188428"/>
                </a:cubicBezTo>
                <a:cubicBezTo>
                  <a:pt x="11740958" y="5649771"/>
                  <a:pt x="11325512" y="6129694"/>
                  <a:pt x="10674828" y="6226139"/>
                </a:cubicBezTo>
                <a:cubicBezTo>
                  <a:pt x="10400402" y="6242524"/>
                  <a:pt x="10334296" y="6215548"/>
                  <a:pt x="10107939" y="6226139"/>
                </a:cubicBezTo>
                <a:cubicBezTo>
                  <a:pt x="9881582" y="6236730"/>
                  <a:pt x="9745793" y="6180934"/>
                  <a:pt x="9637421" y="6226139"/>
                </a:cubicBezTo>
                <a:cubicBezTo>
                  <a:pt x="9529049" y="6271344"/>
                  <a:pt x="9452813" y="6213099"/>
                  <a:pt x="9359645" y="6226139"/>
                </a:cubicBezTo>
                <a:cubicBezTo>
                  <a:pt x="9266477" y="6239179"/>
                  <a:pt x="8898359" y="6161934"/>
                  <a:pt x="8600013" y="6226139"/>
                </a:cubicBezTo>
                <a:cubicBezTo>
                  <a:pt x="8301667" y="6290344"/>
                  <a:pt x="8451860" y="6208699"/>
                  <a:pt x="8322238" y="6226139"/>
                </a:cubicBezTo>
                <a:cubicBezTo>
                  <a:pt x="8192616" y="6243579"/>
                  <a:pt x="7883896" y="6153262"/>
                  <a:pt x="7658977" y="6226139"/>
                </a:cubicBezTo>
                <a:cubicBezTo>
                  <a:pt x="7434058" y="6299016"/>
                  <a:pt x="7391779" y="6193870"/>
                  <a:pt x="7188459" y="6226139"/>
                </a:cubicBezTo>
                <a:cubicBezTo>
                  <a:pt x="6985139" y="6258408"/>
                  <a:pt x="6964698" y="6216371"/>
                  <a:pt x="6814312" y="6226139"/>
                </a:cubicBezTo>
                <a:cubicBezTo>
                  <a:pt x="6663926" y="6235907"/>
                  <a:pt x="6562157" y="6216640"/>
                  <a:pt x="6343794" y="6226139"/>
                </a:cubicBezTo>
                <a:cubicBezTo>
                  <a:pt x="6125431" y="6235638"/>
                  <a:pt x="5888886" y="6210366"/>
                  <a:pt x="5680534" y="6226139"/>
                </a:cubicBezTo>
                <a:cubicBezTo>
                  <a:pt x="5472182" y="6241912"/>
                  <a:pt x="5287502" y="6193655"/>
                  <a:pt x="5017273" y="6226139"/>
                </a:cubicBezTo>
                <a:cubicBezTo>
                  <a:pt x="4747044" y="6258623"/>
                  <a:pt x="4713217" y="6220441"/>
                  <a:pt x="4546755" y="6226139"/>
                </a:cubicBezTo>
                <a:cubicBezTo>
                  <a:pt x="4380293" y="6231837"/>
                  <a:pt x="4297245" y="6173262"/>
                  <a:pt x="4076237" y="6226139"/>
                </a:cubicBezTo>
                <a:cubicBezTo>
                  <a:pt x="3855229" y="6279016"/>
                  <a:pt x="3561656" y="6198955"/>
                  <a:pt x="3412977" y="6226139"/>
                </a:cubicBezTo>
                <a:cubicBezTo>
                  <a:pt x="3264298" y="6253323"/>
                  <a:pt x="3154011" y="6189067"/>
                  <a:pt x="3038830" y="6226139"/>
                </a:cubicBezTo>
                <a:cubicBezTo>
                  <a:pt x="2923649" y="6263211"/>
                  <a:pt x="2896492" y="6203977"/>
                  <a:pt x="2761054" y="6226139"/>
                </a:cubicBezTo>
                <a:cubicBezTo>
                  <a:pt x="2625616" y="6248301"/>
                  <a:pt x="2348222" y="6175907"/>
                  <a:pt x="2001423" y="6226139"/>
                </a:cubicBezTo>
                <a:cubicBezTo>
                  <a:pt x="1654624" y="6276371"/>
                  <a:pt x="1781244" y="6193451"/>
                  <a:pt x="1723647" y="6226139"/>
                </a:cubicBezTo>
                <a:cubicBezTo>
                  <a:pt x="1666050" y="6258827"/>
                  <a:pt x="1245355" y="6194607"/>
                  <a:pt x="1037711" y="6226139"/>
                </a:cubicBezTo>
                <a:cubicBezTo>
                  <a:pt x="536715" y="6321185"/>
                  <a:pt x="-97722" y="5786775"/>
                  <a:pt x="0" y="5188428"/>
                </a:cubicBezTo>
                <a:cubicBezTo>
                  <a:pt x="-39773" y="5077664"/>
                  <a:pt x="32780" y="4836542"/>
                  <a:pt x="0" y="4719990"/>
                </a:cubicBezTo>
                <a:cubicBezTo>
                  <a:pt x="-32780" y="4603438"/>
                  <a:pt x="1108" y="4312694"/>
                  <a:pt x="0" y="4168538"/>
                </a:cubicBezTo>
                <a:cubicBezTo>
                  <a:pt x="-1108" y="4024382"/>
                  <a:pt x="22655" y="3809905"/>
                  <a:pt x="0" y="3492564"/>
                </a:cubicBezTo>
                <a:cubicBezTo>
                  <a:pt x="-22655" y="3175223"/>
                  <a:pt x="24229" y="3117895"/>
                  <a:pt x="0" y="2982618"/>
                </a:cubicBezTo>
                <a:cubicBezTo>
                  <a:pt x="-24229" y="2847341"/>
                  <a:pt x="19327" y="2733486"/>
                  <a:pt x="0" y="2514180"/>
                </a:cubicBezTo>
                <a:cubicBezTo>
                  <a:pt x="-19327" y="2294874"/>
                  <a:pt x="64662" y="2167252"/>
                  <a:pt x="0" y="1838206"/>
                </a:cubicBezTo>
                <a:cubicBezTo>
                  <a:pt x="-64662" y="1509160"/>
                  <a:pt x="53774" y="1256858"/>
                  <a:pt x="0" y="1037711"/>
                </a:cubicBezTo>
                <a:close/>
              </a:path>
              <a:path w="11712539" h="6226139" stroke="0" extrusionOk="0">
                <a:moveTo>
                  <a:pt x="0" y="1037711"/>
                </a:moveTo>
                <a:cubicBezTo>
                  <a:pt x="-22157" y="333719"/>
                  <a:pt x="439153" y="-54809"/>
                  <a:pt x="1037711" y="0"/>
                </a:cubicBezTo>
                <a:cubicBezTo>
                  <a:pt x="1137629" y="-23596"/>
                  <a:pt x="1227930" y="8590"/>
                  <a:pt x="1315487" y="0"/>
                </a:cubicBezTo>
                <a:cubicBezTo>
                  <a:pt x="1403044" y="-8590"/>
                  <a:pt x="1694050" y="54555"/>
                  <a:pt x="1882376" y="0"/>
                </a:cubicBezTo>
                <a:cubicBezTo>
                  <a:pt x="2070702" y="-54555"/>
                  <a:pt x="2081498" y="23222"/>
                  <a:pt x="2160152" y="0"/>
                </a:cubicBezTo>
                <a:cubicBezTo>
                  <a:pt x="2238806" y="-23222"/>
                  <a:pt x="2660415" y="12209"/>
                  <a:pt x="2823412" y="0"/>
                </a:cubicBezTo>
                <a:cubicBezTo>
                  <a:pt x="2986409" y="-12209"/>
                  <a:pt x="3029449" y="32564"/>
                  <a:pt x="3197559" y="0"/>
                </a:cubicBezTo>
                <a:cubicBezTo>
                  <a:pt x="3365669" y="-32564"/>
                  <a:pt x="3412160" y="4170"/>
                  <a:pt x="3475335" y="0"/>
                </a:cubicBezTo>
                <a:cubicBezTo>
                  <a:pt x="3538510" y="-4170"/>
                  <a:pt x="3633126" y="26417"/>
                  <a:pt x="3753110" y="0"/>
                </a:cubicBezTo>
                <a:cubicBezTo>
                  <a:pt x="3873094" y="-26417"/>
                  <a:pt x="4095985" y="2031"/>
                  <a:pt x="4320000" y="0"/>
                </a:cubicBezTo>
                <a:cubicBezTo>
                  <a:pt x="4544015" y="-2031"/>
                  <a:pt x="4608527" y="38016"/>
                  <a:pt x="4694147" y="0"/>
                </a:cubicBezTo>
                <a:cubicBezTo>
                  <a:pt x="4779767" y="-38016"/>
                  <a:pt x="4868429" y="18402"/>
                  <a:pt x="4971922" y="0"/>
                </a:cubicBezTo>
                <a:cubicBezTo>
                  <a:pt x="5075416" y="-18402"/>
                  <a:pt x="5515694" y="90340"/>
                  <a:pt x="5731554" y="0"/>
                </a:cubicBezTo>
                <a:cubicBezTo>
                  <a:pt x="5947414" y="-90340"/>
                  <a:pt x="6159953" y="47973"/>
                  <a:pt x="6394814" y="0"/>
                </a:cubicBezTo>
                <a:cubicBezTo>
                  <a:pt x="6629675" y="-47973"/>
                  <a:pt x="6630139" y="15653"/>
                  <a:pt x="6768961" y="0"/>
                </a:cubicBezTo>
                <a:cubicBezTo>
                  <a:pt x="6907783" y="-15653"/>
                  <a:pt x="7087951" y="25927"/>
                  <a:pt x="7335850" y="0"/>
                </a:cubicBezTo>
                <a:cubicBezTo>
                  <a:pt x="7583749" y="-25927"/>
                  <a:pt x="7514854" y="9190"/>
                  <a:pt x="7613626" y="0"/>
                </a:cubicBezTo>
                <a:cubicBezTo>
                  <a:pt x="7712398" y="-9190"/>
                  <a:pt x="7983307" y="51226"/>
                  <a:pt x="8084144" y="0"/>
                </a:cubicBezTo>
                <a:cubicBezTo>
                  <a:pt x="8184981" y="-51226"/>
                  <a:pt x="8228276" y="18514"/>
                  <a:pt x="8361920" y="0"/>
                </a:cubicBezTo>
                <a:cubicBezTo>
                  <a:pt x="8495564" y="-18514"/>
                  <a:pt x="8566146" y="10171"/>
                  <a:pt x="8639696" y="0"/>
                </a:cubicBezTo>
                <a:cubicBezTo>
                  <a:pt x="8713246" y="-10171"/>
                  <a:pt x="8974614" y="45012"/>
                  <a:pt x="9110214" y="0"/>
                </a:cubicBezTo>
                <a:cubicBezTo>
                  <a:pt x="9245814" y="-45012"/>
                  <a:pt x="9539493" y="66808"/>
                  <a:pt x="9677103" y="0"/>
                </a:cubicBezTo>
                <a:cubicBezTo>
                  <a:pt x="9814713" y="-66808"/>
                  <a:pt x="10244975" y="32891"/>
                  <a:pt x="10674828" y="0"/>
                </a:cubicBezTo>
                <a:cubicBezTo>
                  <a:pt x="11205770" y="34949"/>
                  <a:pt x="11591873" y="541648"/>
                  <a:pt x="11712539" y="1037711"/>
                </a:cubicBezTo>
                <a:cubicBezTo>
                  <a:pt x="11775152" y="1195220"/>
                  <a:pt x="11679823" y="1472260"/>
                  <a:pt x="11712539" y="1589163"/>
                </a:cubicBezTo>
                <a:cubicBezTo>
                  <a:pt x="11745255" y="1706066"/>
                  <a:pt x="11635919" y="1934966"/>
                  <a:pt x="11712539" y="2265137"/>
                </a:cubicBezTo>
                <a:cubicBezTo>
                  <a:pt x="11789159" y="2595308"/>
                  <a:pt x="11698275" y="2661350"/>
                  <a:pt x="11712539" y="2816590"/>
                </a:cubicBezTo>
                <a:cubicBezTo>
                  <a:pt x="11726803" y="2971830"/>
                  <a:pt x="11654877" y="3301127"/>
                  <a:pt x="11712539" y="3451056"/>
                </a:cubicBezTo>
                <a:cubicBezTo>
                  <a:pt x="11770201" y="3600985"/>
                  <a:pt x="11710205" y="3875298"/>
                  <a:pt x="11712539" y="4044016"/>
                </a:cubicBezTo>
                <a:cubicBezTo>
                  <a:pt x="11714873" y="4212734"/>
                  <a:pt x="11670361" y="4334351"/>
                  <a:pt x="11712539" y="4553961"/>
                </a:cubicBezTo>
                <a:cubicBezTo>
                  <a:pt x="11754717" y="4773572"/>
                  <a:pt x="11680146" y="5038013"/>
                  <a:pt x="11712539" y="5188428"/>
                </a:cubicBezTo>
                <a:cubicBezTo>
                  <a:pt x="11805330" y="5833224"/>
                  <a:pt x="11297071" y="6095910"/>
                  <a:pt x="10674828" y="6226139"/>
                </a:cubicBezTo>
                <a:cubicBezTo>
                  <a:pt x="10331924" y="6308660"/>
                  <a:pt x="10235528" y="6169786"/>
                  <a:pt x="9915196" y="6226139"/>
                </a:cubicBezTo>
                <a:cubicBezTo>
                  <a:pt x="9594864" y="6282492"/>
                  <a:pt x="9412716" y="6167055"/>
                  <a:pt x="9155565" y="6226139"/>
                </a:cubicBezTo>
                <a:cubicBezTo>
                  <a:pt x="8898414" y="6285223"/>
                  <a:pt x="8773083" y="6149558"/>
                  <a:pt x="8492304" y="6226139"/>
                </a:cubicBezTo>
                <a:cubicBezTo>
                  <a:pt x="8211525" y="6302720"/>
                  <a:pt x="8149351" y="6194960"/>
                  <a:pt x="8021786" y="6226139"/>
                </a:cubicBezTo>
                <a:cubicBezTo>
                  <a:pt x="7894221" y="6257318"/>
                  <a:pt x="7717184" y="6214430"/>
                  <a:pt x="7551268" y="6226139"/>
                </a:cubicBezTo>
                <a:cubicBezTo>
                  <a:pt x="7385352" y="6237848"/>
                  <a:pt x="7268667" y="6184139"/>
                  <a:pt x="7177121" y="6226139"/>
                </a:cubicBezTo>
                <a:cubicBezTo>
                  <a:pt x="7085575" y="6268139"/>
                  <a:pt x="6834607" y="6159799"/>
                  <a:pt x="6513861" y="6226139"/>
                </a:cubicBezTo>
                <a:cubicBezTo>
                  <a:pt x="6193115" y="6292479"/>
                  <a:pt x="6103492" y="6182713"/>
                  <a:pt x="5946972" y="6226139"/>
                </a:cubicBezTo>
                <a:cubicBezTo>
                  <a:pt x="5790452" y="6269565"/>
                  <a:pt x="5583893" y="6175605"/>
                  <a:pt x="5476454" y="6226139"/>
                </a:cubicBezTo>
                <a:cubicBezTo>
                  <a:pt x="5369015" y="6276673"/>
                  <a:pt x="5200017" y="6221344"/>
                  <a:pt x="5005936" y="6226139"/>
                </a:cubicBezTo>
                <a:cubicBezTo>
                  <a:pt x="4811855" y="6230934"/>
                  <a:pt x="4593896" y="6175591"/>
                  <a:pt x="4342675" y="6226139"/>
                </a:cubicBezTo>
                <a:cubicBezTo>
                  <a:pt x="4091454" y="6276687"/>
                  <a:pt x="3807455" y="6161803"/>
                  <a:pt x="3583044" y="6226139"/>
                </a:cubicBezTo>
                <a:cubicBezTo>
                  <a:pt x="3358633" y="6290475"/>
                  <a:pt x="3312583" y="6215550"/>
                  <a:pt x="3112526" y="6226139"/>
                </a:cubicBezTo>
                <a:cubicBezTo>
                  <a:pt x="2912469" y="6236728"/>
                  <a:pt x="2772837" y="6166556"/>
                  <a:pt x="2449265" y="6226139"/>
                </a:cubicBezTo>
                <a:cubicBezTo>
                  <a:pt x="2125693" y="6285722"/>
                  <a:pt x="1941530" y="6186951"/>
                  <a:pt x="1786005" y="6226139"/>
                </a:cubicBezTo>
                <a:cubicBezTo>
                  <a:pt x="1630480" y="6265327"/>
                  <a:pt x="1255459" y="6198865"/>
                  <a:pt x="1037711" y="6226139"/>
                </a:cubicBezTo>
                <a:cubicBezTo>
                  <a:pt x="484326" y="6226509"/>
                  <a:pt x="4582" y="5732076"/>
                  <a:pt x="0" y="5188428"/>
                </a:cubicBezTo>
                <a:cubicBezTo>
                  <a:pt x="-3443" y="4952620"/>
                  <a:pt x="51369" y="4840146"/>
                  <a:pt x="0" y="4636976"/>
                </a:cubicBezTo>
                <a:cubicBezTo>
                  <a:pt x="-51369" y="4433806"/>
                  <a:pt x="58871" y="4310164"/>
                  <a:pt x="0" y="4002509"/>
                </a:cubicBezTo>
                <a:cubicBezTo>
                  <a:pt x="-58871" y="3694854"/>
                  <a:pt x="59276" y="3667757"/>
                  <a:pt x="0" y="3451056"/>
                </a:cubicBezTo>
                <a:cubicBezTo>
                  <a:pt x="-59276" y="3234355"/>
                  <a:pt x="1509" y="3128352"/>
                  <a:pt x="0" y="2858097"/>
                </a:cubicBezTo>
                <a:cubicBezTo>
                  <a:pt x="-1509" y="2587842"/>
                  <a:pt x="2342" y="2575478"/>
                  <a:pt x="0" y="2306644"/>
                </a:cubicBezTo>
                <a:cubicBezTo>
                  <a:pt x="-2342" y="2037810"/>
                  <a:pt x="67343" y="1864045"/>
                  <a:pt x="0" y="1630671"/>
                </a:cubicBezTo>
                <a:cubicBezTo>
                  <a:pt x="-67343" y="1397297"/>
                  <a:pt x="59403" y="1177388"/>
                  <a:pt x="0" y="1037711"/>
                </a:cubicBezTo>
                <a:close/>
              </a:path>
            </a:pathLst>
          </a:custGeom>
          <a:ln>
            <a:extLst>
              <a:ext uri="{C807C97D-BFC1-408E-A445-0C87EB9F89A2}">
                <ask:lineSketchStyleProps xmlns:ask="http://schemas.microsoft.com/office/drawing/2018/sketchyshapes" sd="1527365312">
                  <a:prstGeom prst="roundRect">
                    <a:avLst/>
                  </a:prstGeom>
                  <ask:type>
                    <ask:lineSketchScribble/>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字魂107号-萌趣欢乐体" panose="020F0502020204030204"/>
              <a:ea typeface="字魂107号-萌趣欢乐体"/>
              <a:cs typeface="+mn-cs"/>
            </a:endParaRPr>
          </a:p>
        </p:txBody>
      </p:sp>
      <p:pic>
        <p:nvPicPr>
          <p:cNvPr id="14" name="Picture 13">
            <a:extLst>
              <a:ext uri="{FF2B5EF4-FFF2-40B4-BE49-F238E27FC236}">
                <a16:creationId xmlns:a16="http://schemas.microsoft.com/office/drawing/2014/main" id="{1B0E3124-40BE-C380-0855-665333C81009}"/>
              </a:ext>
            </a:extLst>
          </p:cNvPr>
          <p:cNvPicPr>
            <a:picLocks noChangeAspect="1"/>
          </p:cNvPicPr>
          <p:nvPr/>
        </p:nvPicPr>
        <p:blipFill>
          <a:blip r:embed="rId3"/>
          <a:stretch>
            <a:fillRect/>
          </a:stretch>
        </p:blipFill>
        <p:spPr>
          <a:xfrm>
            <a:off x="476930" y="1804308"/>
            <a:ext cx="4467225" cy="3162300"/>
          </a:xfrm>
          <a:prstGeom prst="rect">
            <a:avLst/>
          </a:prstGeom>
        </p:spPr>
      </p:pic>
      <p:sp>
        <p:nvSpPr>
          <p:cNvPr id="15" name="Rectangle: Rounded Corners 3">
            <a:extLst>
              <a:ext uri="{FF2B5EF4-FFF2-40B4-BE49-F238E27FC236}">
                <a16:creationId xmlns:a16="http://schemas.microsoft.com/office/drawing/2014/main" id="{66A71BFC-1580-E12A-6B33-0167A830ECEE}"/>
              </a:ext>
            </a:extLst>
          </p:cNvPr>
          <p:cNvSpPr/>
          <p:nvPr/>
        </p:nvSpPr>
        <p:spPr>
          <a:xfrm>
            <a:off x="5159829" y="1529634"/>
            <a:ext cx="6368141" cy="3782595"/>
          </a:xfrm>
          <a:custGeom>
            <a:avLst/>
            <a:gdLst>
              <a:gd name="connsiteX0" fmla="*/ 0 w 6368141"/>
              <a:gd name="connsiteY0" fmla="*/ 630444 h 3782595"/>
              <a:gd name="connsiteX1" fmla="*/ 481470 w 6368141"/>
              <a:gd name="connsiteY1" fmla="*/ 0 h 3782595"/>
              <a:gd name="connsiteX2" fmla="*/ 1307693 w 6368141"/>
              <a:gd name="connsiteY2" fmla="*/ 0 h 3782595"/>
              <a:gd name="connsiteX3" fmla="*/ 1971761 w 6368141"/>
              <a:gd name="connsiteY3" fmla="*/ 0 h 3782595"/>
              <a:gd name="connsiteX4" fmla="*/ 2797983 w 6368141"/>
              <a:gd name="connsiteY4" fmla="*/ 0 h 3782595"/>
              <a:gd name="connsiteX5" fmla="*/ 3407999 w 6368141"/>
              <a:gd name="connsiteY5" fmla="*/ 0 h 3782595"/>
              <a:gd name="connsiteX6" fmla="*/ 4234222 w 6368141"/>
              <a:gd name="connsiteY6" fmla="*/ 0 h 3782595"/>
              <a:gd name="connsiteX7" fmla="*/ 4898289 w 6368141"/>
              <a:gd name="connsiteY7" fmla="*/ 0 h 3782595"/>
              <a:gd name="connsiteX8" fmla="*/ 5886669 w 6368141"/>
              <a:gd name="connsiteY8" fmla="*/ 0 h 3782595"/>
              <a:gd name="connsiteX9" fmla="*/ 6368141 w 6368141"/>
              <a:gd name="connsiteY9" fmla="*/ 630444 h 3782595"/>
              <a:gd name="connsiteX10" fmla="*/ 6368141 w 6368141"/>
              <a:gd name="connsiteY10" fmla="*/ 1420577 h 3782595"/>
              <a:gd name="connsiteX11" fmla="*/ 6368141 w 6368141"/>
              <a:gd name="connsiteY11" fmla="*/ 2185496 h 3782595"/>
              <a:gd name="connsiteX12" fmla="*/ 6368141 w 6368141"/>
              <a:gd name="connsiteY12" fmla="*/ 3152148 h 3782595"/>
              <a:gd name="connsiteX13" fmla="*/ 5886669 w 6368141"/>
              <a:gd name="connsiteY13" fmla="*/ 3782595 h 3782595"/>
              <a:gd name="connsiteX14" fmla="*/ 5276653 w 6368141"/>
              <a:gd name="connsiteY14" fmla="*/ 3782595 h 3782595"/>
              <a:gd name="connsiteX15" fmla="*/ 4836516 w 6368141"/>
              <a:gd name="connsiteY15" fmla="*/ 3782595 h 3782595"/>
              <a:gd name="connsiteX16" fmla="*/ 4396378 w 6368141"/>
              <a:gd name="connsiteY16" fmla="*/ 3782595 h 3782595"/>
              <a:gd name="connsiteX17" fmla="*/ 3624208 w 6368141"/>
              <a:gd name="connsiteY17" fmla="*/ 3782595 h 3782595"/>
              <a:gd name="connsiteX18" fmla="*/ 2743931 w 6368141"/>
              <a:gd name="connsiteY18" fmla="*/ 3782595 h 3782595"/>
              <a:gd name="connsiteX19" fmla="*/ 1917708 w 6368141"/>
              <a:gd name="connsiteY19" fmla="*/ 3782595 h 3782595"/>
              <a:gd name="connsiteX20" fmla="*/ 1199590 w 6368141"/>
              <a:gd name="connsiteY20" fmla="*/ 3782595 h 3782595"/>
              <a:gd name="connsiteX21" fmla="*/ 481470 w 6368141"/>
              <a:gd name="connsiteY21" fmla="*/ 3782595 h 3782595"/>
              <a:gd name="connsiteX22" fmla="*/ 0 w 6368141"/>
              <a:gd name="connsiteY22" fmla="*/ 3152148 h 3782595"/>
              <a:gd name="connsiteX23" fmla="*/ 0 w 6368141"/>
              <a:gd name="connsiteY23" fmla="*/ 2311581 h 3782595"/>
              <a:gd name="connsiteX24" fmla="*/ 0 w 6368141"/>
              <a:gd name="connsiteY24" fmla="*/ 1420577 h 3782595"/>
              <a:gd name="connsiteX25" fmla="*/ 0 w 6368141"/>
              <a:gd name="connsiteY25" fmla="*/ 630444 h 3782595"/>
              <a:gd name="connsiteX0" fmla="*/ 0 w 6368141"/>
              <a:gd name="connsiteY0" fmla="*/ 630444 h 3782595"/>
              <a:gd name="connsiteX1" fmla="*/ 481470 w 6368141"/>
              <a:gd name="connsiteY1" fmla="*/ 0 h 3782595"/>
              <a:gd name="connsiteX2" fmla="*/ 1361745 w 6368141"/>
              <a:gd name="connsiteY2" fmla="*/ 0 h 3782595"/>
              <a:gd name="connsiteX3" fmla="*/ 2079865 w 6368141"/>
              <a:gd name="connsiteY3" fmla="*/ 0 h 3782595"/>
              <a:gd name="connsiteX4" fmla="*/ 2743931 w 6368141"/>
              <a:gd name="connsiteY4" fmla="*/ 0 h 3782595"/>
              <a:gd name="connsiteX5" fmla="*/ 3570156 w 6368141"/>
              <a:gd name="connsiteY5" fmla="*/ 0 h 3782595"/>
              <a:gd name="connsiteX6" fmla="*/ 3943577 w 6368141"/>
              <a:gd name="connsiteY6" fmla="*/ 0 h 3782595"/>
              <a:gd name="connsiteX7" fmla="*/ 4288274 w 6368141"/>
              <a:gd name="connsiteY7" fmla="*/ 0 h 3782595"/>
              <a:gd name="connsiteX8" fmla="*/ 4746017 w 6368141"/>
              <a:gd name="connsiteY8" fmla="*/ 0 h 3782595"/>
              <a:gd name="connsiteX9" fmla="*/ 5168549 w 6368141"/>
              <a:gd name="connsiteY9" fmla="*/ 0 h 3782595"/>
              <a:gd name="connsiteX10" fmla="*/ 5886669 w 6368141"/>
              <a:gd name="connsiteY10" fmla="*/ 0 h 3782595"/>
              <a:gd name="connsiteX11" fmla="*/ 6368141 w 6368141"/>
              <a:gd name="connsiteY11" fmla="*/ 630444 h 3782595"/>
              <a:gd name="connsiteX12" fmla="*/ 6368141 w 6368141"/>
              <a:gd name="connsiteY12" fmla="*/ 1420577 h 3782595"/>
              <a:gd name="connsiteX13" fmla="*/ 6368141 w 6368141"/>
              <a:gd name="connsiteY13" fmla="*/ 2261145 h 3782595"/>
              <a:gd name="connsiteX14" fmla="*/ 6368141 w 6368141"/>
              <a:gd name="connsiteY14" fmla="*/ 3152148 h 3782595"/>
              <a:gd name="connsiteX15" fmla="*/ 5886669 w 6368141"/>
              <a:gd name="connsiteY15" fmla="*/ 3782595 h 3782595"/>
              <a:gd name="connsiteX16" fmla="*/ 5114498 w 6368141"/>
              <a:gd name="connsiteY16" fmla="*/ 3782595 h 3782595"/>
              <a:gd name="connsiteX17" fmla="*/ 4342326 w 6368141"/>
              <a:gd name="connsiteY17" fmla="*/ 3782595 h 3782595"/>
              <a:gd name="connsiteX18" fmla="*/ 3462051 w 6368141"/>
              <a:gd name="connsiteY18" fmla="*/ 3782595 h 3782595"/>
              <a:gd name="connsiteX19" fmla="*/ 2689881 w 6368141"/>
              <a:gd name="connsiteY19" fmla="*/ 3782595 h 3782595"/>
              <a:gd name="connsiteX20" fmla="*/ 2079865 w 6368141"/>
              <a:gd name="connsiteY20" fmla="*/ 3782595 h 3782595"/>
              <a:gd name="connsiteX21" fmla="*/ 1415797 w 6368141"/>
              <a:gd name="connsiteY21" fmla="*/ 3782595 h 3782595"/>
              <a:gd name="connsiteX22" fmla="*/ 481470 w 6368141"/>
              <a:gd name="connsiteY22" fmla="*/ 3782595 h 3782595"/>
              <a:gd name="connsiteX23" fmla="*/ 0 w 6368141"/>
              <a:gd name="connsiteY23" fmla="*/ 3152148 h 3782595"/>
              <a:gd name="connsiteX24" fmla="*/ 0 w 6368141"/>
              <a:gd name="connsiteY24" fmla="*/ 2362014 h 3782595"/>
              <a:gd name="connsiteX25" fmla="*/ 0 w 6368141"/>
              <a:gd name="connsiteY25" fmla="*/ 1597096 h 3782595"/>
              <a:gd name="connsiteX26" fmla="*/ 0 w 6368141"/>
              <a:gd name="connsiteY26" fmla="*/ 630444 h 3782595"/>
              <a:gd name="connsiteX0" fmla="*/ 0 w 6368141"/>
              <a:gd name="connsiteY0" fmla="*/ 630444 h 3782595"/>
              <a:gd name="connsiteX1" fmla="*/ 481470 w 6368141"/>
              <a:gd name="connsiteY1" fmla="*/ 0 h 3782595"/>
              <a:gd name="connsiteX2" fmla="*/ 1307693 w 6368141"/>
              <a:gd name="connsiteY2" fmla="*/ 0 h 3782595"/>
              <a:gd name="connsiteX3" fmla="*/ 1971761 w 6368141"/>
              <a:gd name="connsiteY3" fmla="*/ 0 h 3782595"/>
              <a:gd name="connsiteX4" fmla="*/ 2797983 w 6368141"/>
              <a:gd name="connsiteY4" fmla="*/ 0 h 3782595"/>
              <a:gd name="connsiteX5" fmla="*/ 3407999 w 6368141"/>
              <a:gd name="connsiteY5" fmla="*/ 0 h 3782595"/>
              <a:gd name="connsiteX6" fmla="*/ 4234222 w 6368141"/>
              <a:gd name="connsiteY6" fmla="*/ 0 h 3782595"/>
              <a:gd name="connsiteX7" fmla="*/ 4898289 w 6368141"/>
              <a:gd name="connsiteY7" fmla="*/ 0 h 3782595"/>
              <a:gd name="connsiteX8" fmla="*/ 5886669 w 6368141"/>
              <a:gd name="connsiteY8" fmla="*/ 0 h 3782595"/>
              <a:gd name="connsiteX9" fmla="*/ 6368141 w 6368141"/>
              <a:gd name="connsiteY9" fmla="*/ 630444 h 3782595"/>
              <a:gd name="connsiteX10" fmla="*/ 6368141 w 6368141"/>
              <a:gd name="connsiteY10" fmla="*/ 1420577 h 3782595"/>
              <a:gd name="connsiteX11" fmla="*/ 6368141 w 6368141"/>
              <a:gd name="connsiteY11" fmla="*/ 2185496 h 3782595"/>
              <a:gd name="connsiteX12" fmla="*/ 6368141 w 6368141"/>
              <a:gd name="connsiteY12" fmla="*/ 3152148 h 3782595"/>
              <a:gd name="connsiteX13" fmla="*/ 5886669 w 6368141"/>
              <a:gd name="connsiteY13" fmla="*/ 3782595 h 3782595"/>
              <a:gd name="connsiteX14" fmla="*/ 5276653 w 6368141"/>
              <a:gd name="connsiteY14" fmla="*/ 3782595 h 3782595"/>
              <a:gd name="connsiteX15" fmla="*/ 4845319 w 6368141"/>
              <a:gd name="connsiteY15" fmla="*/ 3782595 h 3782595"/>
              <a:gd name="connsiteX16" fmla="*/ 4396378 w 6368141"/>
              <a:gd name="connsiteY16" fmla="*/ 3782595 h 3782595"/>
              <a:gd name="connsiteX17" fmla="*/ 3624208 w 6368141"/>
              <a:gd name="connsiteY17" fmla="*/ 3782595 h 3782595"/>
              <a:gd name="connsiteX18" fmla="*/ 2743931 w 6368141"/>
              <a:gd name="connsiteY18" fmla="*/ 3782595 h 3782595"/>
              <a:gd name="connsiteX19" fmla="*/ 1917708 w 6368141"/>
              <a:gd name="connsiteY19" fmla="*/ 3782595 h 3782595"/>
              <a:gd name="connsiteX20" fmla="*/ 1199590 w 6368141"/>
              <a:gd name="connsiteY20" fmla="*/ 3782595 h 3782595"/>
              <a:gd name="connsiteX21" fmla="*/ 847711 w 6368141"/>
              <a:gd name="connsiteY21" fmla="*/ 3782595 h 3782595"/>
              <a:gd name="connsiteX22" fmla="*/ 481470 w 6368141"/>
              <a:gd name="connsiteY22" fmla="*/ 3782595 h 3782595"/>
              <a:gd name="connsiteX23" fmla="*/ 0 w 6368141"/>
              <a:gd name="connsiteY23" fmla="*/ 3152148 h 3782595"/>
              <a:gd name="connsiteX24" fmla="*/ 0 w 6368141"/>
              <a:gd name="connsiteY24" fmla="*/ 2311581 h 3782595"/>
              <a:gd name="connsiteX25" fmla="*/ 0 w 6368141"/>
              <a:gd name="connsiteY25" fmla="*/ 1420577 h 3782595"/>
              <a:gd name="connsiteX26" fmla="*/ 0 w 6368141"/>
              <a:gd name="connsiteY26" fmla="*/ 630444 h 3782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368141" h="3782595" fill="none" extrusionOk="0">
                <a:moveTo>
                  <a:pt x="0" y="630444"/>
                </a:moveTo>
                <a:cubicBezTo>
                  <a:pt x="33912" y="252682"/>
                  <a:pt x="219417" y="-71429"/>
                  <a:pt x="481470" y="0"/>
                </a:cubicBezTo>
                <a:cubicBezTo>
                  <a:pt x="775434" y="-11437"/>
                  <a:pt x="958718" y="18666"/>
                  <a:pt x="1307693" y="0"/>
                </a:cubicBezTo>
                <a:cubicBezTo>
                  <a:pt x="1664532" y="-32461"/>
                  <a:pt x="1733850" y="35502"/>
                  <a:pt x="1971761" y="0"/>
                </a:cubicBezTo>
                <a:cubicBezTo>
                  <a:pt x="2283256" y="-23047"/>
                  <a:pt x="2460635" y="221235"/>
                  <a:pt x="2797983" y="0"/>
                </a:cubicBezTo>
                <a:cubicBezTo>
                  <a:pt x="3123345" y="-48104"/>
                  <a:pt x="3117704" y="1160"/>
                  <a:pt x="3407999" y="0"/>
                </a:cubicBezTo>
                <a:cubicBezTo>
                  <a:pt x="3733131" y="-19515"/>
                  <a:pt x="4022213" y="94020"/>
                  <a:pt x="4234222" y="0"/>
                </a:cubicBezTo>
                <a:cubicBezTo>
                  <a:pt x="4514641" y="61525"/>
                  <a:pt x="4648630" y="27575"/>
                  <a:pt x="4898289" y="0"/>
                </a:cubicBezTo>
                <a:cubicBezTo>
                  <a:pt x="5217850" y="145326"/>
                  <a:pt x="5642665" y="-37347"/>
                  <a:pt x="5886669" y="0"/>
                </a:cubicBezTo>
                <a:cubicBezTo>
                  <a:pt x="6125463" y="2145"/>
                  <a:pt x="6351394" y="299496"/>
                  <a:pt x="6368141" y="630444"/>
                </a:cubicBezTo>
                <a:cubicBezTo>
                  <a:pt x="6407403" y="685356"/>
                  <a:pt x="6315648" y="995634"/>
                  <a:pt x="6368141" y="1420577"/>
                </a:cubicBezTo>
                <a:cubicBezTo>
                  <a:pt x="6362028" y="1732492"/>
                  <a:pt x="6365658" y="1885943"/>
                  <a:pt x="6368141" y="2185496"/>
                </a:cubicBezTo>
                <a:cubicBezTo>
                  <a:pt x="6351177" y="2473811"/>
                  <a:pt x="6430711" y="2667915"/>
                  <a:pt x="6368141" y="3152148"/>
                </a:cubicBezTo>
                <a:cubicBezTo>
                  <a:pt x="6448586" y="3713057"/>
                  <a:pt x="6267733" y="3854994"/>
                  <a:pt x="5886669" y="3782595"/>
                </a:cubicBezTo>
                <a:cubicBezTo>
                  <a:pt x="5732649" y="3778301"/>
                  <a:pt x="5529117" y="3581043"/>
                  <a:pt x="5276653" y="3782595"/>
                </a:cubicBezTo>
                <a:cubicBezTo>
                  <a:pt x="5076521" y="3760285"/>
                  <a:pt x="5033607" y="3764746"/>
                  <a:pt x="4836516" y="3782595"/>
                </a:cubicBezTo>
                <a:cubicBezTo>
                  <a:pt x="4636745" y="3791643"/>
                  <a:pt x="4609930" y="3820087"/>
                  <a:pt x="4396378" y="3782595"/>
                </a:cubicBezTo>
                <a:cubicBezTo>
                  <a:pt x="4293600" y="3671553"/>
                  <a:pt x="3929900" y="3796245"/>
                  <a:pt x="3624208" y="3782595"/>
                </a:cubicBezTo>
                <a:cubicBezTo>
                  <a:pt x="3422566" y="3626832"/>
                  <a:pt x="3202919" y="3596200"/>
                  <a:pt x="2743931" y="3782595"/>
                </a:cubicBezTo>
                <a:cubicBezTo>
                  <a:pt x="2306469" y="3846051"/>
                  <a:pt x="2166441" y="3754033"/>
                  <a:pt x="1917708" y="3782595"/>
                </a:cubicBezTo>
                <a:cubicBezTo>
                  <a:pt x="1684268" y="3798222"/>
                  <a:pt x="1411999" y="3834300"/>
                  <a:pt x="1199590" y="3782595"/>
                </a:cubicBezTo>
                <a:cubicBezTo>
                  <a:pt x="875643" y="3788745"/>
                  <a:pt x="651075" y="3724497"/>
                  <a:pt x="481470" y="3782595"/>
                </a:cubicBezTo>
                <a:cubicBezTo>
                  <a:pt x="131302" y="3844724"/>
                  <a:pt x="25178" y="3610327"/>
                  <a:pt x="0" y="3152148"/>
                </a:cubicBezTo>
                <a:cubicBezTo>
                  <a:pt x="-55918" y="2808202"/>
                  <a:pt x="22946" y="2605748"/>
                  <a:pt x="0" y="2311581"/>
                </a:cubicBezTo>
                <a:cubicBezTo>
                  <a:pt x="16916" y="2022858"/>
                  <a:pt x="-20144" y="1646703"/>
                  <a:pt x="0" y="1420577"/>
                </a:cubicBezTo>
                <a:cubicBezTo>
                  <a:pt x="-21093" y="1171799"/>
                  <a:pt x="-11855" y="774301"/>
                  <a:pt x="0" y="630444"/>
                </a:cubicBezTo>
                <a:close/>
              </a:path>
              <a:path w="6368141" h="3782595" stroke="0" extrusionOk="0">
                <a:moveTo>
                  <a:pt x="0" y="630444"/>
                </a:moveTo>
                <a:cubicBezTo>
                  <a:pt x="-53001" y="292924"/>
                  <a:pt x="179932" y="82736"/>
                  <a:pt x="481470" y="0"/>
                </a:cubicBezTo>
                <a:cubicBezTo>
                  <a:pt x="851731" y="75501"/>
                  <a:pt x="1051626" y="40894"/>
                  <a:pt x="1361745" y="0"/>
                </a:cubicBezTo>
                <a:cubicBezTo>
                  <a:pt x="1644508" y="16050"/>
                  <a:pt x="1906270" y="-160379"/>
                  <a:pt x="2079865" y="0"/>
                </a:cubicBezTo>
                <a:cubicBezTo>
                  <a:pt x="2275488" y="-40686"/>
                  <a:pt x="2547483" y="-110767"/>
                  <a:pt x="2743931" y="0"/>
                </a:cubicBezTo>
                <a:cubicBezTo>
                  <a:pt x="3088428" y="-126620"/>
                  <a:pt x="3307956" y="-48594"/>
                  <a:pt x="3570156" y="0"/>
                </a:cubicBezTo>
                <a:cubicBezTo>
                  <a:pt x="3665252" y="2657"/>
                  <a:pt x="3803434" y="8191"/>
                  <a:pt x="3943577" y="0"/>
                </a:cubicBezTo>
                <a:cubicBezTo>
                  <a:pt x="4083720" y="-8191"/>
                  <a:pt x="4212384" y="-7230"/>
                  <a:pt x="4288274" y="0"/>
                </a:cubicBezTo>
                <a:cubicBezTo>
                  <a:pt x="4360925" y="65728"/>
                  <a:pt x="4637647" y="-12210"/>
                  <a:pt x="4746017" y="0"/>
                </a:cubicBezTo>
                <a:cubicBezTo>
                  <a:pt x="4856848" y="53918"/>
                  <a:pt x="5038878" y="-8178"/>
                  <a:pt x="5168549" y="0"/>
                </a:cubicBezTo>
                <a:cubicBezTo>
                  <a:pt x="5421541" y="100617"/>
                  <a:pt x="5714870" y="-47261"/>
                  <a:pt x="5886669" y="0"/>
                </a:cubicBezTo>
                <a:cubicBezTo>
                  <a:pt x="6171501" y="-72334"/>
                  <a:pt x="6425138" y="244093"/>
                  <a:pt x="6368141" y="630444"/>
                </a:cubicBezTo>
                <a:cubicBezTo>
                  <a:pt x="6373566" y="963462"/>
                  <a:pt x="6394176" y="1073968"/>
                  <a:pt x="6368141" y="1420577"/>
                </a:cubicBezTo>
                <a:cubicBezTo>
                  <a:pt x="6322829" y="1753714"/>
                  <a:pt x="6401761" y="2101484"/>
                  <a:pt x="6368141" y="2261145"/>
                </a:cubicBezTo>
                <a:cubicBezTo>
                  <a:pt x="6361153" y="2428843"/>
                  <a:pt x="6425888" y="2711400"/>
                  <a:pt x="6368141" y="3152148"/>
                </a:cubicBezTo>
                <a:cubicBezTo>
                  <a:pt x="6410143" y="3434202"/>
                  <a:pt x="6253135" y="3693535"/>
                  <a:pt x="5886669" y="3782595"/>
                </a:cubicBezTo>
                <a:cubicBezTo>
                  <a:pt x="5783430" y="3781747"/>
                  <a:pt x="5406483" y="3703061"/>
                  <a:pt x="5114498" y="3782595"/>
                </a:cubicBezTo>
                <a:cubicBezTo>
                  <a:pt x="4911963" y="3825107"/>
                  <a:pt x="4651059" y="3597815"/>
                  <a:pt x="4342326" y="3782595"/>
                </a:cubicBezTo>
                <a:cubicBezTo>
                  <a:pt x="4206827" y="3930099"/>
                  <a:pt x="3863228" y="3620154"/>
                  <a:pt x="3462051" y="3782595"/>
                </a:cubicBezTo>
                <a:cubicBezTo>
                  <a:pt x="3131336" y="3821273"/>
                  <a:pt x="3004573" y="3769676"/>
                  <a:pt x="2689881" y="3782595"/>
                </a:cubicBezTo>
                <a:cubicBezTo>
                  <a:pt x="2345426" y="3743893"/>
                  <a:pt x="2223625" y="3756078"/>
                  <a:pt x="2079865" y="3782595"/>
                </a:cubicBezTo>
                <a:cubicBezTo>
                  <a:pt x="1898459" y="3772432"/>
                  <a:pt x="1696479" y="3704514"/>
                  <a:pt x="1415797" y="3782595"/>
                </a:cubicBezTo>
                <a:cubicBezTo>
                  <a:pt x="1099310" y="3704862"/>
                  <a:pt x="732265" y="3894003"/>
                  <a:pt x="481470" y="3782595"/>
                </a:cubicBezTo>
                <a:cubicBezTo>
                  <a:pt x="374343" y="3852934"/>
                  <a:pt x="86815" y="3594920"/>
                  <a:pt x="0" y="3152148"/>
                </a:cubicBezTo>
                <a:cubicBezTo>
                  <a:pt x="-18225" y="2845477"/>
                  <a:pt x="-2164" y="2537455"/>
                  <a:pt x="0" y="2362014"/>
                </a:cubicBezTo>
                <a:cubicBezTo>
                  <a:pt x="-4187" y="2232602"/>
                  <a:pt x="-9133" y="1795753"/>
                  <a:pt x="0" y="1597096"/>
                </a:cubicBezTo>
                <a:cubicBezTo>
                  <a:pt x="-8742" y="1367908"/>
                  <a:pt x="22559" y="830113"/>
                  <a:pt x="0" y="630444"/>
                </a:cubicBezTo>
                <a:close/>
              </a:path>
              <a:path w="6368141" h="3782595" fill="none" stroke="0" extrusionOk="0">
                <a:moveTo>
                  <a:pt x="0" y="630444"/>
                </a:moveTo>
                <a:cubicBezTo>
                  <a:pt x="-40556" y="168757"/>
                  <a:pt x="181353" y="-16566"/>
                  <a:pt x="481470" y="0"/>
                </a:cubicBezTo>
                <a:cubicBezTo>
                  <a:pt x="847873" y="31050"/>
                  <a:pt x="908114" y="50655"/>
                  <a:pt x="1307693" y="0"/>
                </a:cubicBezTo>
                <a:cubicBezTo>
                  <a:pt x="1659757" y="-13255"/>
                  <a:pt x="1729248" y="36842"/>
                  <a:pt x="1971761" y="0"/>
                </a:cubicBezTo>
                <a:cubicBezTo>
                  <a:pt x="2217518" y="-62242"/>
                  <a:pt x="2482401" y="49459"/>
                  <a:pt x="2797983" y="0"/>
                </a:cubicBezTo>
                <a:cubicBezTo>
                  <a:pt x="3108219" y="-40725"/>
                  <a:pt x="3126170" y="12168"/>
                  <a:pt x="3407999" y="0"/>
                </a:cubicBezTo>
                <a:cubicBezTo>
                  <a:pt x="3627717" y="-18356"/>
                  <a:pt x="3935310" y="132674"/>
                  <a:pt x="4234222" y="0"/>
                </a:cubicBezTo>
                <a:cubicBezTo>
                  <a:pt x="4476494" y="-31107"/>
                  <a:pt x="4613639" y="62100"/>
                  <a:pt x="4898289" y="0"/>
                </a:cubicBezTo>
                <a:cubicBezTo>
                  <a:pt x="5156963" y="80720"/>
                  <a:pt x="5676915" y="41711"/>
                  <a:pt x="5886669" y="0"/>
                </a:cubicBezTo>
                <a:cubicBezTo>
                  <a:pt x="6151242" y="-148767"/>
                  <a:pt x="6248905" y="251127"/>
                  <a:pt x="6368141" y="630444"/>
                </a:cubicBezTo>
                <a:cubicBezTo>
                  <a:pt x="6350306" y="832916"/>
                  <a:pt x="6379430" y="1230484"/>
                  <a:pt x="6368141" y="1420577"/>
                </a:cubicBezTo>
                <a:cubicBezTo>
                  <a:pt x="6393698" y="1740537"/>
                  <a:pt x="6366306" y="1866819"/>
                  <a:pt x="6368141" y="2185496"/>
                </a:cubicBezTo>
                <a:cubicBezTo>
                  <a:pt x="6393541" y="2540915"/>
                  <a:pt x="6416722" y="2667774"/>
                  <a:pt x="6368141" y="3152148"/>
                </a:cubicBezTo>
                <a:cubicBezTo>
                  <a:pt x="6320389" y="3609075"/>
                  <a:pt x="6209701" y="3785761"/>
                  <a:pt x="5886669" y="3782595"/>
                </a:cubicBezTo>
                <a:cubicBezTo>
                  <a:pt x="5785119" y="3786813"/>
                  <a:pt x="5555983" y="3640387"/>
                  <a:pt x="5276653" y="3782595"/>
                </a:cubicBezTo>
                <a:cubicBezTo>
                  <a:pt x="5096037" y="3829346"/>
                  <a:pt x="4997698" y="3787425"/>
                  <a:pt x="4845319" y="3782595"/>
                </a:cubicBezTo>
                <a:cubicBezTo>
                  <a:pt x="4731754" y="3792211"/>
                  <a:pt x="4525753" y="3756094"/>
                  <a:pt x="4396378" y="3782595"/>
                </a:cubicBezTo>
                <a:cubicBezTo>
                  <a:pt x="4239173" y="3888061"/>
                  <a:pt x="3871812" y="3742396"/>
                  <a:pt x="3624208" y="3782595"/>
                </a:cubicBezTo>
                <a:cubicBezTo>
                  <a:pt x="3437837" y="3817267"/>
                  <a:pt x="3169783" y="3791000"/>
                  <a:pt x="2743931" y="3782595"/>
                </a:cubicBezTo>
                <a:cubicBezTo>
                  <a:pt x="2322119" y="3811405"/>
                  <a:pt x="2207569" y="3794781"/>
                  <a:pt x="1917708" y="3782595"/>
                </a:cubicBezTo>
                <a:cubicBezTo>
                  <a:pt x="1637543" y="3707570"/>
                  <a:pt x="1406804" y="3776348"/>
                  <a:pt x="1199590" y="3782595"/>
                </a:cubicBezTo>
                <a:cubicBezTo>
                  <a:pt x="1065005" y="3779105"/>
                  <a:pt x="944976" y="3766199"/>
                  <a:pt x="847711" y="3782595"/>
                </a:cubicBezTo>
                <a:cubicBezTo>
                  <a:pt x="750446" y="3798991"/>
                  <a:pt x="590986" y="3779975"/>
                  <a:pt x="481470" y="3782595"/>
                </a:cubicBezTo>
                <a:cubicBezTo>
                  <a:pt x="196788" y="3845621"/>
                  <a:pt x="60670" y="3504194"/>
                  <a:pt x="0" y="3152148"/>
                </a:cubicBezTo>
                <a:cubicBezTo>
                  <a:pt x="-8898" y="2928215"/>
                  <a:pt x="-33819" y="2581243"/>
                  <a:pt x="0" y="2311581"/>
                </a:cubicBezTo>
                <a:cubicBezTo>
                  <a:pt x="4692" y="2039222"/>
                  <a:pt x="2147" y="1580574"/>
                  <a:pt x="0" y="1420577"/>
                </a:cubicBezTo>
                <a:cubicBezTo>
                  <a:pt x="-27504" y="1243334"/>
                  <a:pt x="-47250" y="855259"/>
                  <a:pt x="0" y="630444"/>
                </a:cubicBezTo>
                <a:close/>
              </a:path>
              <a:path w="6368141" h="3782595" fill="none" stroke="0" extrusionOk="0">
                <a:moveTo>
                  <a:pt x="0" y="630444"/>
                </a:moveTo>
                <a:cubicBezTo>
                  <a:pt x="-20852" y="259141"/>
                  <a:pt x="176088" y="-47509"/>
                  <a:pt x="481470" y="0"/>
                </a:cubicBezTo>
                <a:cubicBezTo>
                  <a:pt x="807977" y="-1083"/>
                  <a:pt x="919503" y="32146"/>
                  <a:pt x="1307693" y="0"/>
                </a:cubicBezTo>
                <a:cubicBezTo>
                  <a:pt x="1662357" y="-28774"/>
                  <a:pt x="1727380" y="45402"/>
                  <a:pt x="1971761" y="0"/>
                </a:cubicBezTo>
                <a:cubicBezTo>
                  <a:pt x="2210094" y="-17851"/>
                  <a:pt x="2518523" y="202692"/>
                  <a:pt x="2797983" y="0"/>
                </a:cubicBezTo>
                <a:cubicBezTo>
                  <a:pt x="3122412" y="-49416"/>
                  <a:pt x="3123434" y="3935"/>
                  <a:pt x="3407999" y="0"/>
                </a:cubicBezTo>
                <a:cubicBezTo>
                  <a:pt x="3651298" y="-28504"/>
                  <a:pt x="3973488" y="116390"/>
                  <a:pt x="4234222" y="0"/>
                </a:cubicBezTo>
                <a:cubicBezTo>
                  <a:pt x="4502481" y="18795"/>
                  <a:pt x="4633385" y="27102"/>
                  <a:pt x="4898289" y="0"/>
                </a:cubicBezTo>
                <a:cubicBezTo>
                  <a:pt x="5210494" y="130736"/>
                  <a:pt x="5708072" y="11514"/>
                  <a:pt x="5886669" y="0"/>
                </a:cubicBezTo>
                <a:cubicBezTo>
                  <a:pt x="6120413" y="-24619"/>
                  <a:pt x="6392349" y="343107"/>
                  <a:pt x="6368141" y="630444"/>
                </a:cubicBezTo>
                <a:cubicBezTo>
                  <a:pt x="6387847" y="784032"/>
                  <a:pt x="6353352" y="1109287"/>
                  <a:pt x="6368141" y="1420577"/>
                </a:cubicBezTo>
                <a:cubicBezTo>
                  <a:pt x="6381678" y="1744291"/>
                  <a:pt x="6379358" y="1897998"/>
                  <a:pt x="6368141" y="2185496"/>
                </a:cubicBezTo>
                <a:cubicBezTo>
                  <a:pt x="6394412" y="2456369"/>
                  <a:pt x="6414896" y="2679828"/>
                  <a:pt x="6368141" y="3152148"/>
                </a:cubicBezTo>
                <a:cubicBezTo>
                  <a:pt x="6389413" y="3686379"/>
                  <a:pt x="6183367" y="3815650"/>
                  <a:pt x="5886669" y="3782595"/>
                </a:cubicBezTo>
                <a:cubicBezTo>
                  <a:pt x="5684775" y="3772153"/>
                  <a:pt x="5521928" y="3624261"/>
                  <a:pt x="5276653" y="3782595"/>
                </a:cubicBezTo>
                <a:cubicBezTo>
                  <a:pt x="5076705" y="3756090"/>
                  <a:pt x="5029003" y="3774861"/>
                  <a:pt x="4836516" y="3782595"/>
                </a:cubicBezTo>
                <a:cubicBezTo>
                  <a:pt x="4637963" y="3799402"/>
                  <a:pt x="4615335" y="3833993"/>
                  <a:pt x="4396378" y="3782595"/>
                </a:cubicBezTo>
                <a:cubicBezTo>
                  <a:pt x="4247724" y="3760507"/>
                  <a:pt x="3889281" y="3789971"/>
                  <a:pt x="3624208" y="3782595"/>
                </a:cubicBezTo>
                <a:cubicBezTo>
                  <a:pt x="3407879" y="3661536"/>
                  <a:pt x="3161766" y="3652497"/>
                  <a:pt x="2743931" y="3782595"/>
                </a:cubicBezTo>
                <a:cubicBezTo>
                  <a:pt x="2309842" y="3844911"/>
                  <a:pt x="2167602" y="3778932"/>
                  <a:pt x="1917708" y="3782595"/>
                </a:cubicBezTo>
                <a:cubicBezTo>
                  <a:pt x="1649243" y="3747015"/>
                  <a:pt x="1407056" y="3821816"/>
                  <a:pt x="1199590" y="3782595"/>
                </a:cubicBezTo>
                <a:cubicBezTo>
                  <a:pt x="943053" y="3803802"/>
                  <a:pt x="649523" y="3749903"/>
                  <a:pt x="481470" y="3782595"/>
                </a:cubicBezTo>
                <a:cubicBezTo>
                  <a:pt x="185505" y="3849697"/>
                  <a:pt x="25217" y="3527059"/>
                  <a:pt x="0" y="3152148"/>
                </a:cubicBezTo>
                <a:cubicBezTo>
                  <a:pt x="32180" y="2857809"/>
                  <a:pt x="-11137" y="2594087"/>
                  <a:pt x="0" y="2311581"/>
                </a:cubicBezTo>
                <a:cubicBezTo>
                  <a:pt x="66298" y="2050850"/>
                  <a:pt x="-46631" y="1651104"/>
                  <a:pt x="0" y="1420577"/>
                </a:cubicBezTo>
                <a:cubicBezTo>
                  <a:pt x="-22917" y="1208709"/>
                  <a:pt x="-17567" y="787722"/>
                  <a:pt x="0" y="630444"/>
                </a:cubicBezTo>
                <a:close/>
              </a:path>
            </a:pathLst>
          </a:custGeom>
          <a:solidFill>
            <a:schemeClr val="accent4">
              <a:lumMod val="60000"/>
              <a:lumOff val="40000"/>
            </a:schemeClr>
          </a:solidFill>
          <a:ln w="22225">
            <a:solidFill>
              <a:schemeClr val="bg1"/>
            </a:solidFill>
            <a:prstDash val="dash"/>
            <a:extLst>
              <a:ext uri="{C807C97D-BFC1-408E-A445-0C87EB9F89A2}">
                <ask:lineSketchStyleProps xmlns:ask="http://schemas.microsoft.com/office/drawing/2018/sketchyshapes" sd="1219033472">
                  <a:custGeom>
                    <a:avLst/>
                    <a:gdLst>
                      <a:gd name="connsiteX0" fmla="*/ 0 w 7327947"/>
                      <a:gd name="connsiteY0" fmla="*/ 260323 h 1561909"/>
                      <a:gd name="connsiteX1" fmla="*/ 554038 w 7327947"/>
                      <a:gd name="connsiteY1" fmla="*/ 0 h 1561909"/>
                      <a:gd name="connsiteX2" fmla="*/ 1504789 w 7327947"/>
                      <a:gd name="connsiteY2" fmla="*/ 0 h 1561909"/>
                      <a:gd name="connsiteX3" fmla="*/ 2268945 w 7327947"/>
                      <a:gd name="connsiteY3" fmla="*/ 0 h 1561909"/>
                      <a:gd name="connsiteX4" fmla="*/ 3219696 w 7327947"/>
                      <a:gd name="connsiteY4" fmla="*/ 0 h 1561909"/>
                      <a:gd name="connsiteX5" fmla="*/ 3921653 w 7327947"/>
                      <a:gd name="connsiteY5" fmla="*/ 0 h 1561909"/>
                      <a:gd name="connsiteX6" fmla="*/ 4872404 w 7327947"/>
                      <a:gd name="connsiteY6" fmla="*/ 0 h 1561909"/>
                      <a:gd name="connsiteX7" fmla="*/ 5636560 w 7327947"/>
                      <a:gd name="connsiteY7" fmla="*/ 0 h 1561909"/>
                      <a:gd name="connsiteX8" fmla="*/ 6773908 w 7327947"/>
                      <a:gd name="connsiteY8" fmla="*/ 0 h 1561909"/>
                      <a:gd name="connsiteX9" fmla="*/ 7327947 w 7327947"/>
                      <a:gd name="connsiteY9" fmla="*/ 260323 h 1561909"/>
                      <a:gd name="connsiteX10" fmla="*/ 7327947 w 7327947"/>
                      <a:gd name="connsiteY10" fmla="*/ 586585 h 1561909"/>
                      <a:gd name="connsiteX11" fmla="*/ 7327947 w 7327947"/>
                      <a:gd name="connsiteY11" fmla="*/ 902435 h 1561909"/>
                      <a:gd name="connsiteX12" fmla="*/ 7327947 w 7327947"/>
                      <a:gd name="connsiteY12" fmla="*/ 1301585 h 1561909"/>
                      <a:gd name="connsiteX13" fmla="*/ 6773908 w 7327947"/>
                      <a:gd name="connsiteY13" fmla="*/ 1561909 h 1561909"/>
                      <a:gd name="connsiteX14" fmla="*/ 6071951 w 7327947"/>
                      <a:gd name="connsiteY14" fmla="*/ 1561909 h 1561909"/>
                      <a:gd name="connsiteX15" fmla="*/ 5565476 w 7327947"/>
                      <a:gd name="connsiteY15" fmla="*/ 1561909 h 1561909"/>
                      <a:gd name="connsiteX16" fmla="*/ 5059001 w 7327947"/>
                      <a:gd name="connsiteY16" fmla="*/ 1561909 h 1561909"/>
                      <a:gd name="connsiteX17" fmla="*/ 4170449 w 7327947"/>
                      <a:gd name="connsiteY17" fmla="*/ 1561909 h 1561909"/>
                      <a:gd name="connsiteX18" fmla="*/ 3157497 w 7327947"/>
                      <a:gd name="connsiteY18" fmla="*/ 1561909 h 1561909"/>
                      <a:gd name="connsiteX19" fmla="*/ 2206746 w 7327947"/>
                      <a:gd name="connsiteY19" fmla="*/ 1561909 h 1561909"/>
                      <a:gd name="connsiteX20" fmla="*/ 1380393 w 7327947"/>
                      <a:gd name="connsiteY20" fmla="*/ 1561909 h 1561909"/>
                      <a:gd name="connsiteX21" fmla="*/ 554038 w 7327947"/>
                      <a:gd name="connsiteY21" fmla="*/ 1561909 h 1561909"/>
                      <a:gd name="connsiteX22" fmla="*/ 0 w 7327947"/>
                      <a:gd name="connsiteY22" fmla="*/ 1301585 h 1561909"/>
                      <a:gd name="connsiteX23" fmla="*/ 0 w 7327947"/>
                      <a:gd name="connsiteY23" fmla="*/ 954498 h 1561909"/>
                      <a:gd name="connsiteX24" fmla="*/ 0 w 7327947"/>
                      <a:gd name="connsiteY24" fmla="*/ 586585 h 1561909"/>
                      <a:gd name="connsiteX25" fmla="*/ 0 w 7327947"/>
                      <a:gd name="connsiteY25" fmla="*/ 260323 h 1561909"/>
                      <a:gd name="connsiteX0" fmla="*/ 0 w 7327947"/>
                      <a:gd name="connsiteY0" fmla="*/ 260323 h 1561909"/>
                      <a:gd name="connsiteX1" fmla="*/ 554038 w 7327947"/>
                      <a:gd name="connsiteY1" fmla="*/ 0 h 1561909"/>
                      <a:gd name="connsiteX2" fmla="*/ 1566988 w 7327947"/>
                      <a:gd name="connsiteY2" fmla="*/ 0 h 1561909"/>
                      <a:gd name="connsiteX3" fmla="*/ 2393343 w 7327947"/>
                      <a:gd name="connsiteY3" fmla="*/ 0 h 1561909"/>
                      <a:gd name="connsiteX4" fmla="*/ 3157497 w 7327947"/>
                      <a:gd name="connsiteY4" fmla="*/ 0 h 1561909"/>
                      <a:gd name="connsiteX5" fmla="*/ 4108250 w 7327947"/>
                      <a:gd name="connsiteY5" fmla="*/ 0 h 1561909"/>
                      <a:gd name="connsiteX6" fmla="*/ 4934603 w 7327947"/>
                      <a:gd name="connsiteY6" fmla="*/ 0 h 1561909"/>
                      <a:gd name="connsiteX7" fmla="*/ 5461337 w 7327947"/>
                      <a:gd name="connsiteY7" fmla="*/ 0 h 1561909"/>
                      <a:gd name="connsiteX8" fmla="*/ 5947553 w 7327947"/>
                      <a:gd name="connsiteY8" fmla="*/ 0 h 1561909"/>
                      <a:gd name="connsiteX9" fmla="*/ 6773908 w 7327947"/>
                      <a:gd name="connsiteY9" fmla="*/ 0 h 1561909"/>
                      <a:gd name="connsiteX10" fmla="*/ 7327947 w 7327947"/>
                      <a:gd name="connsiteY10" fmla="*/ 260323 h 1561909"/>
                      <a:gd name="connsiteX11" fmla="*/ 7327947 w 7327947"/>
                      <a:gd name="connsiteY11" fmla="*/ 586585 h 1561909"/>
                      <a:gd name="connsiteX12" fmla="*/ 7327947 w 7327947"/>
                      <a:gd name="connsiteY12" fmla="*/ 933672 h 1561909"/>
                      <a:gd name="connsiteX13" fmla="*/ 7327947 w 7327947"/>
                      <a:gd name="connsiteY13" fmla="*/ 1301585 h 1561909"/>
                      <a:gd name="connsiteX14" fmla="*/ 6773908 w 7327947"/>
                      <a:gd name="connsiteY14" fmla="*/ 1561909 h 1561909"/>
                      <a:gd name="connsiteX15" fmla="*/ 5885356 w 7327947"/>
                      <a:gd name="connsiteY15" fmla="*/ 1561909 h 1561909"/>
                      <a:gd name="connsiteX16" fmla="*/ 4996802 w 7327947"/>
                      <a:gd name="connsiteY16" fmla="*/ 1561909 h 1561909"/>
                      <a:gd name="connsiteX17" fmla="*/ 3983852 w 7327947"/>
                      <a:gd name="connsiteY17" fmla="*/ 1561909 h 1561909"/>
                      <a:gd name="connsiteX18" fmla="*/ 3095300 w 7327947"/>
                      <a:gd name="connsiteY18" fmla="*/ 1561909 h 1561909"/>
                      <a:gd name="connsiteX19" fmla="*/ 2393343 w 7327947"/>
                      <a:gd name="connsiteY19" fmla="*/ 1561909 h 1561909"/>
                      <a:gd name="connsiteX20" fmla="*/ 1629187 w 7327947"/>
                      <a:gd name="connsiteY20" fmla="*/ 1561909 h 1561909"/>
                      <a:gd name="connsiteX21" fmla="*/ 554038 w 7327947"/>
                      <a:gd name="connsiteY21" fmla="*/ 1561909 h 1561909"/>
                      <a:gd name="connsiteX22" fmla="*/ 0 w 7327947"/>
                      <a:gd name="connsiteY22" fmla="*/ 1301585 h 1561909"/>
                      <a:gd name="connsiteX23" fmla="*/ 0 w 7327947"/>
                      <a:gd name="connsiteY23" fmla="*/ 975323 h 1561909"/>
                      <a:gd name="connsiteX24" fmla="*/ 0 w 7327947"/>
                      <a:gd name="connsiteY24" fmla="*/ 659473 h 1561909"/>
                      <a:gd name="connsiteX25" fmla="*/ 0 w 7327947"/>
                      <a:gd name="connsiteY25" fmla="*/ 260323 h 1561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327947" h="1561909" fill="none" extrusionOk="0">
                        <a:moveTo>
                          <a:pt x="0" y="260323"/>
                        </a:moveTo>
                        <a:cubicBezTo>
                          <a:pt x="5175" y="113461"/>
                          <a:pt x="246012" y="-25460"/>
                          <a:pt x="554038" y="0"/>
                        </a:cubicBezTo>
                        <a:cubicBezTo>
                          <a:pt x="915630" y="-1514"/>
                          <a:pt x="1088423" y="12928"/>
                          <a:pt x="1504789" y="0"/>
                        </a:cubicBezTo>
                        <a:cubicBezTo>
                          <a:pt x="1919738" y="-14274"/>
                          <a:pt x="1991563" y="11147"/>
                          <a:pt x="2268945" y="0"/>
                        </a:cubicBezTo>
                        <a:cubicBezTo>
                          <a:pt x="2557587" y="-4546"/>
                          <a:pt x="2844102" y="74435"/>
                          <a:pt x="3219696" y="0"/>
                        </a:cubicBezTo>
                        <a:cubicBezTo>
                          <a:pt x="3585875" y="-20709"/>
                          <a:pt x="3590757" y="4167"/>
                          <a:pt x="3921653" y="0"/>
                        </a:cubicBezTo>
                        <a:cubicBezTo>
                          <a:pt x="4262198" y="-8441"/>
                          <a:pt x="4614765" y="33738"/>
                          <a:pt x="4872404" y="0"/>
                        </a:cubicBezTo>
                        <a:cubicBezTo>
                          <a:pt x="5185265" y="22030"/>
                          <a:pt x="5342771" y="5685"/>
                          <a:pt x="5636560" y="0"/>
                        </a:cubicBezTo>
                        <a:cubicBezTo>
                          <a:pt x="5976223" y="50047"/>
                          <a:pt x="6527890" y="1260"/>
                          <a:pt x="6773908" y="0"/>
                        </a:cubicBezTo>
                        <a:cubicBezTo>
                          <a:pt x="7074557" y="-8327"/>
                          <a:pt x="7289057" y="122088"/>
                          <a:pt x="7327947" y="260323"/>
                        </a:cubicBezTo>
                        <a:cubicBezTo>
                          <a:pt x="7315608" y="305039"/>
                          <a:pt x="7304712" y="434941"/>
                          <a:pt x="7327947" y="586585"/>
                        </a:cubicBezTo>
                        <a:cubicBezTo>
                          <a:pt x="7331513" y="713613"/>
                          <a:pt x="7324696" y="776619"/>
                          <a:pt x="7327947" y="902435"/>
                        </a:cubicBezTo>
                        <a:cubicBezTo>
                          <a:pt x="7320057" y="1026261"/>
                          <a:pt x="7380097" y="1109343"/>
                          <a:pt x="7327947" y="1301585"/>
                        </a:cubicBezTo>
                        <a:cubicBezTo>
                          <a:pt x="7390466" y="1519938"/>
                          <a:pt x="7170538" y="1589229"/>
                          <a:pt x="6773908" y="1561909"/>
                        </a:cubicBezTo>
                        <a:cubicBezTo>
                          <a:pt x="6603917" y="1559185"/>
                          <a:pt x="6364526" y="1504088"/>
                          <a:pt x="6071951" y="1561909"/>
                        </a:cubicBezTo>
                        <a:cubicBezTo>
                          <a:pt x="5841083" y="1554770"/>
                          <a:pt x="5788671" y="1558360"/>
                          <a:pt x="5565476" y="1561909"/>
                        </a:cubicBezTo>
                        <a:cubicBezTo>
                          <a:pt x="5342282" y="1565458"/>
                          <a:pt x="5299791" y="1580155"/>
                          <a:pt x="5059001" y="1561909"/>
                        </a:cubicBezTo>
                        <a:cubicBezTo>
                          <a:pt x="4890588" y="1530217"/>
                          <a:pt x="4454434" y="1569433"/>
                          <a:pt x="4170449" y="1561909"/>
                        </a:cubicBezTo>
                        <a:cubicBezTo>
                          <a:pt x="3932677" y="1505563"/>
                          <a:pt x="3668850" y="1507605"/>
                          <a:pt x="3157497" y="1561909"/>
                        </a:cubicBezTo>
                        <a:cubicBezTo>
                          <a:pt x="2655395" y="1585803"/>
                          <a:pt x="2511327" y="1557175"/>
                          <a:pt x="2206746" y="1561909"/>
                        </a:cubicBezTo>
                        <a:cubicBezTo>
                          <a:pt x="1893760" y="1555544"/>
                          <a:pt x="1666593" y="1579068"/>
                          <a:pt x="1380393" y="1561909"/>
                        </a:cubicBezTo>
                        <a:cubicBezTo>
                          <a:pt x="1048435" y="1559311"/>
                          <a:pt x="749655" y="1545987"/>
                          <a:pt x="554038" y="1561909"/>
                        </a:cubicBezTo>
                        <a:cubicBezTo>
                          <a:pt x="231101" y="1576913"/>
                          <a:pt x="34800" y="1459146"/>
                          <a:pt x="0" y="1301585"/>
                        </a:cubicBezTo>
                        <a:cubicBezTo>
                          <a:pt x="-19382" y="1173704"/>
                          <a:pt x="-12338" y="1074704"/>
                          <a:pt x="0" y="954498"/>
                        </a:cubicBezTo>
                        <a:cubicBezTo>
                          <a:pt x="26182" y="835509"/>
                          <a:pt x="-15751" y="678789"/>
                          <a:pt x="0" y="586585"/>
                        </a:cubicBezTo>
                        <a:cubicBezTo>
                          <a:pt x="-15882" y="487366"/>
                          <a:pt x="-15927" y="330112"/>
                          <a:pt x="0" y="260323"/>
                        </a:cubicBezTo>
                        <a:close/>
                      </a:path>
                      <a:path w="7327947" h="1561909" stroke="0" extrusionOk="0">
                        <a:moveTo>
                          <a:pt x="0" y="260323"/>
                        </a:moveTo>
                        <a:cubicBezTo>
                          <a:pt x="-49330" y="114878"/>
                          <a:pt x="212863" y="28958"/>
                          <a:pt x="554038" y="0"/>
                        </a:cubicBezTo>
                        <a:cubicBezTo>
                          <a:pt x="1012582" y="28376"/>
                          <a:pt x="1201855" y="8744"/>
                          <a:pt x="1566988" y="0"/>
                        </a:cubicBezTo>
                        <a:cubicBezTo>
                          <a:pt x="1899037" y="7043"/>
                          <a:pt x="2194695" y="-55896"/>
                          <a:pt x="2393343" y="0"/>
                        </a:cubicBezTo>
                        <a:cubicBezTo>
                          <a:pt x="2597537" y="-2433"/>
                          <a:pt x="2911649" y="-38351"/>
                          <a:pt x="3157497" y="0"/>
                        </a:cubicBezTo>
                        <a:cubicBezTo>
                          <a:pt x="3498250" y="-38526"/>
                          <a:pt x="3774400" y="-10312"/>
                          <a:pt x="4108250" y="0"/>
                        </a:cubicBezTo>
                        <a:cubicBezTo>
                          <a:pt x="4465181" y="-1433"/>
                          <a:pt x="4548034" y="-1329"/>
                          <a:pt x="4934603" y="0"/>
                        </a:cubicBezTo>
                        <a:cubicBezTo>
                          <a:pt x="5049844" y="25894"/>
                          <a:pt x="5321615" y="-11609"/>
                          <a:pt x="5461337" y="0"/>
                        </a:cubicBezTo>
                        <a:cubicBezTo>
                          <a:pt x="5601059" y="11609"/>
                          <a:pt x="5776204" y="-587"/>
                          <a:pt x="5947553" y="0"/>
                        </a:cubicBezTo>
                        <a:cubicBezTo>
                          <a:pt x="6232970" y="46460"/>
                          <a:pt x="6557424" y="-22491"/>
                          <a:pt x="6773908" y="0"/>
                        </a:cubicBezTo>
                        <a:cubicBezTo>
                          <a:pt x="7085065" y="-20514"/>
                          <a:pt x="7320360" y="109549"/>
                          <a:pt x="7327947" y="260323"/>
                        </a:cubicBezTo>
                        <a:cubicBezTo>
                          <a:pt x="7328089" y="397441"/>
                          <a:pt x="7357446" y="441356"/>
                          <a:pt x="7327947" y="586585"/>
                        </a:cubicBezTo>
                        <a:cubicBezTo>
                          <a:pt x="7314696" y="729386"/>
                          <a:pt x="7333781" y="868522"/>
                          <a:pt x="7327947" y="933672"/>
                        </a:cubicBezTo>
                        <a:cubicBezTo>
                          <a:pt x="7320161" y="1006824"/>
                          <a:pt x="7347921" y="1131690"/>
                          <a:pt x="7327947" y="1301585"/>
                        </a:cubicBezTo>
                        <a:cubicBezTo>
                          <a:pt x="7355183" y="1402844"/>
                          <a:pt x="7148355" y="1525504"/>
                          <a:pt x="6773908" y="1561909"/>
                        </a:cubicBezTo>
                        <a:cubicBezTo>
                          <a:pt x="6600895" y="1581507"/>
                          <a:pt x="6205677" y="1542233"/>
                          <a:pt x="5885356" y="1561909"/>
                        </a:cubicBezTo>
                        <a:cubicBezTo>
                          <a:pt x="5599037" y="1570818"/>
                          <a:pt x="5307932" y="1499325"/>
                          <a:pt x="4996802" y="1561909"/>
                        </a:cubicBezTo>
                        <a:cubicBezTo>
                          <a:pt x="4774166" y="1614393"/>
                          <a:pt x="4439894" y="1506770"/>
                          <a:pt x="3983852" y="1561909"/>
                        </a:cubicBezTo>
                        <a:cubicBezTo>
                          <a:pt x="3607761" y="1581421"/>
                          <a:pt x="3454639" y="1549077"/>
                          <a:pt x="3095300" y="1561909"/>
                        </a:cubicBezTo>
                        <a:cubicBezTo>
                          <a:pt x="2726043" y="1548258"/>
                          <a:pt x="2559805" y="1561067"/>
                          <a:pt x="2393343" y="1561909"/>
                        </a:cubicBezTo>
                        <a:cubicBezTo>
                          <a:pt x="2205869" y="1564333"/>
                          <a:pt x="1978148" y="1518695"/>
                          <a:pt x="1629187" y="1561909"/>
                        </a:cubicBezTo>
                        <a:cubicBezTo>
                          <a:pt x="1226670" y="1521567"/>
                          <a:pt x="805949" y="1609808"/>
                          <a:pt x="554038" y="1561909"/>
                        </a:cubicBezTo>
                        <a:cubicBezTo>
                          <a:pt x="345662" y="1577710"/>
                          <a:pt x="50973" y="1473078"/>
                          <a:pt x="0" y="1301585"/>
                        </a:cubicBezTo>
                        <a:cubicBezTo>
                          <a:pt x="-12673" y="1165966"/>
                          <a:pt x="-20548" y="1051468"/>
                          <a:pt x="0" y="975323"/>
                        </a:cubicBezTo>
                        <a:cubicBezTo>
                          <a:pt x="23142" y="926589"/>
                          <a:pt x="17301" y="757332"/>
                          <a:pt x="0" y="659473"/>
                        </a:cubicBezTo>
                        <a:cubicBezTo>
                          <a:pt x="-5375" y="552440"/>
                          <a:pt x="2979" y="335913"/>
                          <a:pt x="0" y="260323"/>
                        </a:cubicBezTo>
                        <a:close/>
                      </a:path>
                      <a:path w="7327947" h="1561909" fill="none" stroke="0" extrusionOk="0">
                        <a:moveTo>
                          <a:pt x="0" y="260323"/>
                        </a:moveTo>
                        <a:cubicBezTo>
                          <a:pt x="-57932" y="87295"/>
                          <a:pt x="174236" y="15429"/>
                          <a:pt x="554038" y="0"/>
                        </a:cubicBezTo>
                        <a:cubicBezTo>
                          <a:pt x="959795" y="11511"/>
                          <a:pt x="1054606" y="18823"/>
                          <a:pt x="1504789" y="0"/>
                        </a:cubicBezTo>
                        <a:cubicBezTo>
                          <a:pt x="1920132" y="-11963"/>
                          <a:pt x="1986341" y="14979"/>
                          <a:pt x="2268945" y="0"/>
                        </a:cubicBezTo>
                        <a:cubicBezTo>
                          <a:pt x="2518275" y="-19925"/>
                          <a:pt x="2875117" y="30151"/>
                          <a:pt x="3219696" y="0"/>
                        </a:cubicBezTo>
                        <a:cubicBezTo>
                          <a:pt x="3582477" y="-21884"/>
                          <a:pt x="3594610" y="3782"/>
                          <a:pt x="3921653" y="0"/>
                        </a:cubicBezTo>
                        <a:cubicBezTo>
                          <a:pt x="4239147" y="-10628"/>
                          <a:pt x="4526063" y="44507"/>
                          <a:pt x="4872404" y="0"/>
                        </a:cubicBezTo>
                        <a:cubicBezTo>
                          <a:pt x="5164929" y="-13713"/>
                          <a:pt x="5312378" y="20647"/>
                          <a:pt x="5636560" y="0"/>
                        </a:cubicBezTo>
                        <a:cubicBezTo>
                          <a:pt x="5983619" y="37543"/>
                          <a:pt x="6548667" y="13952"/>
                          <a:pt x="6773908" y="0"/>
                        </a:cubicBezTo>
                        <a:cubicBezTo>
                          <a:pt x="7054537" y="-32597"/>
                          <a:pt x="7264325" y="119234"/>
                          <a:pt x="7327947" y="260323"/>
                        </a:cubicBezTo>
                        <a:cubicBezTo>
                          <a:pt x="7305434" y="340813"/>
                          <a:pt x="7322419" y="489796"/>
                          <a:pt x="7327947" y="586585"/>
                        </a:cubicBezTo>
                        <a:cubicBezTo>
                          <a:pt x="7342593" y="721314"/>
                          <a:pt x="7326515" y="768153"/>
                          <a:pt x="7327947" y="902435"/>
                        </a:cubicBezTo>
                        <a:cubicBezTo>
                          <a:pt x="7334509" y="1037675"/>
                          <a:pt x="7370020" y="1106452"/>
                          <a:pt x="7327947" y="1301585"/>
                        </a:cubicBezTo>
                        <a:cubicBezTo>
                          <a:pt x="7305790" y="1486023"/>
                          <a:pt x="7088758" y="1558981"/>
                          <a:pt x="6773908" y="1561909"/>
                        </a:cubicBezTo>
                        <a:cubicBezTo>
                          <a:pt x="6609347" y="1551557"/>
                          <a:pt x="6345317" y="1517553"/>
                          <a:pt x="6071951" y="1561909"/>
                        </a:cubicBezTo>
                        <a:cubicBezTo>
                          <a:pt x="5853997" y="1572740"/>
                          <a:pt x="5727098" y="1562603"/>
                          <a:pt x="5575606" y="1561909"/>
                        </a:cubicBezTo>
                        <a:cubicBezTo>
                          <a:pt x="5424114" y="1561215"/>
                          <a:pt x="5195018" y="1554360"/>
                          <a:pt x="5059001" y="1561909"/>
                        </a:cubicBezTo>
                        <a:cubicBezTo>
                          <a:pt x="4852167" y="1605950"/>
                          <a:pt x="4432973" y="1564485"/>
                          <a:pt x="4170449" y="1561909"/>
                        </a:cubicBezTo>
                        <a:cubicBezTo>
                          <a:pt x="3898034" y="1587790"/>
                          <a:pt x="3645770" y="1556331"/>
                          <a:pt x="3157497" y="1561909"/>
                        </a:cubicBezTo>
                        <a:cubicBezTo>
                          <a:pt x="2662115" y="1574256"/>
                          <a:pt x="2524095" y="1576436"/>
                          <a:pt x="2206746" y="1561909"/>
                        </a:cubicBezTo>
                        <a:cubicBezTo>
                          <a:pt x="1888236" y="1535910"/>
                          <a:pt x="1638984" y="1570478"/>
                          <a:pt x="1380393" y="1561909"/>
                        </a:cubicBezTo>
                        <a:cubicBezTo>
                          <a:pt x="1086646" y="1562094"/>
                          <a:pt x="748142" y="1564705"/>
                          <a:pt x="554038" y="1561909"/>
                        </a:cubicBezTo>
                        <a:cubicBezTo>
                          <a:pt x="234677" y="1598128"/>
                          <a:pt x="31125" y="1422426"/>
                          <a:pt x="0" y="1301585"/>
                        </a:cubicBezTo>
                        <a:cubicBezTo>
                          <a:pt x="25020" y="1196791"/>
                          <a:pt x="-35246" y="1049745"/>
                          <a:pt x="0" y="954498"/>
                        </a:cubicBezTo>
                        <a:cubicBezTo>
                          <a:pt x="46888" y="844301"/>
                          <a:pt x="272" y="671205"/>
                          <a:pt x="0" y="586585"/>
                        </a:cubicBezTo>
                        <a:cubicBezTo>
                          <a:pt x="-3689" y="505118"/>
                          <a:pt x="-18973" y="346520"/>
                          <a:pt x="0" y="260323"/>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3200" dirty="0">
                <a:solidFill>
                  <a:srgbClr val="002060"/>
                </a:solidFill>
                <a:latin typeface="Cambria" panose="02040503050406030204" pitchFamily="18" charset="0"/>
                <a:ea typeface="Cambria" panose="02040503050406030204" pitchFamily="18" charset="0"/>
              </a:rPr>
              <a:t>Một bạn có vẻ mặt lời nói thể hiện ngạc nhiên, có chút lo lắng… khi một người không quen biết muốn làm quen qua không gian mạng… bị xâm hại, mất an toàn về tinh thần ngay cả khi giao tiếp qua mạng.</a:t>
            </a:r>
            <a:endParaRPr kumimoji="0" lang="vi-VN"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8951429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with medium confidence">
            <a:extLst>
              <a:ext uri="{FF2B5EF4-FFF2-40B4-BE49-F238E27FC236}">
                <a16:creationId xmlns:a16="http://schemas.microsoft.com/office/drawing/2014/main" id="{3ADA7D20-8D30-4696-8EFC-2E569035D5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5626807"/>
          </a:xfrm>
          <a:prstGeom prst="rect">
            <a:avLst/>
          </a:prstGeom>
        </p:spPr>
      </p:pic>
      <p:sp>
        <p:nvSpPr>
          <p:cNvPr id="7" name="Rectangle: Rounded Corners 6">
            <a:extLst>
              <a:ext uri="{FF2B5EF4-FFF2-40B4-BE49-F238E27FC236}">
                <a16:creationId xmlns:a16="http://schemas.microsoft.com/office/drawing/2014/main" id="{7EC76B61-C6C6-40CE-98E2-49DE3E554C08}"/>
              </a:ext>
            </a:extLst>
          </p:cNvPr>
          <p:cNvSpPr/>
          <p:nvPr/>
        </p:nvSpPr>
        <p:spPr>
          <a:xfrm>
            <a:off x="236305" y="308225"/>
            <a:ext cx="11712539" cy="6226139"/>
          </a:xfrm>
          <a:custGeom>
            <a:avLst/>
            <a:gdLst>
              <a:gd name="connsiteX0" fmla="*/ 0 w 11712539"/>
              <a:gd name="connsiteY0" fmla="*/ 1037711 h 6226139"/>
              <a:gd name="connsiteX1" fmla="*/ 1037711 w 11712539"/>
              <a:gd name="connsiteY1" fmla="*/ 0 h 6226139"/>
              <a:gd name="connsiteX2" fmla="*/ 1797343 w 11712539"/>
              <a:gd name="connsiteY2" fmla="*/ 0 h 6226139"/>
              <a:gd name="connsiteX3" fmla="*/ 2171489 w 11712539"/>
              <a:gd name="connsiteY3" fmla="*/ 0 h 6226139"/>
              <a:gd name="connsiteX4" fmla="*/ 2449265 w 11712539"/>
              <a:gd name="connsiteY4" fmla="*/ 0 h 6226139"/>
              <a:gd name="connsiteX5" fmla="*/ 3112526 w 11712539"/>
              <a:gd name="connsiteY5" fmla="*/ 0 h 6226139"/>
              <a:gd name="connsiteX6" fmla="*/ 3486672 w 11712539"/>
              <a:gd name="connsiteY6" fmla="*/ 0 h 6226139"/>
              <a:gd name="connsiteX7" fmla="*/ 4246304 w 11712539"/>
              <a:gd name="connsiteY7" fmla="*/ 0 h 6226139"/>
              <a:gd name="connsiteX8" fmla="*/ 4620451 w 11712539"/>
              <a:gd name="connsiteY8" fmla="*/ 0 h 6226139"/>
              <a:gd name="connsiteX9" fmla="*/ 4994598 w 11712539"/>
              <a:gd name="connsiteY9" fmla="*/ 0 h 6226139"/>
              <a:gd name="connsiteX10" fmla="*/ 5272374 w 11712539"/>
              <a:gd name="connsiteY10" fmla="*/ 0 h 6226139"/>
              <a:gd name="connsiteX11" fmla="*/ 5742892 w 11712539"/>
              <a:gd name="connsiteY11" fmla="*/ 0 h 6226139"/>
              <a:gd name="connsiteX12" fmla="*/ 6213410 w 11712539"/>
              <a:gd name="connsiteY12" fmla="*/ 0 h 6226139"/>
              <a:gd name="connsiteX13" fmla="*/ 6683928 w 11712539"/>
              <a:gd name="connsiteY13" fmla="*/ 0 h 6226139"/>
              <a:gd name="connsiteX14" fmla="*/ 7347188 w 11712539"/>
              <a:gd name="connsiteY14" fmla="*/ 0 h 6226139"/>
              <a:gd name="connsiteX15" fmla="*/ 7721335 w 11712539"/>
              <a:gd name="connsiteY15" fmla="*/ 0 h 6226139"/>
              <a:gd name="connsiteX16" fmla="*/ 8288224 w 11712539"/>
              <a:gd name="connsiteY16" fmla="*/ 0 h 6226139"/>
              <a:gd name="connsiteX17" fmla="*/ 8662371 w 11712539"/>
              <a:gd name="connsiteY17" fmla="*/ 0 h 6226139"/>
              <a:gd name="connsiteX18" fmla="*/ 9422003 w 11712539"/>
              <a:gd name="connsiteY18" fmla="*/ 0 h 6226139"/>
              <a:gd name="connsiteX19" fmla="*/ 9892521 w 11712539"/>
              <a:gd name="connsiteY19" fmla="*/ 0 h 6226139"/>
              <a:gd name="connsiteX20" fmla="*/ 10170297 w 11712539"/>
              <a:gd name="connsiteY20" fmla="*/ 0 h 6226139"/>
              <a:gd name="connsiteX21" fmla="*/ 10674828 w 11712539"/>
              <a:gd name="connsiteY21" fmla="*/ 0 h 6226139"/>
              <a:gd name="connsiteX22" fmla="*/ 11712539 w 11712539"/>
              <a:gd name="connsiteY22" fmla="*/ 1037711 h 6226139"/>
              <a:gd name="connsiteX23" fmla="*/ 11712539 w 11712539"/>
              <a:gd name="connsiteY23" fmla="*/ 1713685 h 6226139"/>
              <a:gd name="connsiteX24" fmla="*/ 11712539 w 11712539"/>
              <a:gd name="connsiteY24" fmla="*/ 2223630 h 6226139"/>
              <a:gd name="connsiteX25" fmla="*/ 11712539 w 11712539"/>
              <a:gd name="connsiteY25" fmla="*/ 2733575 h 6226139"/>
              <a:gd name="connsiteX26" fmla="*/ 11712539 w 11712539"/>
              <a:gd name="connsiteY26" fmla="*/ 3326535 h 6226139"/>
              <a:gd name="connsiteX27" fmla="*/ 11712539 w 11712539"/>
              <a:gd name="connsiteY27" fmla="*/ 3919495 h 6226139"/>
              <a:gd name="connsiteX28" fmla="*/ 11712539 w 11712539"/>
              <a:gd name="connsiteY28" fmla="*/ 4595468 h 6226139"/>
              <a:gd name="connsiteX29" fmla="*/ 11712539 w 11712539"/>
              <a:gd name="connsiteY29" fmla="*/ 5188428 h 6226139"/>
              <a:gd name="connsiteX30" fmla="*/ 10674828 w 11712539"/>
              <a:gd name="connsiteY30" fmla="*/ 6226139 h 6226139"/>
              <a:gd name="connsiteX31" fmla="*/ 10107939 w 11712539"/>
              <a:gd name="connsiteY31" fmla="*/ 6226139 h 6226139"/>
              <a:gd name="connsiteX32" fmla="*/ 9637421 w 11712539"/>
              <a:gd name="connsiteY32" fmla="*/ 6226139 h 6226139"/>
              <a:gd name="connsiteX33" fmla="*/ 9359645 w 11712539"/>
              <a:gd name="connsiteY33" fmla="*/ 6226139 h 6226139"/>
              <a:gd name="connsiteX34" fmla="*/ 8600013 w 11712539"/>
              <a:gd name="connsiteY34" fmla="*/ 6226139 h 6226139"/>
              <a:gd name="connsiteX35" fmla="*/ 8322238 w 11712539"/>
              <a:gd name="connsiteY35" fmla="*/ 6226139 h 6226139"/>
              <a:gd name="connsiteX36" fmla="*/ 7658977 w 11712539"/>
              <a:gd name="connsiteY36" fmla="*/ 6226139 h 6226139"/>
              <a:gd name="connsiteX37" fmla="*/ 7188459 w 11712539"/>
              <a:gd name="connsiteY37" fmla="*/ 6226139 h 6226139"/>
              <a:gd name="connsiteX38" fmla="*/ 6814312 w 11712539"/>
              <a:gd name="connsiteY38" fmla="*/ 6226139 h 6226139"/>
              <a:gd name="connsiteX39" fmla="*/ 6343794 w 11712539"/>
              <a:gd name="connsiteY39" fmla="*/ 6226139 h 6226139"/>
              <a:gd name="connsiteX40" fmla="*/ 5680534 w 11712539"/>
              <a:gd name="connsiteY40" fmla="*/ 6226139 h 6226139"/>
              <a:gd name="connsiteX41" fmla="*/ 5017273 w 11712539"/>
              <a:gd name="connsiteY41" fmla="*/ 6226139 h 6226139"/>
              <a:gd name="connsiteX42" fmla="*/ 4546755 w 11712539"/>
              <a:gd name="connsiteY42" fmla="*/ 6226139 h 6226139"/>
              <a:gd name="connsiteX43" fmla="*/ 4076237 w 11712539"/>
              <a:gd name="connsiteY43" fmla="*/ 6226139 h 6226139"/>
              <a:gd name="connsiteX44" fmla="*/ 3412977 w 11712539"/>
              <a:gd name="connsiteY44" fmla="*/ 6226139 h 6226139"/>
              <a:gd name="connsiteX45" fmla="*/ 3038830 w 11712539"/>
              <a:gd name="connsiteY45" fmla="*/ 6226139 h 6226139"/>
              <a:gd name="connsiteX46" fmla="*/ 2761054 w 11712539"/>
              <a:gd name="connsiteY46" fmla="*/ 6226139 h 6226139"/>
              <a:gd name="connsiteX47" fmla="*/ 2001423 w 11712539"/>
              <a:gd name="connsiteY47" fmla="*/ 6226139 h 6226139"/>
              <a:gd name="connsiteX48" fmla="*/ 1723647 w 11712539"/>
              <a:gd name="connsiteY48" fmla="*/ 6226139 h 6226139"/>
              <a:gd name="connsiteX49" fmla="*/ 1037711 w 11712539"/>
              <a:gd name="connsiteY49" fmla="*/ 6226139 h 6226139"/>
              <a:gd name="connsiteX50" fmla="*/ 0 w 11712539"/>
              <a:gd name="connsiteY50" fmla="*/ 5188428 h 6226139"/>
              <a:gd name="connsiteX51" fmla="*/ 0 w 11712539"/>
              <a:gd name="connsiteY51" fmla="*/ 4719990 h 6226139"/>
              <a:gd name="connsiteX52" fmla="*/ 0 w 11712539"/>
              <a:gd name="connsiteY52" fmla="*/ 4168538 h 6226139"/>
              <a:gd name="connsiteX53" fmla="*/ 0 w 11712539"/>
              <a:gd name="connsiteY53" fmla="*/ 3492564 h 6226139"/>
              <a:gd name="connsiteX54" fmla="*/ 0 w 11712539"/>
              <a:gd name="connsiteY54" fmla="*/ 2982618 h 6226139"/>
              <a:gd name="connsiteX55" fmla="*/ 0 w 11712539"/>
              <a:gd name="connsiteY55" fmla="*/ 2514180 h 6226139"/>
              <a:gd name="connsiteX56" fmla="*/ 0 w 11712539"/>
              <a:gd name="connsiteY56" fmla="*/ 1838206 h 6226139"/>
              <a:gd name="connsiteX57" fmla="*/ 0 w 11712539"/>
              <a:gd name="connsiteY57" fmla="*/ 1037711 h 622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712539" h="6226139" fill="none" extrusionOk="0">
                <a:moveTo>
                  <a:pt x="0" y="1037711"/>
                </a:moveTo>
                <a:cubicBezTo>
                  <a:pt x="11841" y="480803"/>
                  <a:pt x="518572" y="86786"/>
                  <a:pt x="1037711" y="0"/>
                </a:cubicBezTo>
                <a:cubicBezTo>
                  <a:pt x="1405470" y="-71523"/>
                  <a:pt x="1624925" y="56167"/>
                  <a:pt x="1797343" y="0"/>
                </a:cubicBezTo>
                <a:cubicBezTo>
                  <a:pt x="1969761" y="-56167"/>
                  <a:pt x="2045163" y="22966"/>
                  <a:pt x="2171489" y="0"/>
                </a:cubicBezTo>
                <a:cubicBezTo>
                  <a:pt x="2297815" y="-22966"/>
                  <a:pt x="2330558" y="29423"/>
                  <a:pt x="2449265" y="0"/>
                </a:cubicBezTo>
                <a:cubicBezTo>
                  <a:pt x="2567972" y="-29423"/>
                  <a:pt x="2853237" y="15834"/>
                  <a:pt x="3112526" y="0"/>
                </a:cubicBezTo>
                <a:cubicBezTo>
                  <a:pt x="3371815" y="-15834"/>
                  <a:pt x="3309033" y="20480"/>
                  <a:pt x="3486672" y="0"/>
                </a:cubicBezTo>
                <a:cubicBezTo>
                  <a:pt x="3664311" y="-20480"/>
                  <a:pt x="4015834" y="22894"/>
                  <a:pt x="4246304" y="0"/>
                </a:cubicBezTo>
                <a:cubicBezTo>
                  <a:pt x="4476774" y="-22894"/>
                  <a:pt x="4460473" y="1013"/>
                  <a:pt x="4620451" y="0"/>
                </a:cubicBezTo>
                <a:cubicBezTo>
                  <a:pt x="4780429" y="-1013"/>
                  <a:pt x="4854093" y="43051"/>
                  <a:pt x="4994598" y="0"/>
                </a:cubicBezTo>
                <a:cubicBezTo>
                  <a:pt x="5135103" y="-43051"/>
                  <a:pt x="5161213" y="11116"/>
                  <a:pt x="5272374" y="0"/>
                </a:cubicBezTo>
                <a:cubicBezTo>
                  <a:pt x="5383535" y="-11116"/>
                  <a:pt x="5563254" y="16968"/>
                  <a:pt x="5742892" y="0"/>
                </a:cubicBezTo>
                <a:cubicBezTo>
                  <a:pt x="5922530" y="-16968"/>
                  <a:pt x="5986580" y="50369"/>
                  <a:pt x="6213410" y="0"/>
                </a:cubicBezTo>
                <a:cubicBezTo>
                  <a:pt x="6440240" y="-50369"/>
                  <a:pt x="6548850" y="20543"/>
                  <a:pt x="6683928" y="0"/>
                </a:cubicBezTo>
                <a:cubicBezTo>
                  <a:pt x="6819006" y="-20543"/>
                  <a:pt x="7182097" y="29908"/>
                  <a:pt x="7347188" y="0"/>
                </a:cubicBezTo>
                <a:cubicBezTo>
                  <a:pt x="7512279" y="-29908"/>
                  <a:pt x="7619727" y="37282"/>
                  <a:pt x="7721335" y="0"/>
                </a:cubicBezTo>
                <a:cubicBezTo>
                  <a:pt x="7822943" y="-37282"/>
                  <a:pt x="8025222" y="16508"/>
                  <a:pt x="8288224" y="0"/>
                </a:cubicBezTo>
                <a:cubicBezTo>
                  <a:pt x="8551226" y="-16508"/>
                  <a:pt x="8525789" y="43902"/>
                  <a:pt x="8662371" y="0"/>
                </a:cubicBezTo>
                <a:cubicBezTo>
                  <a:pt x="8798953" y="-43902"/>
                  <a:pt x="9235339" y="38453"/>
                  <a:pt x="9422003" y="0"/>
                </a:cubicBezTo>
                <a:cubicBezTo>
                  <a:pt x="9608667" y="-38453"/>
                  <a:pt x="9676969" y="16500"/>
                  <a:pt x="9892521" y="0"/>
                </a:cubicBezTo>
                <a:cubicBezTo>
                  <a:pt x="10108073" y="-16500"/>
                  <a:pt x="10105126" y="19914"/>
                  <a:pt x="10170297" y="0"/>
                </a:cubicBezTo>
                <a:cubicBezTo>
                  <a:pt x="10235468" y="-19914"/>
                  <a:pt x="10541409" y="5794"/>
                  <a:pt x="10674828" y="0"/>
                </a:cubicBezTo>
                <a:cubicBezTo>
                  <a:pt x="11139265" y="28749"/>
                  <a:pt x="11604010" y="454941"/>
                  <a:pt x="11712539" y="1037711"/>
                </a:cubicBezTo>
                <a:cubicBezTo>
                  <a:pt x="11778251" y="1339870"/>
                  <a:pt x="11654143" y="1530055"/>
                  <a:pt x="11712539" y="1713685"/>
                </a:cubicBezTo>
                <a:cubicBezTo>
                  <a:pt x="11770935" y="1897315"/>
                  <a:pt x="11664588" y="1995337"/>
                  <a:pt x="11712539" y="2223630"/>
                </a:cubicBezTo>
                <a:cubicBezTo>
                  <a:pt x="11760490" y="2451923"/>
                  <a:pt x="11690180" y="2518486"/>
                  <a:pt x="11712539" y="2733575"/>
                </a:cubicBezTo>
                <a:cubicBezTo>
                  <a:pt x="11734898" y="2948665"/>
                  <a:pt x="11686456" y="3183141"/>
                  <a:pt x="11712539" y="3326535"/>
                </a:cubicBezTo>
                <a:cubicBezTo>
                  <a:pt x="11738622" y="3469929"/>
                  <a:pt x="11686725" y="3723580"/>
                  <a:pt x="11712539" y="3919495"/>
                </a:cubicBezTo>
                <a:cubicBezTo>
                  <a:pt x="11738353" y="4115410"/>
                  <a:pt x="11645164" y="4457202"/>
                  <a:pt x="11712539" y="4595468"/>
                </a:cubicBezTo>
                <a:cubicBezTo>
                  <a:pt x="11779914" y="4733734"/>
                  <a:pt x="11697711" y="5049673"/>
                  <a:pt x="11712539" y="5188428"/>
                </a:cubicBezTo>
                <a:cubicBezTo>
                  <a:pt x="11740958" y="5649771"/>
                  <a:pt x="11325512" y="6129694"/>
                  <a:pt x="10674828" y="6226139"/>
                </a:cubicBezTo>
                <a:cubicBezTo>
                  <a:pt x="10400402" y="6242524"/>
                  <a:pt x="10334296" y="6215548"/>
                  <a:pt x="10107939" y="6226139"/>
                </a:cubicBezTo>
                <a:cubicBezTo>
                  <a:pt x="9881582" y="6236730"/>
                  <a:pt x="9745793" y="6180934"/>
                  <a:pt x="9637421" y="6226139"/>
                </a:cubicBezTo>
                <a:cubicBezTo>
                  <a:pt x="9529049" y="6271344"/>
                  <a:pt x="9452813" y="6213099"/>
                  <a:pt x="9359645" y="6226139"/>
                </a:cubicBezTo>
                <a:cubicBezTo>
                  <a:pt x="9266477" y="6239179"/>
                  <a:pt x="8898359" y="6161934"/>
                  <a:pt x="8600013" y="6226139"/>
                </a:cubicBezTo>
                <a:cubicBezTo>
                  <a:pt x="8301667" y="6290344"/>
                  <a:pt x="8451860" y="6208699"/>
                  <a:pt x="8322238" y="6226139"/>
                </a:cubicBezTo>
                <a:cubicBezTo>
                  <a:pt x="8192616" y="6243579"/>
                  <a:pt x="7883896" y="6153262"/>
                  <a:pt x="7658977" y="6226139"/>
                </a:cubicBezTo>
                <a:cubicBezTo>
                  <a:pt x="7434058" y="6299016"/>
                  <a:pt x="7391779" y="6193870"/>
                  <a:pt x="7188459" y="6226139"/>
                </a:cubicBezTo>
                <a:cubicBezTo>
                  <a:pt x="6985139" y="6258408"/>
                  <a:pt x="6964698" y="6216371"/>
                  <a:pt x="6814312" y="6226139"/>
                </a:cubicBezTo>
                <a:cubicBezTo>
                  <a:pt x="6663926" y="6235907"/>
                  <a:pt x="6562157" y="6216640"/>
                  <a:pt x="6343794" y="6226139"/>
                </a:cubicBezTo>
                <a:cubicBezTo>
                  <a:pt x="6125431" y="6235638"/>
                  <a:pt x="5888886" y="6210366"/>
                  <a:pt x="5680534" y="6226139"/>
                </a:cubicBezTo>
                <a:cubicBezTo>
                  <a:pt x="5472182" y="6241912"/>
                  <a:pt x="5287502" y="6193655"/>
                  <a:pt x="5017273" y="6226139"/>
                </a:cubicBezTo>
                <a:cubicBezTo>
                  <a:pt x="4747044" y="6258623"/>
                  <a:pt x="4713217" y="6220441"/>
                  <a:pt x="4546755" y="6226139"/>
                </a:cubicBezTo>
                <a:cubicBezTo>
                  <a:pt x="4380293" y="6231837"/>
                  <a:pt x="4297245" y="6173262"/>
                  <a:pt x="4076237" y="6226139"/>
                </a:cubicBezTo>
                <a:cubicBezTo>
                  <a:pt x="3855229" y="6279016"/>
                  <a:pt x="3561656" y="6198955"/>
                  <a:pt x="3412977" y="6226139"/>
                </a:cubicBezTo>
                <a:cubicBezTo>
                  <a:pt x="3264298" y="6253323"/>
                  <a:pt x="3154011" y="6189067"/>
                  <a:pt x="3038830" y="6226139"/>
                </a:cubicBezTo>
                <a:cubicBezTo>
                  <a:pt x="2923649" y="6263211"/>
                  <a:pt x="2896492" y="6203977"/>
                  <a:pt x="2761054" y="6226139"/>
                </a:cubicBezTo>
                <a:cubicBezTo>
                  <a:pt x="2625616" y="6248301"/>
                  <a:pt x="2348222" y="6175907"/>
                  <a:pt x="2001423" y="6226139"/>
                </a:cubicBezTo>
                <a:cubicBezTo>
                  <a:pt x="1654624" y="6276371"/>
                  <a:pt x="1781244" y="6193451"/>
                  <a:pt x="1723647" y="6226139"/>
                </a:cubicBezTo>
                <a:cubicBezTo>
                  <a:pt x="1666050" y="6258827"/>
                  <a:pt x="1245355" y="6194607"/>
                  <a:pt x="1037711" y="6226139"/>
                </a:cubicBezTo>
                <a:cubicBezTo>
                  <a:pt x="536715" y="6321185"/>
                  <a:pt x="-97722" y="5786775"/>
                  <a:pt x="0" y="5188428"/>
                </a:cubicBezTo>
                <a:cubicBezTo>
                  <a:pt x="-39773" y="5077664"/>
                  <a:pt x="32780" y="4836542"/>
                  <a:pt x="0" y="4719990"/>
                </a:cubicBezTo>
                <a:cubicBezTo>
                  <a:pt x="-32780" y="4603438"/>
                  <a:pt x="1108" y="4312694"/>
                  <a:pt x="0" y="4168538"/>
                </a:cubicBezTo>
                <a:cubicBezTo>
                  <a:pt x="-1108" y="4024382"/>
                  <a:pt x="22655" y="3809905"/>
                  <a:pt x="0" y="3492564"/>
                </a:cubicBezTo>
                <a:cubicBezTo>
                  <a:pt x="-22655" y="3175223"/>
                  <a:pt x="24229" y="3117895"/>
                  <a:pt x="0" y="2982618"/>
                </a:cubicBezTo>
                <a:cubicBezTo>
                  <a:pt x="-24229" y="2847341"/>
                  <a:pt x="19327" y="2733486"/>
                  <a:pt x="0" y="2514180"/>
                </a:cubicBezTo>
                <a:cubicBezTo>
                  <a:pt x="-19327" y="2294874"/>
                  <a:pt x="64662" y="2167252"/>
                  <a:pt x="0" y="1838206"/>
                </a:cubicBezTo>
                <a:cubicBezTo>
                  <a:pt x="-64662" y="1509160"/>
                  <a:pt x="53774" y="1256858"/>
                  <a:pt x="0" y="1037711"/>
                </a:cubicBezTo>
                <a:close/>
              </a:path>
              <a:path w="11712539" h="6226139" stroke="0" extrusionOk="0">
                <a:moveTo>
                  <a:pt x="0" y="1037711"/>
                </a:moveTo>
                <a:cubicBezTo>
                  <a:pt x="-22157" y="333719"/>
                  <a:pt x="439153" y="-54809"/>
                  <a:pt x="1037711" y="0"/>
                </a:cubicBezTo>
                <a:cubicBezTo>
                  <a:pt x="1137629" y="-23596"/>
                  <a:pt x="1227930" y="8590"/>
                  <a:pt x="1315487" y="0"/>
                </a:cubicBezTo>
                <a:cubicBezTo>
                  <a:pt x="1403044" y="-8590"/>
                  <a:pt x="1694050" y="54555"/>
                  <a:pt x="1882376" y="0"/>
                </a:cubicBezTo>
                <a:cubicBezTo>
                  <a:pt x="2070702" y="-54555"/>
                  <a:pt x="2081498" y="23222"/>
                  <a:pt x="2160152" y="0"/>
                </a:cubicBezTo>
                <a:cubicBezTo>
                  <a:pt x="2238806" y="-23222"/>
                  <a:pt x="2660415" y="12209"/>
                  <a:pt x="2823412" y="0"/>
                </a:cubicBezTo>
                <a:cubicBezTo>
                  <a:pt x="2986409" y="-12209"/>
                  <a:pt x="3029449" y="32564"/>
                  <a:pt x="3197559" y="0"/>
                </a:cubicBezTo>
                <a:cubicBezTo>
                  <a:pt x="3365669" y="-32564"/>
                  <a:pt x="3412160" y="4170"/>
                  <a:pt x="3475335" y="0"/>
                </a:cubicBezTo>
                <a:cubicBezTo>
                  <a:pt x="3538510" y="-4170"/>
                  <a:pt x="3633126" y="26417"/>
                  <a:pt x="3753110" y="0"/>
                </a:cubicBezTo>
                <a:cubicBezTo>
                  <a:pt x="3873094" y="-26417"/>
                  <a:pt x="4095985" y="2031"/>
                  <a:pt x="4320000" y="0"/>
                </a:cubicBezTo>
                <a:cubicBezTo>
                  <a:pt x="4544015" y="-2031"/>
                  <a:pt x="4608527" y="38016"/>
                  <a:pt x="4694147" y="0"/>
                </a:cubicBezTo>
                <a:cubicBezTo>
                  <a:pt x="4779767" y="-38016"/>
                  <a:pt x="4868429" y="18402"/>
                  <a:pt x="4971922" y="0"/>
                </a:cubicBezTo>
                <a:cubicBezTo>
                  <a:pt x="5075416" y="-18402"/>
                  <a:pt x="5515694" y="90340"/>
                  <a:pt x="5731554" y="0"/>
                </a:cubicBezTo>
                <a:cubicBezTo>
                  <a:pt x="5947414" y="-90340"/>
                  <a:pt x="6159953" y="47973"/>
                  <a:pt x="6394814" y="0"/>
                </a:cubicBezTo>
                <a:cubicBezTo>
                  <a:pt x="6629675" y="-47973"/>
                  <a:pt x="6630139" y="15653"/>
                  <a:pt x="6768961" y="0"/>
                </a:cubicBezTo>
                <a:cubicBezTo>
                  <a:pt x="6907783" y="-15653"/>
                  <a:pt x="7087951" y="25927"/>
                  <a:pt x="7335850" y="0"/>
                </a:cubicBezTo>
                <a:cubicBezTo>
                  <a:pt x="7583749" y="-25927"/>
                  <a:pt x="7514854" y="9190"/>
                  <a:pt x="7613626" y="0"/>
                </a:cubicBezTo>
                <a:cubicBezTo>
                  <a:pt x="7712398" y="-9190"/>
                  <a:pt x="7983307" y="51226"/>
                  <a:pt x="8084144" y="0"/>
                </a:cubicBezTo>
                <a:cubicBezTo>
                  <a:pt x="8184981" y="-51226"/>
                  <a:pt x="8228276" y="18514"/>
                  <a:pt x="8361920" y="0"/>
                </a:cubicBezTo>
                <a:cubicBezTo>
                  <a:pt x="8495564" y="-18514"/>
                  <a:pt x="8566146" y="10171"/>
                  <a:pt x="8639696" y="0"/>
                </a:cubicBezTo>
                <a:cubicBezTo>
                  <a:pt x="8713246" y="-10171"/>
                  <a:pt x="8974614" y="45012"/>
                  <a:pt x="9110214" y="0"/>
                </a:cubicBezTo>
                <a:cubicBezTo>
                  <a:pt x="9245814" y="-45012"/>
                  <a:pt x="9539493" y="66808"/>
                  <a:pt x="9677103" y="0"/>
                </a:cubicBezTo>
                <a:cubicBezTo>
                  <a:pt x="9814713" y="-66808"/>
                  <a:pt x="10244975" y="32891"/>
                  <a:pt x="10674828" y="0"/>
                </a:cubicBezTo>
                <a:cubicBezTo>
                  <a:pt x="11205770" y="34949"/>
                  <a:pt x="11591873" y="541648"/>
                  <a:pt x="11712539" y="1037711"/>
                </a:cubicBezTo>
                <a:cubicBezTo>
                  <a:pt x="11775152" y="1195220"/>
                  <a:pt x="11679823" y="1472260"/>
                  <a:pt x="11712539" y="1589163"/>
                </a:cubicBezTo>
                <a:cubicBezTo>
                  <a:pt x="11745255" y="1706066"/>
                  <a:pt x="11635919" y="1934966"/>
                  <a:pt x="11712539" y="2265137"/>
                </a:cubicBezTo>
                <a:cubicBezTo>
                  <a:pt x="11789159" y="2595308"/>
                  <a:pt x="11698275" y="2661350"/>
                  <a:pt x="11712539" y="2816590"/>
                </a:cubicBezTo>
                <a:cubicBezTo>
                  <a:pt x="11726803" y="2971830"/>
                  <a:pt x="11654877" y="3301127"/>
                  <a:pt x="11712539" y="3451056"/>
                </a:cubicBezTo>
                <a:cubicBezTo>
                  <a:pt x="11770201" y="3600985"/>
                  <a:pt x="11710205" y="3875298"/>
                  <a:pt x="11712539" y="4044016"/>
                </a:cubicBezTo>
                <a:cubicBezTo>
                  <a:pt x="11714873" y="4212734"/>
                  <a:pt x="11670361" y="4334351"/>
                  <a:pt x="11712539" y="4553961"/>
                </a:cubicBezTo>
                <a:cubicBezTo>
                  <a:pt x="11754717" y="4773572"/>
                  <a:pt x="11680146" y="5038013"/>
                  <a:pt x="11712539" y="5188428"/>
                </a:cubicBezTo>
                <a:cubicBezTo>
                  <a:pt x="11805330" y="5833224"/>
                  <a:pt x="11297071" y="6095910"/>
                  <a:pt x="10674828" y="6226139"/>
                </a:cubicBezTo>
                <a:cubicBezTo>
                  <a:pt x="10331924" y="6308660"/>
                  <a:pt x="10235528" y="6169786"/>
                  <a:pt x="9915196" y="6226139"/>
                </a:cubicBezTo>
                <a:cubicBezTo>
                  <a:pt x="9594864" y="6282492"/>
                  <a:pt x="9412716" y="6167055"/>
                  <a:pt x="9155565" y="6226139"/>
                </a:cubicBezTo>
                <a:cubicBezTo>
                  <a:pt x="8898414" y="6285223"/>
                  <a:pt x="8773083" y="6149558"/>
                  <a:pt x="8492304" y="6226139"/>
                </a:cubicBezTo>
                <a:cubicBezTo>
                  <a:pt x="8211525" y="6302720"/>
                  <a:pt x="8149351" y="6194960"/>
                  <a:pt x="8021786" y="6226139"/>
                </a:cubicBezTo>
                <a:cubicBezTo>
                  <a:pt x="7894221" y="6257318"/>
                  <a:pt x="7717184" y="6214430"/>
                  <a:pt x="7551268" y="6226139"/>
                </a:cubicBezTo>
                <a:cubicBezTo>
                  <a:pt x="7385352" y="6237848"/>
                  <a:pt x="7268667" y="6184139"/>
                  <a:pt x="7177121" y="6226139"/>
                </a:cubicBezTo>
                <a:cubicBezTo>
                  <a:pt x="7085575" y="6268139"/>
                  <a:pt x="6834607" y="6159799"/>
                  <a:pt x="6513861" y="6226139"/>
                </a:cubicBezTo>
                <a:cubicBezTo>
                  <a:pt x="6193115" y="6292479"/>
                  <a:pt x="6103492" y="6182713"/>
                  <a:pt x="5946972" y="6226139"/>
                </a:cubicBezTo>
                <a:cubicBezTo>
                  <a:pt x="5790452" y="6269565"/>
                  <a:pt x="5583893" y="6175605"/>
                  <a:pt x="5476454" y="6226139"/>
                </a:cubicBezTo>
                <a:cubicBezTo>
                  <a:pt x="5369015" y="6276673"/>
                  <a:pt x="5200017" y="6221344"/>
                  <a:pt x="5005936" y="6226139"/>
                </a:cubicBezTo>
                <a:cubicBezTo>
                  <a:pt x="4811855" y="6230934"/>
                  <a:pt x="4593896" y="6175591"/>
                  <a:pt x="4342675" y="6226139"/>
                </a:cubicBezTo>
                <a:cubicBezTo>
                  <a:pt x="4091454" y="6276687"/>
                  <a:pt x="3807455" y="6161803"/>
                  <a:pt x="3583044" y="6226139"/>
                </a:cubicBezTo>
                <a:cubicBezTo>
                  <a:pt x="3358633" y="6290475"/>
                  <a:pt x="3312583" y="6215550"/>
                  <a:pt x="3112526" y="6226139"/>
                </a:cubicBezTo>
                <a:cubicBezTo>
                  <a:pt x="2912469" y="6236728"/>
                  <a:pt x="2772837" y="6166556"/>
                  <a:pt x="2449265" y="6226139"/>
                </a:cubicBezTo>
                <a:cubicBezTo>
                  <a:pt x="2125693" y="6285722"/>
                  <a:pt x="1941530" y="6186951"/>
                  <a:pt x="1786005" y="6226139"/>
                </a:cubicBezTo>
                <a:cubicBezTo>
                  <a:pt x="1630480" y="6265327"/>
                  <a:pt x="1255459" y="6198865"/>
                  <a:pt x="1037711" y="6226139"/>
                </a:cubicBezTo>
                <a:cubicBezTo>
                  <a:pt x="484326" y="6226509"/>
                  <a:pt x="4582" y="5732076"/>
                  <a:pt x="0" y="5188428"/>
                </a:cubicBezTo>
                <a:cubicBezTo>
                  <a:pt x="-3443" y="4952620"/>
                  <a:pt x="51369" y="4840146"/>
                  <a:pt x="0" y="4636976"/>
                </a:cubicBezTo>
                <a:cubicBezTo>
                  <a:pt x="-51369" y="4433806"/>
                  <a:pt x="58871" y="4310164"/>
                  <a:pt x="0" y="4002509"/>
                </a:cubicBezTo>
                <a:cubicBezTo>
                  <a:pt x="-58871" y="3694854"/>
                  <a:pt x="59276" y="3667757"/>
                  <a:pt x="0" y="3451056"/>
                </a:cubicBezTo>
                <a:cubicBezTo>
                  <a:pt x="-59276" y="3234355"/>
                  <a:pt x="1509" y="3128352"/>
                  <a:pt x="0" y="2858097"/>
                </a:cubicBezTo>
                <a:cubicBezTo>
                  <a:pt x="-1509" y="2587842"/>
                  <a:pt x="2342" y="2575478"/>
                  <a:pt x="0" y="2306644"/>
                </a:cubicBezTo>
                <a:cubicBezTo>
                  <a:pt x="-2342" y="2037810"/>
                  <a:pt x="67343" y="1864045"/>
                  <a:pt x="0" y="1630671"/>
                </a:cubicBezTo>
                <a:cubicBezTo>
                  <a:pt x="-67343" y="1397297"/>
                  <a:pt x="59403" y="1177388"/>
                  <a:pt x="0" y="1037711"/>
                </a:cubicBezTo>
                <a:close/>
              </a:path>
            </a:pathLst>
          </a:custGeom>
          <a:ln>
            <a:extLst>
              <a:ext uri="{C807C97D-BFC1-408E-A445-0C87EB9F89A2}">
                <ask:lineSketchStyleProps xmlns:ask="http://schemas.microsoft.com/office/drawing/2018/sketchyshapes" sd="1527365312">
                  <a:prstGeom prst="roundRect">
                    <a:avLst/>
                  </a:prstGeom>
                  <ask:type>
                    <ask:lineSketchScribble/>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字魂107号-萌趣欢乐体" panose="020F0502020204030204"/>
              <a:ea typeface="字魂107号-萌趣欢乐体"/>
              <a:cs typeface="+mn-cs"/>
            </a:endParaRPr>
          </a:p>
        </p:txBody>
      </p:sp>
      <p:sp>
        <p:nvSpPr>
          <p:cNvPr id="15" name="Rectangle: Rounded Corners 3">
            <a:extLst>
              <a:ext uri="{FF2B5EF4-FFF2-40B4-BE49-F238E27FC236}">
                <a16:creationId xmlns:a16="http://schemas.microsoft.com/office/drawing/2014/main" id="{66A71BFC-1580-E12A-6B33-0167A830ECEE}"/>
              </a:ext>
            </a:extLst>
          </p:cNvPr>
          <p:cNvSpPr/>
          <p:nvPr/>
        </p:nvSpPr>
        <p:spPr>
          <a:xfrm>
            <a:off x="5159829" y="1529634"/>
            <a:ext cx="6368141" cy="3782595"/>
          </a:xfrm>
          <a:custGeom>
            <a:avLst/>
            <a:gdLst>
              <a:gd name="connsiteX0" fmla="*/ 0 w 6368141"/>
              <a:gd name="connsiteY0" fmla="*/ 630444 h 3782595"/>
              <a:gd name="connsiteX1" fmla="*/ 481470 w 6368141"/>
              <a:gd name="connsiteY1" fmla="*/ 0 h 3782595"/>
              <a:gd name="connsiteX2" fmla="*/ 1307693 w 6368141"/>
              <a:gd name="connsiteY2" fmla="*/ 0 h 3782595"/>
              <a:gd name="connsiteX3" fmla="*/ 1971761 w 6368141"/>
              <a:gd name="connsiteY3" fmla="*/ 0 h 3782595"/>
              <a:gd name="connsiteX4" fmla="*/ 2797983 w 6368141"/>
              <a:gd name="connsiteY4" fmla="*/ 0 h 3782595"/>
              <a:gd name="connsiteX5" fmla="*/ 3407999 w 6368141"/>
              <a:gd name="connsiteY5" fmla="*/ 0 h 3782595"/>
              <a:gd name="connsiteX6" fmla="*/ 4234222 w 6368141"/>
              <a:gd name="connsiteY6" fmla="*/ 0 h 3782595"/>
              <a:gd name="connsiteX7" fmla="*/ 4898289 w 6368141"/>
              <a:gd name="connsiteY7" fmla="*/ 0 h 3782595"/>
              <a:gd name="connsiteX8" fmla="*/ 5886669 w 6368141"/>
              <a:gd name="connsiteY8" fmla="*/ 0 h 3782595"/>
              <a:gd name="connsiteX9" fmla="*/ 6368141 w 6368141"/>
              <a:gd name="connsiteY9" fmla="*/ 630444 h 3782595"/>
              <a:gd name="connsiteX10" fmla="*/ 6368141 w 6368141"/>
              <a:gd name="connsiteY10" fmla="*/ 1420577 h 3782595"/>
              <a:gd name="connsiteX11" fmla="*/ 6368141 w 6368141"/>
              <a:gd name="connsiteY11" fmla="*/ 2185496 h 3782595"/>
              <a:gd name="connsiteX12" fmla="*/ 6368141 w 6368141"/>
              <a:gd name="connsiteY12" fmla="*/ 3152148 h 3782595"/>
              <a:gd name="connsiteX13" fmla="*/ 5886669 w 6368141"/>
              <a:gd name="connsiteY13" fmla="*/ 3782595 h 3782595"/>
              <a:gd name="connsiteX14" fmla="*/ 5276653 w 6368141"/>
              <a:gd name="connsiteY14" fmla="*/ 3782595 h 3782595"/>
              <a:gd name="connsiteX15" fmla="*/ 4836516 w 6368141"/>
              <a:gd name="connsiteY15" fmla="*/ 3782595 h 3782595"/>
              <a:gd name="connsiteX16" fmla="*/ 4396378 w 6368141"/>
              <a:gd name="connsiteY16" fmla="*/ 3782595 h 3782595"/>
              <a:gd name="connsiteX17" fmla="*/ 3624208 w 6368141"/>
              <a:gd name="connsiteY17" fmla="*/ 3782595 h 3782595"/>
              <a:gd name="connsiteX18" fmla="*/ 2743931 w 6368141"/>
              <a:gd name="connsiteY18" fmla="*/ 3782595 h 3782595"/>
              <a:gd name="connsiteX19" fmla="*/ 1917708 w 6368141"/>
              <a:gd name="connsiteY19" fmla="*/ 3782595 h 3782595"/>
              <a:gd name="connsiteX20" fmla="*/ 1199590 w 6368141"/>
              <a:gd name="connsiteY20" fmla="*/ 3782595 h 3782595"/>
              <a:gd name="connsiteX21" fmla="*/ 481470 w 6368141"/>
              <a:gd name="connsiteY21" fmla="*/ 3782595 h 3782595"/>
              <a:gd name="connsiteX22" fmla="*/ 0 w 6368141"/>
              <a:gd name="connsiteY22" fmla="*/ 3152148 h 3782595"/>
              <a:gd name="connsiteX23" fmla="*/ 0 w 6368141"/>
              <a:gd name="connsiteY23" fmla="*/ 2311581 h 3782595"/>
              <a:gd name="connsiteX24" fmla="*/ 0 w 6368141"/>
              <a:gd name="connsiteY24" fmla="*/ 1420577 h 3782595"/>
              <a:gd name="connsiteX25" fmla="*/ 0 w 6368141"/>
              <a:gd name="connsiteY25" fmla="*/ 630444 h 3782595"/>
              <a:gd name="connsiteX0" fmla="*/ 0 w 6368141"/>
              <a:gd name="connsiteY0" fmla="*/ 630444 h 3782595"/>
              <a:gd name="connsiteX1" fmla="*/ 481470 w 6368141"/>
              <a:gd name="connsiteY1" fmla="*/ 0 h 3782595"/>
              <a:gd name="connsiteX2" fmla="*/ 1361745 w 6368141"/>
              <a:gd name="connsiteY2" fmla="*/ 0 h 3782595"/>
              <a:gd name="connsiteX3" fmla="*/ 2079865 w 6368141"/>
              <a:gd name="connsiteY3" fmla="*/ 0 h 3782595"/>
              <a:gd name="connsiteX4" fmla="*/ 2743931 w 6368141"/>
              <a:gd name="connsiteY4" fmla="*/ 0 h 3782595"/>
              <a:gd name="connsiteX5" fmla="*/ 3570156 w 6368141"/>
              <a:gd name="connsiteY5" fmla="*/ 0 h 3782595"/>
              <a:gd name="connsiteX6" fmla="*/ 3943577 w 6368141"/>
              <a:gd name="connsiteY6" fmla="*/ 0 h 3782595"/>
              <a:gd name="connsiteX7" fmla="*/ 4288274 w 6368141"/>
              <a:gd name="connsiteY7" fmla="*/ 0 h 3782595"/>
              <a:gd name="connsiteX8" fmla="*/ 4746017 w 6368141"/>
              <a:gd name="connsiteY8" fmla="*/ 0 h 3782595"/>
              <a:gd name="connsiteX9" fmla="*/ 5168549 w 6368141"/>
              <a:gd name="connsiteY9" fmla="*/ 0 h 3782595"/>
              <a:gd name="connsiteX10" fmla="*/ 5886669 w 6368141"/>
              <a:gd name="connsiteY10" fmla="*/ 0 h 3782595"/>
              <a:gd name="connsiteX11" fmla="*/ 6368141 w 6368141"/>
              <a:gd name="connsiteY11" fmla="*/ 630444 h 3782595"/>
              <a:gd name="connsiteX12" fmla="*/ 6368141 w 6368141"/>
              <a:gd name="connsiteY12" fmla="*/ 1420577 h 3782595"/>
              <a:gd name="connsiteX13" fmla="*/ 6368141 w 6368141"/>
              <a:gd name="connsiteY13" fmla="*/ 2261145 h 3782595"/>
              <a:gd name="connsiteX14" fmla="*/ 6368141 w 6368141"/>
              <a:gd name="connsiteY14" fmla="*/ 3152148 h 3782595"/>
              <a:gd name="connsiteX15" fmla="*/ 5886669 w 6368141"/>
              <a:gd name="connsiteY15" fmla="*/ 3782595 h 3782595"/>
              <a:gd name="connsiteX16" fmla="*/ 5114498 w 6368141"/>
              <a:gd name="connsiteY16" fmla="*/ 3782595 h 3782595"/>
              <a:gd name="connsiteX17" fmla="*/ 4342326 w 6368141"/>
              <a:gd name="connsiteY17" fmla="*/ 3782595 h 3782595"/>
              <a:gd name="connsiteX18" fmla="*/ 3462051 w 6368141"/>
              <a:gd name="connsiteY18" fmla="*/ 3782595 h 3782595"/>
              <a:gd name="connsiteX19" fmla="*/ 2689881 w 6368141"/>
              <a:gd name="connsiteY19" fmla="*/ 3782595 h 3782595"/>
              <a:gd name="connsiteX20" fmla="*/ 2079865 w 6368141"/>
              <a:gd name="connsiteY20" fmla="*/ 3782595 h 3782595"/>
              <a:gd name="connsiteX21" fmla="*/ 1415797 w 6368141"/>
              <a:gd name="connsiteY21" fmla="*/ 3782595 h 3782595"/>
              <a:gd name="connsiteX22" fmla="*/ 481470 w 6368141"/>
              <a:gd name="connsiteY22" fmla="*/ 3782595 h 3782595"/>
              <a:gd name="connsiteX23" fmla="*/ 0 w 6368141"/>
              <a:gd name="connsiteY23" fmla="*/ 3152148 h 3782595"/>
              <a:gd name="connsiteX24" fmla="*/ 0 w 6368141"/>
              <a:gd name="connsiteY24" fmla="*/ 2362014 h 3782595"/>
              <a:gd name="connsiteX25" fmla="*/ 0 w 6368141"/>
              <a:gd name="connsiteY25" fmla="*/ 1597096 h 3782595"/>
              <a:gd name="connsiteX26" fmla="*/ 0 w 6368141"/>
              <a:gd name="connsiteY26" fmla="*/ 630444 h 3782595"/>
              <a:gd name="connsiteX0" fmla="*/ 0 w 6368141"/>
              <a:gd name="connsiteY0" fmla="*/ 630444 h 3782595"/>
              <a:gd name="connsiteX1" fmla="*/ 481470 w 6368141"/>
              <a:gd name="connsiteY1" fmla="*/ 0 h 3782595"/>
              <a:gd name="connsiteX2" fmla="*/ 1307693 w 6368141"/>
              <a:gd name="connsiteY2" fmla="*/ 0 h 3782595"/>
              <a:gd name="connsiteX3" fmla="*/ 1971761 w 6368141"/>
              <a:gd name="connsiteY3" fmla="*/ 0 h 3782595"/>
              <a:gd name="connsiteX4" fmla="*/ 2797983 w 6368141"/>
              <a:gd name="connsiteY4" fmla="*/ 0 h 3782595"/>
              <a:gd name="connsiteX5" fmla="*/ 3407999 w 6368141"/>
              <a:gd name="connsiteY5" fmla="*/ 0 h 3782595"/>
              <a:gd name="connsiteX6" fmla="*/ 4234222 w 6368141"/>
              <a:gd name="connsiteY6" fmla="*/ 0 h 3782595"/>
              <a:gd name="connsiteX7" fmla="*/ 4898289 w 6368141"/>
              <a:gd name="connsiteY7" fmla="*/ 0 h 3782595"/>
              <a:gd name="connsiteX8" fmla="*/ 5886669 w 6368141"/>
              <a:gd name="connsiteY8" fmla="*/ 0 h 3782595"/>
              <a:gd name="connsiteX9" fmla="*/ 6368141 w 6368141"/>
              <a:gd name="connsiteY9" fmla="*/ 630444 h 3782595"/>
              <a:gd name="connsiteX10" fmla="*/ 6368141 w 6368141"/>
              <a:gd name="connsiteY10" fmla="*/ 1420577 h 3782595"/>
              <a:gd name="connsiteX11" fmla="*/ 6368141 w 6368141"/>
              <a:gd name="connsiteY11" fmla="*/ 2185496 h 3782595"/>
              <a:gd name="connsiteX12" fmla="*/ 6368141 w 6368141"/>
              <a:gd name="connsiteY12" fmla="*/ 3152148 h 3782595"/>
              <a:gd name="connsiteX13" fmla="*/ 5886669 w 6368141"/>
              <a:gd name="connsiteY13" fmla="*/ 3782595 h 3782595"/>
              <a:gd name="connsiteX14" fmla="*/ 5276653 w 6368141"/>
              <a:gd name="connsiteY14" fmla="*/ 3782595 h 3782595"/>
              <a:gd name="connsiteX15" fmla="*/ 4845319 w 6368141"/>
              <a:gd name="connsiteY15" fmla="*/ 3782595 h 3782595"/>
              <a:gd name="connsiteX16" fmla="*/ 4396378 w 6368141"/>
              <a:gd name="connsiteY16" fmla="*/ 3782595 h 3782595"/>
              <a:gd name="connsiteX17" fmla="*/ 3624208 w 6368141"/>
              <a:gd name="connsiteY17" fmla="*/ 3782595 h 3782595"/>
              <a:gd name="connsiteX18" fmla="*/ 2743931 w 6368141"/>
              <a:gd name="connsiteY18" fmla="*/ 3782595 h 3782595"/>
              <a:gd name="connsiteX19" fmla="*/ 1917708 w 6368141"/>
              <a:gd name="connsiteY19" fmla="*/ 3782595 h 3782595"/>
              <a:gd name="connsiteX20" fmla="*/ 1199590 w 6368141"/>
              <a:gd name="connsiteY20" fmla="*/ 3782595 h 3782595"/>
              <a:gd name="connsiteX21" fmla="*/ 847711 w 6368141"/>
              <a:gd name="connsiteY21" fmla="*/ 3782595 h 3782595"/>
              <a:gd name="connsiteX22" fmla="*/ 481470 w 6368141"/>
              <a:gd name="connsiteY22" fmla="*/ 3782595 h 3782595"/>
              <a:gd name="connsiteX23" fmla="*/ 0 w 6368141"/>
              <a:gd name="connsiteY23" fmla="*/ 3152148 h 3782595"/>
              <a:gd name="connsiteX24" fmla="*/ 0 w 6368141"/>
              <a:gd name="connsiteY24" fmla="*/ 2311581 h 3782595"/>
              <a:gd name="connsiteX25" fmla="*/ 0 w 6368141"/>
              <a:gd name="connsiteY25" fmla="*/ 1420577 h 3782595"/>
              <a:gd name="connsiteX26" fmla="*/ 0 w 6368141"/>
              <a:gd name="connsiteY26" fmla="*/ 630444 h 3782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368141" h="3782595" fill="none" extrusionOk="0">
                <a:moveTo>
                  <a:pt x="0" y="630444"/>
                </a:moveTo>
                <a:cubicBezTo>
                  <a:pt x="33912" y="252682"/>
                  <a:pt x="219417" y="-71429"/>
                  <a:pt x="481470" y="0"/>
                </a:cubicBezTo>
                <a:cubicBezTo>
                  <a:pt x="775434" y="-11437"/>
                  <a:pt x="958718" y="18666"/>
                  <a:pt x="1307693" y="0"/>
                </a:cubicBezTo>
                <a:cubicBezTo>
                  <a:pt x="1664532" y="-32461"/>
                  <a:pt x="1733850" y="35502"/>
                  <a:pt x="1971761" y="0"/>
                </a:cubicBezTo>
                <a:cubicBezTo>
                  <a:pt x="2283256" y="-23047"/>
                  <a:pt x="2460635" y="221235"/>
                  <a:pt x="2797983" y="0"/>
                </a:cubicBezTo>
                <a:cubicBezTo>
                  <a:pt x="3123345" y="-48104"/>
                  <a:pt x="3117704" y="1160"/>
                  <a:pt x="3407999" y="0"/>
                </a:cubicBezTo>
                <a:cubicBezTo>
                  <a:pt x="3733131" y="-19515"/>
                  <a:pt x="4022213" y="94020"/>
                  <a:pt x="4234222" y="0"/>
                </a:cubicBezTo>
                <a:cubicBezTo>
                  <a:pt x="4514641" y="61525"/>
                  <a:pt x="4648630" y="27575"/>
                  <a:pt x="4898289" y="0"/>
                </a:cubicBezTo>
                <a:cubicBezTo>
                  <a:pt x="5217850" y="145326"/>
                  <a:pt x="5642665" y="-37347"/>
                  <a:pt x="5886669" y="0"/>
                </a:cubicBezTo>
                <a:cubicBezTo>
                  <a:pt x="6125463" y="2145"/>
                  <a:pt x="6351394" y="299496"/>
                  <a:pt x="6368141" y="630444"/>
                </a:cubicBezTo>
                <a:cubicBezTo>
                  <a:pt x="6407403" y="685356"/>
                  <a:pt x="6315648" y="995634"/>
                  <a:pt x="6368141" y="1420577"/>
                </a:cubicBezTo>
                <a:cubicBezTo>
                  <a:pt x="6362028" y="1732492"/>
                  <a:pt x="6365658" y="1885943"/>
                  <a:pt x="6368141" y="2185496"/>
                </a:cubicBezTo>
                <a:cubicBezTo>
                  <a:pt x="6351177" y="2473811"/>
                  <a:pt x="6430711" y="2667915"/>
                  <a:pt x="6368141" y="3152148"/>
                </a:cubicBezTo>
                <a:cubicBezTo>
                  <a:pt x="6448586" y="3713057"/>
                  <a:pt x="6267733" y="3854994"/>
                  <a:pt x="5886669" y="3782595"/>
                </a:cubicBezTo>
                <a:cubicBezTo>
                  <a:pt x="5732649" y="3778301"/>
                  <a:pt x="5529117" y="3581043"/>
                  <a:pt x="5276653" y="3782595"/>
                </a:cubicBezTo>
                <a:cubicBezTo>
                  <a:pt x="5076521" y="3760285"/>
                  <a:pt x="5033607" y="3764746"/>
                  <a:pt x="4836516" y="3782595"/>
                </a:cubicBezTo>
                <a:cubicBezTo>
                  <a:pt x="4636745" y="3791643"/>
                  <a:pt x="4609930" y="3820087"/>
                  <a:pt x="4396378" y="3782595"/>
                </a:cubicBezTo>
                <a:cubicBezTo>
                  <a:pt x="4293600" y="3671553"/>
                  <a:pt x="3929900" y="3796245"/>
                  <a:pt x="3624208" y="3782595"/>
                </a:cubicBezTo>
                <a:cubicBezTo>
                  <a:pt x="3422566" y="3626832"/>
                  <a:pt x="3202919" y="3596200"/>
                  <a:pt x="2743931" y="3782595"/>
                </a:cubicBezTo>
                <a:cubicBezTo>
                  <a:pt x="2306469" y="3846051"/>
                  <a:pt x="2166441" y="3754033"/>
                  <a:pt x="1917708" y="3782595"/>
                </a:cubicBezTo>
                <a:cubicBezTo>
                  <a:pt x="1684268" y="3798222"/>
                  <a:pt x="1411999" y="3834300"/>
                  <a:pt x="1199590" y="3782595"/>
                </a:cubicBezTo>
                <a:cubicBezTo>
                  <a:pt x="875643" y="3788745"/>
                  <a:pt x="651075" y="3724497"/>
                  <a:pt x="481470" y="3782595"/>
                </a:cubicBezTo>
                <a:cubicBezTo>
                  <a:pt x="131302" y="3844724"/>
                  <a:pt x="25178" y="3610327"/>
                  <a:pt x="0" y="3152148"/>
                </a:cubicBezTo>
                <a:cubicBezTo>
                  <a:pt x="-55918" y="2808202"/>
                  <a:pt x="22946" y="2605748"/>
                  <a:pt x="0" y="2311581"/>
                </a:cubicBezTo>
                <a:cubicBezTo>
                  <a:pt x="16916" y="2022858"/>
                  <a:pt x="-20144" y="1646703"/>
                  <a:pt x="0" y="1420577"/>
                </a:cubicBezTo>
                <a:cubicBezTo>
                  <a:pt x="-21093" y="1171799"/>
                  <a:pt x="-11855" y="774301"/>
                  <a:pt x="0" y="630444"/>
                </a:cubicBezTo>
                <a:close/>
              </a:path>
              <a:path w="6368141" h="3782595" stroke="0" extrusionOk="0">
                <a:moveTo>
                  <a:pt x="0" y="630444"/>
                </a:moveTo>
                <a:cubicBezTo>
                  <a:pt x="-53001" y="292924"/>
                  <a:pt x="179932" y="82736"/>
                  <a:pt x="481470" y="0"/>
                </a:cubicBezTo>
                <a:cubicBezTo>
                  <a:pt x="851731" y="75501"/>
                  <a:pt x="1051626" y="40894"/>
                  <a:pt x="1361745" y="0"/>
                </a:cubicBezTo>
                <a:cubicBezTo>
                  <a:pt x="1644508" y="16050"/>
                  <a:pt x="1906270" y="-160379"/>
                  <a:pt x="2079865" y="0"/>
                </a:cubicBezTo>
                <a:cubicBezTo>
                  <a:pt x="2275488" y="-40686"/>
                  <a:pt x="2547483" y="-110767"/>
                  <a:pt x="2743931" y="0"/>
                </a:cubicBezTo>
                <a:cubicBezTo>
                  <a:pt x="3088428" y="-126620"/>
                  <a:pt x="3307956" y="-48594"/>
                  <a:pt x="3570156" y="0"/>
                </a:cubicBezTo>
                <a:cubicBezTo>
                  <a:pt x="3665252" y="2657"/>
                  <a:pt x="3803434" y="8191"/>
                  <a:pt x="3943577" y="0"/>
                </a:cubicBezTo>
                <a:cubicBezTo>
                  <a:pt x="4083720" y="-8191"/>
                  <a:pt x="4212384" y="-7230"/>
                  <a:pt x="4288274" y="0"/>
                </a:cubicBezTo>
                <a:cubicBezTo>
                  <a:pt x="4360925" y="65728"/>
                  <a:pt x="4637647" y="-12210"/>
                  <a:pt x="4746017" y="0"/>
                </a:cubicBezTo>
                <a:cubicBezTo>
                  <a:pt x="4856848" y="53918"/>
                  <a:pt x="5038878" y="-8178"/>
                  <a:pt x="5168549" y="0"/>
                </a:cubicBezTo>
                <a:cubicBezTo>
                  <a:pt x="5421541" y="100617"/>
                  <a:pt x="5714870" y="-47261"/>
                  <a:pt x="5886669" y="0"/>
                </a:cubicBezTo>
                <a:cubicBezTo>
                  <a:pt x="6171501" y="-72334"/>
                  <a:pt x="6425138" y="244093"/>
                  <a:pt x="6368141" y="630444"/>
                </a:cubicBezTo>
                <a:cubicBezTo>
                  <a:pt x="6373566" y="963462"/>
                  <a:pt x="6394176" y="1073968"/>
                  <a:pt x="6368141" y="1420577"/>
                </a:cubicBezTo>
                <a:cubicBezTo>
                  <a:pt x="6322829" y="1753714"/>
                  <a:pt x="6401761" y="2101484"/>
                  <a:pt x="6368141" y="2261145"/>
                </a:cubicBezTo>
                <a:cubicBezTo>
                  <a:pt x="6361153" y="2428843"/>
                  <a:pt x="6425888" y="2711400"/>
                  <a:pt x="6368141" y="3152148"/>
                </a:cubicBezTo>
                <a:cubicBezTo>
                  <a:pt x="6410143" y="3434202"/>
                  <a:pt x="6253135" y="3693535"/>
                  <a:pt x="5886669" y="3782595"/>
                </a:cubicBezTo>
                <a:cubicBezTo>
                  <a:pt x="5783430" y="3781747"/>
                  <a:pt x="5406483" y="3703061"/>
                  <a:pt x="5114498" y="3782595"/>
                </a:cubicBezTo>
                <a:cubicBezTo>
                  <a:pt x="4911963" y="3825107"/>
                  <a:pt x="4651059" y="3597815"/>
                  <a:pt x="4342326" y="3782595"/>
                </a:cubicBezTo>
                <a:cubicBezTo>
                  <a:pt x="4206827" y="3930099"/>
                  <a:pt x="3863228" y="3620154"/>
                  <a:pt x="3462051" y="3782595"/>
                </a:cubicBezTo>
                <a:cubicBezTo>
                  <a:pt x="3131336" y="3821273"/>
                  <a:pt x="3004573" y="3769676"/>
                  <a:pt x="2689881" y="3782595"/>
                </a:cubicBezTo>
                <a:cubicBezTo>
                  <a:pt x="2345426" y="3743893"/>
                  <a:pt x="2223625" y="3756078"/>
                  <a:pt x="2079865" y="3782595"/>
                </a:cubicBezTo>
                <a:cubicBezTo>
                  <a:pt x="1898459" y="3772432"/>
                  <a:pt x="1696479" y="3704514"/>
                  <a:pt x="1415797" y="3782595"/>
                </a:cubicBezTo>
                <a:cubicBezTo>
                  <a:pt x="1099310" y="3704862"/>
                  <a:pt x="732265" y="3894003"/>
                  <a:pt x="481470" y="3782595"/>
                </a:cubicBezTo>
                <a:cubicBezTo>
                  <a:pt x="374343" y="3852934"/>
                  <a:pt x="86815" y="3594920"/>
                  <a:pt x="0" y="3152148"/>
                </a:cubicBezTo>
                <a:cubicBezTo>
                  <a:pt x="-18225" y="2845477"/>
                  <a:pt x="-2164" y="2537455"/>
                  <a:pt x="0" y="2362014"/>
                </a:cubicBezTo>
                <a:cubicBezTo>
                  <a:pt x="-4187" y="2232602"/>
                  <a:pt x="-9133" y="1795753"/>
                  <a:pt x="0" y="1597096"/>
                </a:cubicBezTo>
                <a:cubicBezTo>
                  <a:pt x="-8742" y="1367908"/>
                  <a:pt x="22559" y="830113"/>
                  <a:pt x="0" y="630444"/>
                </a:cubicBezTo>
                <a:close/>
              </a:path>
              <a:path w="6368141" h="3782595" fill="none" stroke="0" extrusionOk="0">
                <a:moveTo>
                  <a:pt x="0" y="630444"/>
                </a:moveTo>
                <a:cubicBezTo>
                  <a:pt x="-40556" y="168757"/>
                  <a:pt x="181353" y="-16566"/>
                  <a:pt x="481470" y="0"/>
                </a:cubicBezTo>
                <a:cubicBezTo>
                  <a:pt x="847873" y="31050"/>
                  <a:pt x="908114" y="50655"/>
                  <a:pt x="1307693" y="0"/>
                </a:cubicBezTo>
                <a:cubicBezTo>
                  <a:pt x="1659757" y="-13255"/>
                  <a:pt x="1729248" y="36842"/>
                  <a:pt x="1971761" y="0"/>
                </a:cubicBezTo>
                <a:cubicBezTo>
                  <a:pt x="2217518" y="-62242"/>
                  <a:pt x="2482401" y="49459"/>
                  <a:pt x="2797983" y="0"/>
                </a:cubicBezTo>
                <a:cubicBezTo>
                  <a:pt x="3108219" y="-40725"/>
                  <a:pt x="3126170" y="12168"/>
                  <a:pt x="3407999" y="0"/>
                </a:cubicBezTo>
                <a:cubicBezTo>
                  <a:pt x="3627717" y="-18356"/>
                  <a:pt x="3935310" y="132674"/>
                  <a:pt x="4234222" y="0"/>
                </a:cubicBezTo>
                <a:cubicBezTo>
                  <a:pt x="4476494" y="-31107"/>
                  <a:pt x="4613639" y="62100"/>
                  <a:pt x="4898289" y="0"/>
                </a:cubicBezTo>
                <a:cubicBezTo>
                  <a:pt x="5156963" y="80720"/>
                  <a:pt x="5676915" y="41711"/>
                  <a:pt x="5886669" y="0"/>
                </a:cubicBezTo>
                <a:cubicBezTo>
                  <a:pt x="6151242" y="-148767"/>
                  <a:pt x="6248905" y="251127"/>
                  <a:pt x="6368141" y="630444"/>
                </a:cubicBezTo>
                <a:cubicBezTo>
                  <a:pt x="6350306" y="832916"/>
                  <a:pt x="6379430" y="1230484"/>
                  <a:pt x="6368141" y="1420577"/>
                </a:cubicBezTo>
                <a:cubicBezTo>
                  <a:pt x="6393698" y="1740537"/>
                  <a:pt x="6366306" y="1866819"/>
                  <a:pt x="6368141" y="2185496"/>
                </a:cubicBezTo>
                <a:cubicBezTo>
                  <a:pt x="6393541" y="2540915"/>
                  <a:pt x="6416722" y="2667774"/>
                  <a:pt x="6368141" y="3152148"/>
                </a:cubicBezTo>
                <a:cubicBezTo>
                  <a:pt x="6320389" y="3609075"/>
                  <a:pt x="6209701" y="3785761"/>
                  <a:pt x="5886669" y="3782595"/>
                </a:cubicBezTo>
                <a:cubicBezTo>
                  <a:pt x="5785119" y="3786813"/>
                  <a:pt x="5555983" y="3640387"/>
                  <a:pt x="5276653" y="3782595"/>
                </a:cubicBezTo>
                <a:cubicBezTo>
                  <a:pt x="5096037" y="3829346"/>
                  <a:pt x="4997698" y="3787425"/>
                  <a:pt x="4845319" y="3782595"/>
                </a:cubicBezTo>
                <a:cubicBezTo>
                  <a:pt x="4731754" y="3792211"/>
                  <a:pt x="4525753" y="3756094"/>
                  <a:pt x="4396378" y="3782595"/>
                </a:cubicBezTo>
                <a:cubicBezTo>
                  <a:pt x="4239173" y="3888061"/>
                  <a:pt x="3871812" y="3742396"/>
                  <a:pt x="3624208" y="3782595"/>
                </a:cubicBezTo>
                <a:cubicBezTo>
                  <a:pt x="3437837" y="3817267"/>
                  <a:pt x="3169783" y="3791000"/>
                  <a:pt x="2743931" y="3782595"/>
                </a:cubicBezTo>
                <a:cubicBezTo>
                  <a:pt x="2322119" y="3811405"/>
                  <a:pt x="2207569" y="3794781"/>
                  <a:pt x="1917708" y="3782595"/>
                </a:cubicBezTo>
                <a:cubicBezTo>
                  <a:pt x="1637543" y="3707570"/>
                  <a:pt x="1406804" y="3776348"/>
                  <a:pt x="1199590" y="3782595"/>
                </a:cubicBezTo>
                <a:cubicBezTo>
                  <a:pt x="1065005" y="3779105"/>
                  <a:pt x="944976" y="3766199"/>
                  <a:pt x="847711" y="3782595"/>
                </a:cubicBezTo>
                <a:cubicBezTo>
                  <a:pt x="750446" y="3798991"/>
                  <a:pt x="590986" y="3779975"/>
                  <a:pt x="481470" y="3782595"/>
                </a:cubicBezTo>
                <a:cubicBezTo>
                  <a:pt x="196788" y="3845621"/>
                  <a:pt x="60670" y="3504194"/>
                  <a:pt x="0" y="3152148"/>
                </a:cubicBezTo>
                <a:cubicBezTo>
                  <a:pt x="-8898" y="2928215"/>
                  <a:pt x="-33819" y="2581243"/>
                  <a:pt x="0" y="2311581"/>
                </a:cubicBezTo>
                <a:cubicBezTo>
                  <a:pt x="4692" y="2039222"/>
                  <a:pt x="2147" y="1580574"/>
                  <a:pt x="0" y="1420577"/>
                </a:cubicBezTo>
                <a:cubicBezTo>
                  <a:pt x="-27504" y="1243334"/>
                  <a:pt x="-47250" y="855259"/>
                  <a:pt x="0" y="630444"/>
                </a:cubicBezTo>
                <a:close/>
              </a:path>
              <a:path w="6368141" h="3782595" fill="none" stroke="0" extrusionOk="0">
                <a:moveTo>
                  <a:pt x="0" y="630444"/>
                </a:moveTo>
                <a:cubicBezTo>
                  <a:pt x="-20852" y="259141"/>
                  <a:pt x="176088" y="-47509"/>
                  <a:pt x="481470" y="0"/>
                </a:cubicBezTo>
                <a:cubicBezTo>
                  <a:pt x="807977" y="-1083"/>
                  <a:pt x="919503" y="32146"/>
                  <a:pt x="1307693" y="0"/>
                </a:cubicBezTo>
                <a:cubicBezTo>
                  <a:pt x="1662357" y="-28774"/>
                  <a:pt x="1727380" y="45402"/>
                  <a:pt x="1971761" y="0"/>
                </a:cubicBezTo>
                <a:cubicBezTo>
                  <a:pt x="2210094" y="-17851"/>
                  <a:pt x="2518523" y="202692"/>
                  <a:pt x="2797983" y="0"/>
                </a:cubicBezTo>
                <a:cubicBezTo>
                  <a:pt x="3122412" y="-49416"/>
                  <a:pt x="3123434" y="3935"/>
                  <a:pt x="3407999" y="0"/>
                </a:cubicBezTo>
                <a:cubicBezTo>
                  <a:pt x="3651298" y="-28504"/>
                  <a:pt x="3973488" y="116390"/>
                  <a:pt x="4234222" y="0"/>
                </a:cubicBezTo>
                <a:cubicBezTo>
                  <a:pt x="4502481" y="18795"/>
                  <a:pt x="4633385" y="27102"/>
                  <a:pt x="4898289" y="0"/>
                </a:cubicBezTo>
                <a:cubicBezTo>
                  <a:pt x="5210494" y="130736"/>
                  <a:pt x="5708072" y="11514"/>
                  <a:pt x="5886669" y="0"/>
                </a:cubicBezTo>
                <a:cubicBezTo>
                  <a:pt x="6120413" y="-24619"/>
                  <a:pt x="6392349" y="343107"/>
                  <a:pt x="6368141" y="630444"/>
                </a:cubicBezTo>
                <a:cubicBezTo>
                  <a:pt x="6387847" y="784032"/>
                  <a:pt x="6353352" y="1109287"/>
                  <a:pt x="6368141" y="1420577"/>
                </a:cubicBezTo>
                <a:cubicBezTo>
                  <a:pt x="6381678" y="1744291"/>
                  <a:pt x="6379358" y="1897998"/>
                  <a:pt x="6368141" y="2185496"/>
                </a:cubicBezTo>
                <a:cubicBezTo>
                  <a:pt x="6394412" y="2456369"/>
                  <a:pt x="6414896" y="2679828"/>
                  <a:pt x="6368141" y="3152148"/>
                </a:cubicBezTo>
                <a:cubicBezTo>
                  <a:pt x="6389413" y="3686379"/>
                  <a:pt x="6183367" y="3815650"/>
                  <a:pt x="5886669" y="3782595"/>
                </a:cubicBezTo>
                <a:cubicBezTo>
                  <a:pt x="5684775" y="3772153"/>
                  <a:pt x="5521928" y="3624261"/>
                  <a:pt x="5276653" y="3782595"/>
                </a:cubicBezTo>
                <a:cubicBezTo>
                  <a:pt x="5076705" y="3756090"/>
                  <a:pt x="5029003" y="3774861"/>
                  <a:pt x="4836516" y="3782595"/>
                </a:cubicBezTo>
                <a:cubicBezTo>
                  <a:pt x="4637963" y="3799402"/>
                  <a:pt x="4615335" y="3833993"/>
                  <a:pt x="4396378" y="3782595"/>
                </a:cubicBezTo>
                <a:cubicBezTo>
                  <a:pt x="4247724" y="3760507"/>
                  <a:pt x="3889281" y="3789971"/>
                  <a:pt x="3624208" y="3782595"/>
                </a:cubicBezTo>
                <a:cubicBezTo>
                  <a:pt x="3407879" y="3661536"/>
                  <a:pt x="3161766" y="3652497"/>
                  <a:pt x="2743931" y="3782595"/>
                </a:cubicBezTo>
                <a:cubicBezTo>
                  <a:pt x="2309842" y="3844911"/>
                  <a:pt x="2167602" y="3778932"/>
                  <a:pt x="1917708" y="3782595"/>
                </a:cubicBezTo>
                <a:cubicBezTo>
                  <a:pt x="1649243" y="3747015"/>
                  <a:pt x="1407056" y="3821816"/>
                  <a:pt x="1199590" y="3782595"/>
                </a:cubicBezTo>
                <a:cubicBezTo>
                  <a:pt x="943053" y="3803802"/>
                  <a:pt x="649523" y="3749903"/>
                  <a:pt x="481470" y="3782595"/>
                </a:cubicBezTo>
                <a:cubicBezTo>
                  <a:pt x="185505" y="3849697"/>
                  <a:pt x="25217" y="3527059"/>
                  <a:pt x="0" y="3152148"/>
                </a:cubicBezTo>
                <a:cubicBezTo>
                  <a:pt x="32180" y="2857809"/>
                  <a:pt x="-11137" y="2594087"/>
                  <a:pt x="0" y="2311581"/>
                </a:cubicBezTo>
                <a:cubicBezTo>
                  <a:pt x="66298" y="2050850"/>
                  <a:pt x="-46631" y="1651104"/>
                  <a:pt x="0" y="1420577"/>
                </a:cubicBezTo>
                <a:cubicBezTo>
                  <a:pt x="-22917" y="1208709"/>
                  <a:pt x="-17567" y="787722"/>
                  <a:pt x="0" y="630444"/>
                </a:cubicBezTo>
                <a:close/>
              </a:path>
            </a:pathLst>
          </a:custGeom>
          <a:solidFill>
            <a:schemeClr val="accent4">
              <a:lumMod val="60000"/>
              <a:lumOff val="40000"/>
            </a:schemeClr>
          </a:solidFill>
          <a:ln w="22225">
            <a:solidFill>
              <a:schemeClr val="bg1"/>
            </a:solidFill>
            <a:prstDash val="dash"/>
            <a:extLst>
              <a:ext uri="{C807C97D-BFC1-408E-A445-0C87EB9F89A2}">
                <ask:lineSketchStyleProps xmlns:ask="http://schemas.microsoft.com/office/drawing/2018/sketchyshapes" sd="1219033472">
                  <a:custGeom>
                    <a:avLst/>
                    <a:gdLst>
                      <a:gd name="connsiteX0" fmla="*/ 0 w 7327947"/>
                      <a:gd name="connsiteY0" fmla="*/ 260323 h 1561909"/>
                      <a:gd name="connsiteX1" fmla="*/ 554038 w 7327947"/>
                      <a:gd name="connsiteY1" fmla="*/ 0 h 1561909"/>
                      <a:gd name="connsiteX2" fmla="*/ 1504789 w 7327947"/>
                      <a:gd name="connsiteY2" fmla="*/ 0 h 1561909"/>
                      <a:gd name="connsiteX3" fmla="*/ 2268945 w 7327947"/>
                      <a:gd name="connsiteY3" fmla="*/ 0 h 1561909"/>
                      <a:gd name="connsiteX4" fmla="*/ 3219696 w 7327947"/>
                      <a:gd name="connsiteY4" fmla="*/ 0 h 1561909"/>
                      <a:gd name="connsiteX5" fmla="*/ 3921653 w 7327947"/>
                      <a:gd name="connsiteY5" fmla="*/ 0 h 1561909"/>
                      <a:gd name="connsiteX6" fmla="*/ 4872404 w 7327947"/>
                      <a:gd name="connsiteY6" fmla="*/ 0 h 1561909"/>
                      <a:gd name="connsiteX7" fmla="*/ 5636560 w 7327947"/>
                      <a:gd name="connsiteY7" fmla="*/ 0 h 1561909"/>
                      <a:gd name="connsiteX8" fmla="*/ 6773908 w 7327947"/>
                      <a:gd name="connsiteY8" fmla="*/ 0 h 1561909"/>
                      <a:gd name="connsiteX9" fmla="*/ 7327947 w 7327947"/>
                      <a:gd name="connsiteY9" fmla="*/ 260323 h 1561909"/>
                      <a:gd name="connsiteX10" fmla="*/ 7327947 w 7327947"/>
                      <a:gd name="connsiteY10" fmla="*/ 586585 h 1561909"/>
                      <a:gd name="connsiteX11" fmla="*/ 7327947 w 7327947"/>
                      <a:gd name="connsiteY11" fmla="*/ 902435 h 1561909"/>
                      <a:gd name="connsiteX12" fmla="*/ 7327947 w 7327947"/>
                      <a:gd name="connsiteY12" fmla="*/ 1301585 h 1561909"/>
                      <a:gd name="connsiteX13" fmla="*/ 6773908 w 7327947"/>
                      <a:gd name="connsiteY13" fmla="*/ 1561909 h 1561909"/>
                      <a:gd name="connsiteX14" fmla="*/ 6071951 w 7327947"/>
                      <a:gd name="connsiteY14" fmla="*/ 1561909 h 1561909"/>
                      <a:gd name="connsiteX15" fmla="*/ 5565476 w 7327947"/>
                      <a:gd name="connsiteY15" fmla="*/ 1561909 h 1561909"/>
                      <a:gd name="connsiteX16" fmla="*/ 5059001 w 7327947"/>
                      <a:gd name="connsiteY16" fmla="*/ 1561909 h 1561909"/>
                      <a:gd name="connsiteX17" fmla="*/ 4170449 w 7327947"/>
                      <a:gd name="connsiteY17" fmla="*/ 1561909 h 1561909"/>
                      <a:gd name="connsiteX18" fmla="*/ 3157497 w 7327947"/>
                      <a:gd name="connsiteY18" fmla="*/ 1561909 h 1561909"/>
                      <a:gd name="connsiteX19" fmla="*/ 2206746 w 7327947"/>
                      <a:gd name="connsiteY19" fmla="*/ 1561909 h 1561909"/>
                      <a:gd name="connsiteX20" fmla="*/ 1380393 w 7327947"/>
                      <a:gd name="connsiteY20" fmla="*/ 1561909 h 1561909"/>
                      <a:gd name="connsiteX21" fmla="*/ 554038 w 7327947"/>
                      <a:gd name="connsiteY21" fmla="*/ 1561909 h 1561909"/>
                      <a:gd name="connsiteX22" fmla="*/ 0 w 7327947"/>
                      <a:gd name="connsiteY22" fmla="*/ 1301585 h 1561909"/>
                      <a:gd name="connsiteX23" fmla="*/ 0 w 7327947"/>
                      <a:gd name="connsiteY23" fmla="*/ 954498 h 1561909"/>
                      <a:gd name="connsiteX24" fmla="*/ 0 w 7327947"/>
                      <a:gd name="connsiteY24" fmla="*/ 586585 h 1561909"/>
                      <a:gd name="connsiteX25" fmla="*/ 0 w 7327947"/>
                      <a:gd name="connsiteY25" fmla="*/ 260323 h 1561909"/>
                      <a:gd name="connsiteX0" fmla="*/ 0 w 7327947"/>
                      <a:gd name="connsiteY0" fmla="*/ 260323 h 1561909"/>
                      <a:gd name="connsiteX1" fmla="*/ 554038 w 7327947"/>
                      <a:gd name="connsiteY1" fmla="*/ 0 h 1561909"/>
                      <a:gd name="connsiteX2" fmla="*/ 1566988 w 7327947"/>
                      <a:gd name="connsiteY2" fmla="*/ 0 h 1561909"/>
                      <a:gd name="connsiteX3" fmla="*/ 2393343 w 7327947"/>
                      <a:gd name="connsiteY3" fmla="*/ 0 h 1561909"/>
                      <a:gd name="connsiteX4" fmla="*/ 3157497 w 7327947"/>
                      <a:gd name="connsiteY4" fmla="*/ 0 h 1561909"/>
                      <a:gd name="connsiteX5" fmla="*/ 4108250 w 7327947"/>
                      <a:gd name="connsiteY5" fmla="*/ 0 h 1561909"/>
                      <a:gd name="connsiteX6" fmla="*/ 4934603 w 7327947"/>
                      <a:gd name="connsiteY6" fmla="*/ 0 h 1561909"/>
                      <a:gd name="connsiteX7" fmla="*/ 5461337 w 7327947"/>
                      <a:gd name="connsiteY7" fmla="*/ 0 h 1561909"/>
                      <a:gd name="connsiteX8" fmla="*/ 5947553 w 7327947"/>
                      <a:gd name="connsiteY8" fmla="*/ 0 h 1561909"/>
                      <a:gd name="connsiteX9" fmla="*/ 6773908 w 7327947"/>
                      <a:gd name="connsiteY9" fmla="*/ 0 h 1561909"/>
                      <a:gd name="connsiteX10" fmla="*/ 7327947 w 7327947"/>
                      <a:gd name="connsiteY10" fmla="*/ 260323 h 1561909"/>
                      <a:gd name="connsiteX11" fmla="*/ 7327947 w 7327947"/>
                      <a:gd name="connsiteY11" fmla="*/ 586585 h 1561909"/>
                      <a:gd name="connsiteX12" fmla="*/ 7327947 w 7327947"/>
                      <a:gd name="connsiteY12" fmla="*/ 933672 h 1561909"/>
                      <a:gd name="connsiteX13" fmla="*/ 7327947 w 7327947"/>
                      <a:gd name="connsiteY13" fmla="*/ 1301585 h 1561909"/>
                      <a:gd name="connsiteX14" fmla="*/ 6773908 w 7327947"/>
                      <a:gd name="connsiteY14" fmla="*/ 1561909 h 1561909"/>
                      <a:gd name="connsiteX15" fmla="*/ 5885356 w 7327947"/>
                      <a:gd name="connsiteY15" fmla="*/ 1561909 h 1561909"/>
                      <a:gd name="connsiteX16" fmla="*/ 4996802 w 7327947"/>
                      <a:gd name="connsiteY16" fmla="*/ 1561909 h 1561909"/>
                      <a:gd name="connsiteX17" fmla="*/ 3983852 w 7327947"/>
                      <a:gd name="connsiteY17" fmla="*/ 1561909 h 1561909"/>
                      <a:gd name="connsiteX18" fmla="*/ 3095300 w 7327947"/>
                      <a:gd name="connsiteY18" fmla="*/ 1561909 h 1561909"/>
                      <a:gd name="connsiteX19" fmla="*/ 2393343 w 7327947"/>
                      <a:gd name="connsiteY19" fmla="*/ 1561909 h 1561909"/>
                      <a:gd name="connsiteX20" fmla="*/ 1629187 w 7327947"/>
                      <a:gd name="connsiteY20" fmla="*/ 1561909 h 1561909"/>
                      <a:gd name="connsiteX21" fmla="*/ 554038 w 7327947"/>
                      <a:gd name="connsiteY21" fmla="*/ 1561909 h 1561909"/>
                      <a:gd name="connsiteX22" fmla="*/ 0 w 7327947"/>
                      <a:gd name="connsiteY22" fmla="*/ 1301585 h 1561909"/>
                      <a:gd name="connsiteX23" fmla="*/ 0 w 7327947"/>
                      <a:gd name="connsiteY23" fmla="*/ 975323 h 1561909"/>
                      <a:gd name="connsiteX24" fmla="*/ 0 w 7327947"/>
                      <a:gd name="connsiteY24" fmla="*/ 659473 h 1561909"/>
                      <a:gd name="connsiteX25" fmla="*/ 0 w 7327947"/>
                      <a:gd name="connsiteY25" fmla="*/ 260323 h 1561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327947" h="1561909" fill="none" extrusionOk="0">
                        <a:moveTo>
                          <a:pt x="0" y="260323"/>
                        </a:moveTo>
                        <a:cubicBezTo>
                          <a:pt x="5175" y="113461"/>
                          <a:pt x="246012" y="-25460"/>
                          <a:pt x="554038" y="0"/>
                        </a:cubicBezTo>
                        <a:cubicBezTo>
                          <a:pt x="915630" y="-1514"/>
                          <a:pt x="1088423" y="12928"/>
                          <a:pt x="1504789" y="0"/>
                        </a:cubicBezTo>
                        <a:cubicBezTo>
                          <a:pt x="1919738" y="-14274"/>
                          <a:pt x="1991563" y="11147"/>
                          <a:pt x="2268945" y="0"/>
                        </a:cubicBezTo>
                        <a:cubicBezTo>
                          <a:pt x="2557587" y="-4546"/>
                          <a:pt x="2844102" y="74435"/>
                          <a:pt x="3219696" y="0"/>
                        </a:cubicBezTo>
                        <a:cubicBezTo>
                          <a:pt x="3585875" y="-20709"/>
                          <a:pt x="3590757" y="4167"/>
                          <a:pt x="3921653" y="0"/>
                        </a:cubicBezTo>
                        <a:cubicBezTo>
                          <a:pt x="4262198" y="-8441"/>
                          <a:pt x="4614765" y="33738"/>
                          <a:pt x="4872404" y="0"/>
                        </a:cubicBezTo>
                        <a:cubicBezTo>
                          <a:pt x="5185265" y="22030"/>
                          <a:pt x="5342771" y="5685"/>
                          <a:pt x="5636560" y="0"/>
                        </a:cubicBezTo>
                        <a:cubicBezTo>
                          <a:pt x="5976223" y="50047"/>
                          <a:pt x="6527890" y="1260"/>
                          <a:pt x="6773908" y="0"/>
                        </a:cubicBezTo>
                        <a:cubicBezTo>
                          <a:pt x="7074557" y="-8327"/>
                          <a:pt x="7289057" y="122088"/>
                          <a:pt x="7327947" y="260323"/>
                        </a:cubicBezTo>
                        <a:cubicBezTo>
                          <a:pt x="7315608" y="305039"/>
                          <a:pt x="7304712" y="434941"/>
                          <a:pt x="7327947" y="586585"/>
                        </a:cubicBezTo>
                        <a:cubicBezTo>
                          <a:pt x="7331513" y="713613"/>
                          <a:pt x="7324696" y="776619"/>
                          <a:pt x="7327947" y="902435"/>
                        </a:cubicBezTo>
                        <a:cubicBezTo>
                          <a:pt x="7320057" y="1026261"/>
                          <a:pt x="7380097" y="1109343"/>
                          <a:pt x="7327947" y="1301585"/>
                        </a:cubicBezTo>
                        <a:cubicBezTo>
                          <a:pt x="7390466" y="1519938"/>
                          <a:pt x="7170538" y="1589229"/>
                          <a:pt x="6773908" y="1561909"/>
                        </a:cubicBezTo>
                        <a:cubicBezTo>
                          <a:pt x="6603917" y="1559185"/>
                          <a:pt x="6364526" y="1504088"/>
                          <a:pt x="6071951" y="1561909"/>
                        </a:cubicBezTo>
                        <a:cubicBezTo>
                          <a:pt x="5841083" y="1554770"/>
                          <a:pt x="5788671" y="1558360"/>
                          <a:pt x="5565476" y="1561909"/>
                        </a:cubicBezTo>
                        <a:cubicBezTo>
                          <a:pt x="5342282" y="1565458"/>
                          <a:pt x="5299791" y="1580155"/>
                          <a:pt x="5059001" y="1561909"/>
                        </a:cubicBezTo>
                        <a:cubicBezTo>
                          <a:pt x="4890588" y="1530217"/>
                          <a:pt x="4454434" y="1569433"/>
                          <a:pt x="4170449" y="1561909"/>
                        </a:cubicBezTo>
                        <a:cubicBezTo>
                          <a:pt x="3932677" y="1505563"/>
                          <a:pt x="3668850" y="1507605"/>
                          <a:pt x="3157497" y="1561909"/>
                        </a:cubicBezTo>
                        <a:cubicBezTo>
                          <a:pt x="2655395" y="1585803"/>
                          <a:pt x="2511327" y="1557175"/>
                          <a:pt x="2206746" y="1561909"/>
                        </a:cubicBezTo>
                        <a:cubicBezTo>
                          <a:pt x="1893760" y="1555544"/>
                          <a:pt x="1666593" y="1579068"/>
                          <a:pt x="1380393" y="1561909"/>
                        </a:cubicBezTo>
                        <a:cubicBezTo>
                          <a:pt x="1048435" y="1559311"/>
                          <a:pt x="749655" y="1545987"/>
                          <a:pt x="554038" y="1561909"/>
                        </a:cubicBezTo>
                        <a:cubicBezTo>
                          <a:pt x="231101" y="1576913"/>
                          <a:pt x="34800" y="1459146"/>
                          <a:pt x="0" y="1301585"/>
                        </a:cubicBezTo>
                        <a:cubicBezTo>
                          <a:pt x="-19382" y="1173704"/>
                          <a:pt x="-12338" y="1074704"/>
                          <a:pt x="0" y="954498"/>
                        </a:cubicBezTo>
                        <a:cubicBezTo>
                          <a:pt x="26182" y="835509"/>
                          <a:pt x="-15751" y="678789"/>
                          <a:pt x="0" y="586585"/>
                        </a:cubicBezTo>
                        <a:cubicBezTo>
                          <a:pt x="-15882" y="487366"/>
                          <a:pt x="-15927" y="330112"/>
                          <a:pt x="0" y="260323"/>
                        </a:cubicBezTo>
                        <a:close/>
                      </a:path>
                      <a:path w="7327947" h="1561909" stroke="0" extrusionOk="0">
                        <a:moveTo>
                          <a:pt x="0" y="260323"/>
                        </a:moveTo>
                        <a:cubicBezTo>
                          <a:pt x="-49330" y="114878"/>
                          <a:pt x="212863" y="28958"/>
                          <a:pt x="554038" y="0"/>
                        </a:cubicBezTo>
                        <a:cubicBezTo>
                          <a:pt x="1012582" y="28376"/>
                          <a:pt x="1201855" y="8744"/>
                          <a:pt x="1566988" y="0"/>
                        </a:cubicBezTo>
                        <a:cubicBezTo>
                          <a:pt x="1899037" y="7043"/>
                          <a:pt x="2194695" y="-55896"/>
                          <a:pt x="2393343" y="0"/>
                        </a:cubicBezTo>
                        <a:cubicBezTo>
                          <a:pt x="2597537" y="-2433"/>
                          <a:pt x="2911649" y="-38351"/>
                          <a:pt x="3157497" y="0"/>
                        </a:cubicBezTo>
                        <a:cubicBezTo>
                          <a:pt x="3498250" y="-38526"/>
                          <a:pt x="3774400" y="-10312"/>
                          <a:pt x="4108250" y="0"/>
                        </a:cubicBezTo>
                        <a:cubicBezTo>
                          <a:pt x="4465181" y="-1433"/>
                          <a:pt x="4548034" y="-1329"/>
                          <a:pt x="4934603" y="0"/>
                        </a:cubicBezTo>
                        <a:cubicBezTo>
                          <a:pt x="5049844" y="25894"/>
                          <a:pt x="5321615" y="-11609"/>
                          <a:pt x="5461337" y="0"/>
                        </a:cubicBezTo>
                        <a:cubicBezTo>
                          <a:pt x="5601059" y="11609"/>
                          <a:pt x="5776204" y="-587"/>
                          <a:pt x="5947553" y="0"/>
                        </a:cubicBezTo>
                        <a:cubicBezTo>
                          <a:pt x="6232970" y="46460"/>
                          <a:pt x="6557424" y="-22491"/>
                          <a:pt x="6773908" y="0"/>
                        </a:cubicBezTo>
                        <a:cubicBezTo>
                          <a:pt x="7085065" y="-20514"/>
                          <a:pt x="7320360" y="109549"/>
                          <a:pt x="7327947" y="260323"/>
                        </a:cubicBezTo>
                        <a:cubicBezTo>
                          <a:pt x="7328089" y="397441"/>
                          <a:pt x="7357446" y="441356"/>
                          <a:pt x="7327947" y="586585"/>
                        </a:cubicBezTo>
                        <a:cubicBezTo>
                          <a:pt x="7314696" y="729386"/>
                          <a:pt x="7333781" y="868522"/>
                          <a:pt x="7327947" y="933672"/>
                        </a:cubicBezTo>
                        <a:cubicBezTo>
                          <a:pt x="7320161" y="1006824"/>
                          <a:pt x="7347921" y="1131690"/>
                          <a:pt x="7327947" y="1301585"/>
                        </a:cubicBezTo>
                        <a:cubicBezTo>
                          <a:pt x="7355183" y="1402844"/>
                          <a:pt x="7148355" y="1525504"/>
                          <a:pt x="6773908" y="1561909"/>
                        </a:cubicBezTo>
                        <a:cubicBezTo>
                          <a:pt x="6600895" y="1581507"/>
                          <a:pt x="6205677" y="1542233"/>
                          <a:pt x="5885356" y="1561909"/>
                        </a:cubicBezTo>
                        <a:cubicBezTo>
                          <a:pt x="5599037" y="1570818"/>
                          <a:pt x="5307932" y="1499325"/>
                          <a:pt x="4996802" y="1561909"/>
                        </a:cubicBezTo>
                        <a:cubicBezTo>
                          <a:pt x="4774166" y="1614393"/>
                          <a:pt x="4439894" y="1506770"/>
                          <a:pt x="3983852" y="1561909"/>
                        </a:cubicBezTo>
                        <a:cubicBezTo>
                          <a:pt x="3607761" y="1581421"/>
                          <a:pt x="3454639" y="1549077"/>
                          <a:pt x="3095300" y="1561909"/>
                        </a:cubicBezTo>
                        <a:cubicBezTo>
                          <a:pt x="2726043" y="1548258"/>
                          <a:pt x="2559805" y="1561067"/>
                          <a:pt x="2393343" y="1561909"/>
                        </a:cubicBezTo>
                        <a:cubicBezTo>
                          <a:pt x="2205869" y="1564333"/>
                          <a:pt x="1978148" y="1518695"/>
                          <a:pt x="1629187" y="1561909"/>
                        </a:cubicBezTo>
                        <a:cubicBezTo>
                          <a:pt x="1226670" y="1521567"/>
                          <a:pt x="805949" y="1609808"/>
                          <a:pt x="554038" y="1561909"/>
                        </a:cubicBezTo>
                        <a:cubicBezTo>
                          <a:pt x="345662" y="1577710"/>
                          <a:pt x="50973" y="1473078"/>
                          <a:pt x="0" y="1301585"/>
                        </a:cubicBezTo>
                        <a:cubicBezTo>
                          <a:pt x="-12673" y="1165966"/>
                          <a:pt x="-20548" y="1051468"/>
                          <a:pt x="0" y="975323"/>
                        </a:cubicBezTo>
                        <a:cubicBezTo>
                          <a:pt x="23142" y="926589"/>
                          <a:pt x="17301" y="757332"/>
                          <a:pt x="0" y="659473"/>
                        </a:cubicBezTo>
                        <a:cubicBezTo>
                          <a:pt x="-5375" y="552440"/>
                          <a:pt x="2979" y="335913"/>
                          <a:pt x="0" y="260323"/>
                        </a:cubicBezTo>
                        <a:close/>
                      </a:path>
                      <a:path w="7327947" h="1561909" fill="none" stroke="0" extrusionOk="0">
                        <a:moveTo>
                          <a:pt x="0" y="260323"/>
                        </a:moveTo>
                        <a:cubicBezTo>
                          <a:pt x="-57932" y="87295"/>
                          <a:pt x="174236" y="15429"/>
                          <a:pt x="554038" y="0"/>
                        </a:cubicBezTo>
                        <a:cubicBezTo>
                          <a:pt x="959795" y="11511"/>
                          <a:pt x="1054606" y="18823"/>
                          <a:pt x="1504789" y="0"/>
                        </a:cubicBezTo>
                        <a:cubicBezTo>
                          <a:pt x="1920132" y="-11963"/>
                          <a:pt x="1986341" y="14979"/>
                          <a:pt x="2268945" y="0"/>
                        </a:cubicBezTo>
                        <a:cubicBezTo>
                          <a:pt x="2518275" y="-19925"/>
                          <a:pt x="2875117" y="30151"/>
                          <a:pt x="3219696" y="0"/>
                        </a:cubicBezTo>
                        <a:cubicBezTo>
                          <a:pt x="3582477" y="-21884"/>
                          <a:pt x="3594610" y="3782"/>
                          <a:pt x="3921653" y="0"/>
                        </a:cubicBezTo>
                        <a:cubicBezTo>
                          <a:pt x="4239147" y="-10628"/>
                          <a:pt x="4526063" y="44507"/>
                          <a:pt x="4872404" y="0"/>
                        </a:cubicBezTo>
                        <a:cubicBezTo>
                          <a:pt x="5164929" y="-13713"/>
                          <a:pt x="5312378" y="20647"/>
                          <a:pt x="5636560" y="0"/>
                        </a:cubicBezTo>
                        <a:cubicBezTo>
                          <a:pt x="5983619" y="37543"/>
                          <a:pt x="6548667" y="13952"/>
                          <a:pt x="6773908" y="0"/>
                        </a:cubicBezTo>
                        <a:cubicBezTo>
                          <a:pt x="7054537" y="-32597"/>
                          <a:pt x="7264325" y="119234"/>
                          <a:pt x="7327947" y="260323"/>
                        </a:cubicBezTo>
                        <a:cubicBezTo>
                          <a:pt x="7305434" y="340813"/>
                          <a:pt x="7322419" y="489796"/>
                          <a:pt x="7327947" y="586585"/>
                        </a:cubicBezTo>
                        <a:cubicBezTo>
                          <a:pt x="7342593" y="721314"/>
                          <a:pt x="7326515" y="768153"/>
                          <a:pt x="7327947" y="902435"/>
                        </a:cubicBezTo>
                        <a:cubicBezTo>
                          <a:pt x="7334509" y="1037675"/>
                          <a:pt x="7370020" y="1106452"/>
                          <a:pt x="7327947" y="1301585"/>
                        </a:cubicBezTo>
                        <a:cubicBezTo>
                          <a:pt x="7305790" y="1486023"/>
                          <a:pt x="7088758" y="1558981"/>
                          <a:pt x="6773908" y="1561909"/>
                        </a:cubicBezTo>
                        <a:cubicBezTo>
                          <a:pt x="6609347" y="1551557"/>
                          <a:pt x="6345317" y="1517553"/>
                          <a:pt x="6071951" y="1561909"/>
                        </a:cubicBezTo>
                        <a:cubicBezTo>
                          <a:pt x="5853997" y="1572740"/>
                          <a:pt x="5727098" y="1562603"/>
                          <a:pt x="5575606" y="1561909"/>
                        </a:cubicBezTo>
                        <a:cubicBezTo>
                          <a:pt x="5424114" y="1561215"/>
                          <a:pt x="5195018" y="1554360"/>
                          <a:pt x="5059001" y="1561909"/>
                        </a:cubicBezTo>
                        <a:cubicBezTo>
                          <a:pt x="4852167" y="1605950"/>
                          <a:pt x="4432973" y="1564485"/>
                          <a:pt x="4170449" y="1561909"/>
                        </a:cubicBezTo>
                        <a:cubicBezTo>
                          <a:pt x="3898034" y="1587790"/>
                          <a:pt x="3645770" y="1556331"/>
                          <a:pt x="3157497" y="1561909"/>
                        </a:cubicBezTo>
                        <a:cubicBezTo>
                          <a:pt x="2662115" y="1574256"/>
                          <a:pt x="2524095" y="1576436"/>
                          <a:pt x="2206746" y="1561909"/>
                        </a:cubicBezTo>
                        <a:cubicBezTo>
                          <a:pt x="1888236" y="1535910"/>
                          <a:pt x="1638984" y="1570478"/>
                          <a:pt x="1380393" y="1561909"/>
                        </a:cubicBezTo>
                        <a:cubicBezTo>
                          <a:pt x="1086646" y="1562094"/>
                          <a:pt x="748142" y="1564705"/>
                          <a:pt x="554038" y="1561909"/>
                        </a:cubicBezTo>
                        <a:cubicBezTo>
                          <a:pt x="234677" y="1598128"/>
                          <a:pt x="31125" y="1422426"/>
                          <a:pt x="0" y="1301585"/>
                        </a:cubicBezTo>
                        <a:cubicBezTo>
                          <a:pt x="25020" y="1196791"/>
                          <a:pt x="-35246" y="1049745"/>
                          <a:pt x="0" y="954498"/>
                        </a:cubicBezTo>
                        <a:cubicBezTo>
                          <a:pt x="46888" y="844301"/>
                          <a:pt x="272" y="671205"/>
                          <a:pt x="0" y="586585"/>
                        </a:cubicBezTo>
                        <a:cubicBezTo>
                          <a:pt x="-3689" y="505118"/>
                          <a:pt x="-18973" y="346520"/>
                          <a:pt x="0" y="260323"/>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4000" dirty="0">
                <a:solidFill>
                  <a:srgbClr val="002060"/>
                </a:solidFill>
                <a:latin typeface="Cambria" panose="02040503050406030204" pitchFamily="18" charset="0"/>
                <a:ea typeface="Cambria" panose="02040503050406030204" pitchFamily="18" charset="0"/>
              </a:rPr>
              <a:t>Bạn có vẻ mặt sợ hãi, người co rúm lại khi bị một bạn lớn hơn, dọa nạt, trấn lột tiền, bị bắt nạt, bị xâm hại, mất an toàn về tinh thần.</a:t>
            </a:r>
            <a:endParaRPr kumimoji="0" lang="vi-VN" sz="4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pic>
        <p:nvPicPr>
          <p:cNvPr id="3" name="Picture 2">
            <a:extLst>
              <a:ext uri="{FF2B5EF4-FFF2-40B4-BE49-F238E27FC236}">
                <a16:creationId xmlns:a16="http://schemas.microsoft.com/office/drawing/2014/main" id="{CBB4C018-DC72-2357-2BE2-83C1F517D98F}"/>
              </a:ext>
            </a:extLst>
          </p:cNvPr>
          <p:cNvPicPr>
            <a:picLocks noChangeAspect="1"/>
          </p:cNvPicPr>
          <p:nvPr/>
        </p:nvPicPr>
        <p:blipFill>
          <a:blip r:embed="rId3"/>
          <a:stretch>
            <a:fillRect/>
          </a:stretch>
        </p:blipFill>
        <p:spPr>
          <a:xfrm>
            <a:off x="470127" y="1759404"/>
            <a:ext cx="4362501" cy="3672568"/>
          </a:xfrm>
          <a:prstGeom prst="rect">
            <a:avLst/>
          </a:prstGeom>
        </p:spPr>
      </p:pic>
    </p:spTree>
    <p:extLst>
      <p:ext uri="{BB962C8B-B14F-4D97-AF65-F5344CB8AC3E}">
        <p14:creationId xmlns:p14="http://schemas.microsoft.com/office/powerpoint/2010/main" val="4469155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with medium confidence">
            <a:extLst>
              <a:ext uri="{FF2B5EF4-FFF2-40B4-BE49-F238E27FC236}">
                <a16:creationId xmlns:a16="http://schemas.microsoft.com/office/drawing/2014/main" id="{3ADA7D20-8D30-4696-8EFC-2E569035D5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5626807"/>
          </a:xfrm>
          <a:prstGeom prst="rect">
            <a:avLst/>
          </a:prstGeom>
        </p:spPr>
      </p:pic>
      <p:sp>
        <p:nvSpPr>
          <p:cNvPr id="7" name="Rectangle: Rounded Corners 6">
            <a:extLst>
              <a:ext uri="{FF2B5EF4-FFF2-40B4-BE49-F238E27FC236}">
                <a16:creationId xmlns:a16="http://schemas.microsoft.com/office/drawing/2014/main" id="{7EC76B61-C6C6-40CE-98E2-49DE3E554C08}"/>
              </a:ext>
            </a:extLst>
          </p:cNvPr>
          <p:cNvSpPr/>
          <p:nvPr/>
        </p:nvSpPr>
        <p:spPr>
          <a:xfrm>
            <a:off x="236305" y="308225"/>
            <a:ext cx="11712539" cy="6226139"/>
          </a:xfrm>
          <a:custGeom>
            <a:avLst/>
            <a:gdLst>
              <a:gd name="connsiteX0" fmla="*/ 0 w 11712539"/>
              <a:gd name="connsiteY0" fmla="*/ 1037711 h 6226139"/>
              <a:gd name="connsiteX1" fmla="*/ 1037711 w 11712539"/>
              <a:gd name="connsiteY1" fmla="*/ 0 h 6226139"/>
              <a:gd name="connsiteX2" fmla="*/ 1797343 w 11712539"/>
              <a:gd name="connsiteY2" fmla="*/ 0 h 6226139"/>
              <a:gd name="connsiteX3" fmla="*/ 2171489 w 11712539"/>
              <a:gd name="connsiteY3" fmla="*/ 0 h 6226139"/>
              <a:gd name="connsiteX4" fmla="*/ 2449265 w 11712539"/>
              <a:gd name="connsiteY4" fmla="*/ 0 h 6226139"/>
              <a:gd name="connsiteX5" fmla="*/ 3112526 w 11712539"/>
              <a:gd name="connsiteY5" fmla="*/ 0 h 6226139"/>
              <a:gd name="connsiteX6" fmla="*/ 3486672 w 11712539"/>
              <a:gd name="connsiteY6" fmla="*/ 0 h 6226139"/>
              <a:gd name="connsiteX7" fmla="*/ 4246304 w 11712539"/>
              <a:gd name="connsiteY7" fmla="*/ 0 h 6226139"/>
              <a:gd name="connsiteX8" fmla="*/ 4620451 w 11712539"/>
              <a:gd name="connsiteY8" fmla="*/ 0 h 6226139"/>
              <a:gd name="connsiteX9" fmla="*/ 4994598 w 11712539"/>
              <a:gd name="connsiteY9" fmla="*/ 0 h 6226139"/>
              <a:gd name="connsiteX10" fmla="*/ 5272374 w 11712539"/>
              <a:gd name="connsiteY10" fmla="*/ 0 h 6226139"/>
              <a:gd name="connsiteX11" fmla="*/ 5742892 w 11712539"/>
              <a:gd name="connsiteY11" fmla="*/ 0 h 6226139"/>
              <a:gd name="connsiteX12" fmla="*/ 6213410 w 11712539"/>
              <a:gd name="connsiteY12" fmla="*/ 0 h 6226139"/>
              <a:gd name="connsiteX13" fmla="*/ 6683928 w 11712539"/>
              <a:gd name="connsiteY13" fmla="*/ 0 h 6226139"/>
              <a:gd name="connsiteX14" fmla="*/ 7347188 w 11712539"/>
              <a:gd name="connsiteY14" fmla="*/ 0 h 6226139"/>
              <a:gd name="connsiteX15" fmla="*/ 7721335 w 11712539"/>
              <a:gd name="connsiteY15" fmla="*/ 0 h 6226139"/>
              <a:gd name="connsiteX16" fmla="*/ 8288224 w 11712539"/>
              <a:gd name="connsiteY16" fmla="*/ 0 h 6226139"/>
              <a:gd name="connsiteX17" fmla="*/ 8662371 w 11712539"/>
              <a:gd name="connsiteY17" fmla="*/ 0 h 6226139"/>
              <a:gd name="connsiteX18" fmla="*/ 9422003 w 11712539"/>
              <a:gd name="connsiteY18" fmla="*/ 0 h 6226139"/>
              <a:gd name="connsiteX19" fmla="*/ 9892521 w 11712539"/>
              <a:gd name="connsiteY19" fmla="*/ 0 h 6226139"/>
              <a:gd name="connsiteX20" fmla="*/ 10170297 w 11712539"/>
              <a:gd name="connsiteY20" fmla="*/ 0 h 6226139"/>
              <a:gd name="connsiteX21" fmla="*/ 10674828 w 11712539"/>
              <a:gd name="connsiteY21" fmla="*/ 0 h 6226139"/>
              <a:gd name="connsiteX22" fmla="*/ 11712539 w 11712539"/>
              <a:gd name="connsiteY22" fmla="*/ 1037711 h 6226139"/>
              <a:gd name="connsiteX23" fmla="*/ 11712539 w 11712539"/>
              <a:gd name="connsiteY23" fmla="*/ 1713685 h 6226139"/>
              <a:gd name="connsiteX24" fmla="*/ 11712539 w 11712539"/>
              <a:gd name="connsiteY24" fmla="*/ 2223630 h 6226139"/>
              <a:gd name="connsiteX25" fmla="*/ 11712539 w 11712539"/>
              <a:gd name="connsiteY25" fmla="*/ 2733575 h 6226139"/>
              <a:gd name="connsiteX26" fmla="*/ 11712539 w 11712539"/>
              <a:gd name="connsiteY26" fmla="*/ 3326535 h 6226139"/>
              <a:gd name="connsiteX27" fmla="*/ 11712539 w 11712539"/>
              <a:gd name="connsiteY27" fmla="*/ 3919495 h 6226139"/>
              <a:gd name="connsiteX28" fmla="*/ 11712539 w 11712539"/>
              <a:gd name="connsiteY28" fmla="*/ 4595468 h 6226139"/>
              <a:gd name="connsiteX29" fmla="*/ 11712539 w 11712539"/>
              <a:gd name="connsiteY29" fmla="*/ 5188428 h 6226139"/>
              <a:gd name="connsiteX30" fmla="*/ 10674828 w 11712539"/>
              <a:gd name="connsiteY30" fmla="*/ 6226139 h 6226139"/>
              <a:gd name="connsiteX31" fmla="*/ 10107939 w 11712539"/>
              <a:gd name="connsiteY31" fmla="*/ 6226139 h 6226139"/>
              <a:gd name="connsiteX32" fmla="*/ 9637421 w 11712539"/>
              <a:gd name="connsiteY32" fmla="*/ 6226139 h 6226139"/>
              <a:gd name="connsiteX33" fmla="*/ 9359645 w 11712539"/>
              <a:gd name="connsiteY33" fmla="*/ 6226139 h 6226139"/>
              <a:gd name="connsiteX34" fmla="*/ 8600013 w 11712539"/>
              <a:gd name="connsiteY34" fmla="*/ 6226139 h 6226139"/>
              <a:gd name="connsiteX35" fmla="*/ 8322238 w 11712539"/>
              <a:gd name="connsiteY35" fmla="*/ 6226139 h 6226139"/>
              <a:gd name="connsiteX36" fmla="*/ 7658977 w 11712539"/>
              <a:gd name="connsiteY36" fmla="*/ 6226139 h 6226139"/>
              <a:gd name="connsiteX37" fmla="*/ 7188459 w 11712539"/>
              <a:gd name="connsiteY37" fmla="*/ 6226139 h 6226139"/>
              <a:gd name="connsiteX38" fmla="*/ 6814312 w 11712539"/>
              <a:gd name="connsiteY38" fmla="*/ 6226139 h 6226139"/>
              <a:gd name="connsiteX39" fmla="*/ 6343794 w 11712539"/>
              <a:gd name="connsiteY39" fmla="*/ 6226139 h 6226139"/>
              <a:gd name="connsiteX40" fmla="*/ 5680534 w 11712539"/>
              <a:gd name="connsiteY40" fmla="*/ 6226139 h 6226139"/>
              <a:gd name="connsiteX41" fmla="*/ 5017273 w 11712539"/>
              <a:gd name="connsiteY41" fmla="*/ 6226139 h 6226139"/>
              <a:gd name="connsiteX42" fmla="*/ 4546755 w 11712539"/>
              <a:gd name="connsiteY42" fmla="*/ 6226139 h 6226139"/>
              <a:gd name="connsiteX43" fmla="*/ 4076237 w 11712539"/>
              <a:gd name="connsiteY43" fmla="*/ 6226139 h 6226139"/>
              <a:gd name="connsiteX44" fmla="*/ 3412977 w 11712539"/>
              <a:gd name="connsiteY44" fmla="*/ 6226139 h 6226139"/>
              <a:gd name="connsiteX45" fmla="*/ 3038830 w 11712539"/>
              <a:gd name="connsiteY45" fmla="*/ 6226139 h 6226139"/>
              <a:gd name="connsiteX46" fmla="*/ 2761054 w 11712539"/>
              <a:gd name="connsiteY46" fmla="*/ 6226139 h 6226139"/>
              <a:gd name="connsiteX47" fmla="*/ 2001423 w 11712539"/>
              <a:gd name="connsiteY47" fmla="*/ 6226139 h 6226139"/>
              <a:gd name="connsiteX48" fmla="*/ 1723647 w 11712539"/>
              <a:gd name="connsiteY48" fmla="*/ 6226139 h 6226139"/>
              <a:gd name="connsiteX49" fmla="*/ 1037711 w 11712539"/>
              <a:gd name="connsiteY49" fmla="*/ 6226139 h 6226139"/>
              <a:gd name="connsiteX50" fmla="*/ 0 w 11712539"/>
              <a:gd name="connsiteY50" fmla="*/ 5188428 h 6226139"/>
              <a:gd name="connsiteX51" fmla="*/ 0 w 11712539"/>
              <a:gd name="connsiteY51" fmla="*/ 4719990 h 6226139"/>
              <a:gd name="connsiteX52" fmla="*/ 0 w 11712539"/>
              <a:gd name="connsiteY52" fmla="*/ 4168538 h 6226139"/>
              <a:gd name="connsiteX53" fmla="*/ 0 w 11712539"/>
              <a:gd name="connsiteY53" fmla="*/ 3492564 h 6226139"/>
              <a:gd name="connsiteX54" fmla="*/ 0 w 11712539"/>
              <a:gd name="connsiteY54" fmla="*/ 2982618 h 6226139"/>
              <a:gd name="connsiteX55" fmla="*/ 0 w 11712539"/>
              <a:gd name="connsiteY55" fmla="*/ 2514180 h 6226139"/>
              <a:gd name="connsiteX56" fmla="*/ 0 w 11712539"/>
              <a:gd name="connsiteY56" fmla="*/ 1838206 h 6226139"/>
              <a:gd name="connsiteX57" fmla="*/ 0 w 11712539"/>
              <a:gd name="connsiteY57" fmla="*/ 1037711 h 622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712539" h="6226139" fill="none" extrusionOk="0">
                <a:moveTo>
                  <a:pt x="0" y="1037711"/>
                </a:moveTo>
                <a:cubicBezTo>
                  <a:pt x="11841" y="480803"/>
                  <a:pt x="518572" y="86786"/>
                  <a:pt x="1037711" y="0"/>
                </a:cubicBezTo>
                <a:cubicBezTo>
                  <a:pt x="1405470" y="-71523"/>
                  <a:pt x="1624925" y="56167"/>
                  <a:pt x="1797343" y="0"/>
                </a:cubicBezTo>
                <a:cubicBezTo>
                  <a:pt x="1969761" y="-56167"/>
                  <a:pt x="2045163" y="22966"/>
                  <a:pt x="2171489" y="0"/>
                </a:cubicBezTo>
                <a:cubicBezTo>
                  <a:pt x="2297815" y="-22966"/>
                  <a:pt x="2330558" y="29423"/>
                  <a:pt x="2449265" y="0"/>
                </a:cubicBezTo>
                <a:cubicBezTo>
                  <a:pt x="2567972" y="-29423"/>
                  <a:pt x="2853237" y="15834"/>
                  <a:pt x="3112526" y="0"/>
                </a:cubicBezTo>
                <a:cubicBezTo>
                  <a:pt x="3371815" y="-15834"/>
                  <a:pt x="3309033" y="20480"/>
                  <a:pt x="3486672" y="0"/>
                </a:cubicBezTo>
                <a:cubicBezTo>
                  <a:pt x="3664311" y="-20480"/>
                  <a:pt x="4015834" y="22894"/>
                  <a:pt x="4246304" y="0"/>
                </a:cubicBezTo>
                <a:cubicBezTo>
                  <a:pt x="4476774" y="-22894"/>
                  <a:pt x="4460473" y="1013"/>
                  <a:pt x="4620451" y="0"/>
                </a:cubicBezTo>
                <a:cubicBezTo>
                  <a:pt x="4780429" y="-1013"/>
                  <a:pt x="4854093" y="43051"/>
                  <a:pt x="4994598" y="0"/>
                </a:cubicBezTo>
                <a:cubicBezTo>
                  <a:pt x="5135103" y="-43051"/>
                  <a:pt x="5161213" y="11116"/>
                  <a:pt x="5272374" y="0"/>
                </a:cubicBezTo>
                <a:cubicBezTo>
                  <a:pt x="5383535" y="-11116"/>
                  <a:pt x="5563254" y="16968"/>
                  <a:pt x="5742892" y="0"/>
                </a:cubicBezTo>
                <a:cubicBezTo>
                  <a:pt x="5922530" y="-16968"/>
                  <a:pt x="5986580" y="50369"/>
                  <a:pt x="6213410" y="0"/>
                </a:cubicBezTo>
                <a:cubicBezTo>
                  <a:pt x="6440240" y="-50369"/>
                  <a:pt x="6548850" y="20543"/>
                  <a:pt x="6683928" y="0"/>
                </a:cubicBezTo>
                <a:cubicBezTo>
                  <a:pt x="6819006" y="-20543"/>
                  <a:pt x="7182097" y="29908"/>
                  <a:pt x="7347188" y="0"/>
                </a:cubicBezTo>
                <a:cubicBezTo>
                  <a:pt x="7512279" y="-29908"/>
                  <a:pt x="7619727" y="37282"/>
                  <a:pt x="7721335" y="0"/>
                </a:cubicBezTo>
                <a:cubicBezTo>
                  <a:pt x="7822943" y="-37282"/>
                  <a:pt x="8025222" y="16508"/>
                  <a:pt x="8288224" y="0"/>
                </a:cubicBezTo>
                <a:cubicBezTo>
                  <a:pt x="8551226" y="-16508"/>
                  <a:pt x="8525789" y="43902"/>
                  <a:pt x="8662371" y="0"/>
                </a:cubicBezTo>
                <a:cubicBezTo>
                  <a:pt x="8798953" y="-43902"/>
                  <a:pt x="9235339" y="38453"/>
                  <a:pt x="9422003" y="0"/>
                </a:cubicBezTo>
                <a:cubicBezTo>
                  <a:pt x="9608667" y="-38453"/>
                  <a:pt x="9676969" y="16500"/>
                  <a:pt x="9892521" y="0"/>
                </a:cubicBezTo>
                <a:cubicBezTo>
                  <a:pt x="10108073" y="-16500"/>
                  <a:pt x="10105126" y="19914"/>
                  <a:pt x="10170297" y="0"/>
                </a:cubicBezTo>
                <a:cubicBezTo>
                  <a:pt x="10235468" y="-19914"/>
                  <a:pt x="10541409" y="5794"/>
                  <a:pt x="10674828" y="0"/>
                </a:cubicBezTo>
                <a:cubicBezTo>
                  <a:pt x="11139265" y="28749"/>
                  <a:pt x="11604010" y="454941"/>
                  <a:pt x="11712539" y="1037711"/>
                </a:cubicBezTo>
                <a:cubicBezTo>
                  <a:pt x="11778251" y="1339870"/>
                  <a:pt x="11654143" y="1530055"/>
                  <a:pt x="11712539" y="1713685"/>
                </a:cubicBezTo>
                <a:cubicBezTo>
                  <a:pt x="11770935" y="1897315"/>
                  <a:pt x="11664588" y="1995337"/>
                  <a:pt x="11712539" y="2223630"/>
                </a:cubicBezTo>
                <a:cubicBezTo>
                  <a:pt x="11760490" y="2451923"/>
                  <a:pt x="11690180" y="2518486"/>
                  <a:pt x="11712539" y="2733575"/>
                </a:cubicBezTo>
                <a:cubicBezTo>
                  <a:pt x="11734898" y="2948665"/>
                  <a:pt x="11686456" y="3183141"/>
                  <a:pt x="11712539" y="3326535"/>
                </a:cubicBezTo>
                <a:cubicBezTo>
                  <a:pt x="11738622" y="3469929"/>
                  <a:pt x="11686725" y="3723580"/>
                  <a:pt x="11712539" y="3919495"/>
                </a:cubicBezTo>
                <a:cubicBezTo>
                  <a:pt x="11738353" y="4115410"/>
                  <a:pt x="11645164" y="4457202"/>
                  <a:pt x="11712539" y="4595468"/>
                </a:cubicBezTo>
                <a:cubicBezTo>
                  <a:pt x="11779914" y="4733734"/>
                  <a:pt x="11697711" y="5049673"/>
                  <a:pt x="11712539" y="5188428"/>
                </a:cubicBezTo>
                <a:cubicBezTo>
                  <a:pt x="11740958" y="5649771"/>
                  <a:pt x="11325512" y="6129694"/>
                  <a:pt x="10674828" y="6226139"/>
                </a:cubicBezTo>
                <a:cubicBezTo>
                  <a:pt x="10400402" y="6242524"/>
                  <a:pt x="10334296" y="6215548"/>
                  <a:pt x="10107939" y="6226139"/>
                </a:cubicBezTo>
                <a:cubicBezTo>
                  <a:pt x="9881582" y="6236730"/>
                  <a:pt x="9745793" y="6180934"/>
                  <a:pt x="9637421" y="6226139"/>
                </a:cubicBezTo>
                <a:cubicBezTo>
                  <a:pt x="9529049" y="6271344"/>
                  <a:pt x="9452813" y="6213099"/>
                  <a:pt x="9359645" y="6226139"/>
                </a:cubicBezTo>
                <a:cubicBezTo>
                  <a:pt x="9266477" y="6239179"/>
                  <a:pt x="8898359" y="6161934"/>
                  <a:pt x="8600013" y="6226139"/>
                </a:cubicBezTo>
                <a:cubicBezTo>
                  <a:pt x="8301667" y="6290344"/>
                  <a:pt x="8451860" y="6208699"/>
                  <a:pt x="8322238" y="6226139"/>
                </a:cubicBezTo>
                <a:cubicBezTo>
                  <a:pt x="8192616" y="6243579"/>
                  <a:pt x="7883896" y="6153262"/>
                  <a:pt x="7658977" y="6226139"/>
                </a:cubicBezTo>
                <a:cubicBezTo>
                  <a:pt x="7434058" y="6299016"/>
                  <a:pt x="7391779" y="6193870"/>
                  <a:pt x="7188459" y="6226139"/>
                </a:cubicBezTo>
                <a:cubicBezTo>
                  <a:pt x="6985139" y="6258408"/>
                  <a:pt x="6964698" y="6216371"/>
                  <a:pt x="6814312" y="6226139"/>
                </a:cubicBezTo>
                <a:cubicBezTo>
                  <a:pt x="6663926" y="6235907"/>
                  <a:pt x="6562157" y="6216640"/>
                  <a:pt x="6343794" y="6226139"/>
                </a:cubicBezTo>
                <a:cubicBezTo>
                  <a:pt x="6125431" y="6235638"/>
                  <a:pt x="5888886" y="6210366"/>
                  <a:pt x="5680534" y="6226139"/>
                </a:cubicBezTo>
                <a:cubicBezTo>
                  <a:pt x="5472182" y="6241912"/>
                  <a:pt x="5287502" y="6193655"/>
                  <a:pt x="5017273" y="6226139"/>
                </a:cubicBezTo>
                <a:cubicBezTo>
                  <a:pt x="4747044" y="6258623"/>
                  <a:pt x="4713217" y="6220441"/>
                  <a:pt x="4546755" y="6226139"/>
                </a:cubicBezTo>
                <a:cubicBezTo>
                  <a:pt x="4380293" y="6231837"/>
                  <a:pt x="4297245" y="6173262"/>
                  <a:pt x="4076237" y="6226139"/>
                </a:cubicBezTo>
                <a:cubicBezTo>
                  <a:pt x="3855229" y="6279016"/>
                  <a:pt x="3561656" y="6198955"/>
                  <a:pt x="3412977" y="6226139"/>
                </a:cubicBezTo>
                <a:cubicBezTo>
                  <a:pt x="3264298" y="6253323"/>
                  <a:pt x="3154011" y="6189067"/>
                  <a:pt x="3038830" y="6226139"/>
                </a:cubicBezTo>
                <a:cubicBezTo>
                  <a:pt x="2923649" y="6263211"/>
                  <a:pt x="2896492" y="6203977"/>
                  <a:pt x="2761054" y="6226139"/>
                </a:cubicBezTo>
                <a:cubicBezTo>
                  <a:pt x="2625616" y="6248301"/>
                  <a:pt x="2348222" y="6175907"/>
                  <a:pt x="2001423" y="6226139"/>
                </a:cubicBezTo>
                <a:cubicBezTo>
                  <a:pt x="1654624" y="6276371"/>
                  <a:pt x="1781244" y="6193451"/>
                  <a:pt x="1723647" y="6226139"/>
                </a:cubicBezTo>
                <a:cubicBezTo>
                  <a:pt x="1666050" y="6258827"/>
                  <a:pt x="1245355" y="6194607"/>
                  <a:pt x="1037711" y="6226139"/>
                </a:cubicBezTo>
                <a:cubicBezTo>
                  <a:pt x="536715" y="6321185"/>
                  <a:pt x="-97722" y="5786775"/>
                  <a:pt x="0" y="5188428"/>
                </a:cubicBezTo>
                <a:cubicBezTo>
                  <a:pt x="-39773" y="5077664"/>
                  <a:pt x="32780" y="4836542"/>
                  <a:pt x="0" y="4719990"/>
                </a:cubicBezTo>
                <a:cubicBezTo>
                  <a:pt x="-32780" y="4603438"/>
                  <a:pt x="1108" y="4312694"/>
                  <a:pt x="0" y="4168538"/>
                </a:cubicBezTo>
                <a:cubicBezTo>
                  <a:pt x="-1108" y="4024382"/>
                  <a:pt x="22655" y="3809905"/>
                  <a:pt x="0" y="3492564"/>
                </a:cubicBezTo>
                <a:cubicBezTo>
                  <a:pt x="-22655" y="3175223"/>
                  <a:pt x="24229" y="3117895"/>
                  <a:pt x="0" y="2982618"/>
                </a:cubicBezTo>
                <a:cubicBezTo>
                  <a:pt x="-24229" y="2847341"/>
                  <a:pt x="19327" y="2733486"/>
                  <a:pt x="0" y="2514180"/>
                </a:cubicBezTo>
                <a:cubicBezTo>
                  <a:pt x="-19327" y="2294874"/>
                  <a:pt x="64662" y="2167252"/>
                  <a:pt x="0" y="1838206"/>
                </a:cubicBezTo>
                <a:cubicBezTo>
                  <a:pt x="-64662" y="1509160"/>
                  <a:pt x="53774" y="1256858"/>
                  <a:pt x="0" y="1037711"/>
                </a:cubicBezTo>
                <a:close/>
              </a:path>
              <a:path w="11712539" h="6226139" stroke="0" extrusionOk="0">
                <a:moveTo>
                  <a:pt x="0" y="1037711"/>
                </a:moveTo>
                <a:cubicBezTo>
                  <a:pt x="-22157" y="333719"/>
                  <a:pt x="439153" y="-54809"/>
                  <a:pt x="1037711" y="0"/>
                </a:cubicBezTo>
                <a:cubicBezTo>
                  <a:pt x="1137629" y="-23596"/>
                  <a:pt x="1227930" y="8590"/>
                  <a:pt x="1315487" y="0"/>
                </a:cubicBezTo>
                <a:cubicBezTo>
                  <a:pt x="1403044" y="-8590"/>
                  <a:pt x="1694050" y="54555"/>
                  <a:pt x="1882376" y="0"/>
                </a:cubicBezTo>
                <a:cubicBezTo>
                  <a:pt x="2070702" y="-54555"/>
                  <a:pt x="2081498" y="23222"/>
                  <a:pt x="2160152" y="0"/>
                </a:cubicBezTo>
                <a:cubicBezTo>
                  <a:pt x="2238806" y="-23222"/>
                  <a:pt x="2660415" y="12209"/>
                  <a:pt x="2823412" y="0"/>
                </a:cubicBezTo>
                <a:cubicBezTo>
                  <a:pt x="2986409" y="-12209"/>
                  <a:pt x="3029449" y="32564"/>
                  <a:pt x="3197559" y="0"/>
                </a:cubicBezTo>
                <a:cubicBezTo>
                  <a:pt x="3365669" y="-32564"/>
                  <a:pt x="3412160" y="4170"/>
                  <a:pt x="3475335" y="0"/>
                </a:cubicBezTo>
                <a:cubicBezTo>
                  <a:pt x="3538510" y="-4170"/>
                  <a:pt x="3633126" y="26417"/>
                  <a:pt x="3753110" y="0"/>
                </a:cubicBezTo>
                <a:cubicBezTo>
                  <a:pt x="3873094" y="-26417"/>
                  <a:pt x="4095985" y="2031"/>
                  <a:pt x="4320000" y="0"/>
                </a:cubicBezTo>
                <a:cubicBezTo>
                  <a:pt x="4544015" y="-2031"/>
                  <a:pt x="4608527" y="38016"/>
                  <a:pt x="4694147" y="0"/>
                </a:cubicBezTo>
                <a:cubicBezTo>
                  <a:pt x="4779767" y="-38016"/>
                  <a:pt x="4868429" y="18402"/>
                  <a:pt x="4971922" y="0"/>
                </a:cubicBezTo>
                <a:cubicBezTo>
                  <a:pt x="5075416" y="-18402"/>
                  <a:pt x="5515694" y="90340"/>
                  <a:pt x="5731554" y="0"/>
                </a:cubicBezTo>
                <a:cubicBezTo>
                  <a:pt x="5947414" y="-90340"/>
                  <a:pt x="6159953" y="47973"/>
                  <a:pt x="6394814" y="0"/>
                </a:cubicBezTo>
                <a:cubicBezTo>
                  <a:pt x="6629675" y="-47973"/>
                  <a:pt x="6630139" y="15653"/>
                  <a:pt x="6768961" y="0"/>
                </a:cubicBezTo>
                <a:cubicBezTo>
                  <a:pt x="6907783" y="-15653"/>
                  <a:pt x="7087951" y="25927"/>
                  <a:pt x="7335850" y="0"/>
                </a:cubicBezTo>
                <a:cubicBezTo>
                  <a:pt x="7583749" y="-25927"/>
                  <a:pt x="7514854" y="9190"/>
                  <a:pt x="7613626" y="0"/>
                </a:cubicBezTo>
                <a:cubicBezTo>
                  <a:pt x="7712398" y="-9190"/>
                  <a:pt x="7983307" y="51226"/>
                  <a:pt x="8084144" y="0"/>
                </a:cubicBezTo>
                <a:cubicBezTo>
                  <a:pt x="8184981" y="-51226"/>
                  <a:pt x="8228276" y="18514"/>
                  <a:pt x="8361920" y="0"/>
                </a:cubicBezTo>
                <a:cubicBezTo>
                  <a:pt x="8495564" y="-18514"/>
                  <a:pt x="8566146" y="10171"/>
                  <a:pt x="8639696" y="0"/>
                </a:cubicBezTo>
                <a:cubicBezTo>
                  <a:pt x="8713246" y="-10171"/>
                  <a:pt x="8974614" y="45012"/>
                  <a:pt x="9110214" y="0"/>
                </a:cubicBezTo>
                <a:cubicBezTo>
                  <a:pt x="9245814" y="-45012"/>
                  <a:pt x="9539493" y="66808"/>
                  <a:pt x="9677103" y="0"/>
                </a:cubicBezTo>
                <a:cubicBezTo>
                  <a:pt x="9814713" y="-66808"/>
                  <a:pt x="10244975" y="32891"/>
                  <a:pt x="10674828" y="0"/>
                </a:cubicBezTo>
                <a:cubicBezTo>
                  <a:pt x="11205770" y="34949"/>
                  <a:pt x="11591873" y="541648"/>
                  <a:pt x="11712539" y="1037711"/>
                </a:cubicBezTo>
                <a:cubicBezTo>
                  <a:pt x="11775152" y="1195220"/>
                  <a:pt x="11679823" y="1472260"/>
                  <a:pt x="11712539" y="1589163"/>
                </a:cubicBezTo>
                <a:cubicBezTo>
                  <a:pt x="11745255" y="1706066"/>
                  <a:pt x="11635919" y="1934966"/>
                  <a:pt x="11712539" y="2265137"/>
                </a:cubicBezTo>
                <a:cubicBezTo>
                  <a:pt x="11789159" y="2595308"/>
                  <a:pt x="11698275" y="2661350"/>
                  <a:pt x="11712539" y="2816590"/>
                </a:cubicBezTo>
                <a:cubicBezTo>
                  <a:pt x="11726803" y="2971830"/>
                  <a:pt x="11654877" y="3301127"/>
                  <a:pt x="11712539" y="3451056"/>
                </a:cubicBezTo>
                <a:cubicBezTo>
                  <a:pt x="11770201" y="3600985"/>
                  <a:pt x="11710205" y="3875298"/>
                  <a:pt x="11712539" y="4044016"/>
                </a:cubicBezTo>
                <a:cubicBezTo>
                  <a:pt x="11714873" y="4212734"/>
                  <a:pt x="11670361" y="4334351"/>
                  <a:pt x="11712539" y="4553961"/>
                </a:cubicBezTo>
                <a:cubicBezTo>
                  <a:pt x="11754717" y="4773572"/>
                  <a:pt x="11680146" y="5038013"/>
                  <a:pt x="11712539" y="5188428"/>
                </a:cubicBezTo>
                <a:cubicBezTo>
                  <a:pt x="11805330" y="5833224"/>
                  <a:pt x="11297071" y="6095910"/>
                  <a:pt x="10674828" y="6226139"/>
                </a:cubicBezTo>
                <a:cubicBezTo>
                  <a:pt x="10331924" y="6308660"/>
                  <a:pt x="10235528" y="6169786"/>
                  <a:pt x="9915196" y="6226139"/>
                </a:cubicBezTo>
                <a:cubicBezTo>
                  <a:pt x="9594864" y="6282492"/>
                  <a:pt x="9412716" y="6167055"/>
                  <a:pt x="9155565" y="6226139"/>
                </a:cubicBezTo>
                <a:cubicBezTo>
                  <a:pt x="8898414" y="6285223"/>
                  <a:pt x="8773083" y="6149558"/>
                  <a:pt x="8492304" y="6226139"/>
                </a:cubicBezTo>
                <a:cubicBezTo>
                  <a:pt x="8211525" y="6302720"/>
                  <a:pt x="8149351" y="6194960"/>
                  <a:pt x="8021786" y="6226139"/>
                </a:cubicBezTo>
                <a:cubicBezTo>
                  <a:pt x="7894221" y="6257318"/>
                  <a:pt x="7717184" y="6214430"/>
                  <a:pt x="7551268" y="6226139"/>
                </a:cubicBezTo>
                <a:cubicBezTo>
                  <a:pt x="7385352" y="6237848"/>
                  <a:pt x="7268667" y="6184139"/>
                  <a:pt x="7177121" y="6226139"/>
                </a:cubicBezTo>
                <a:cubicBezTo>
                  <a:pt x="7085575" y="6268139"/>
                  <a:pt x="6834607" y="6159799"/>
                  <a:pt x="6513861" y="6226139"/>
                </a:cubicBezTo>
                <a:cubicBezTo>
                  <a:pt x="6193115" y="6292479"/>
                  <a:pt x="6103492" y="6182713"/>
                  <a:pt x="5946972" y="6226139"/>
                </a:cubicBezTo>
                <a:cubicBezTo>
                  <a:pt x="5790452" y="6269565"/>
                  <a:pt x="5583893" y="6175605"/>
                  <a:pt x="5476454" y="6226139"/>
                </a:cubicBezTo>
                <a:cubicBezTo>
                  <a:pt x="5369015" y="6276673"/>
                  <a:pt x="5200017" y="6221344"/>
                  <a:pt x="5005936" y="6226139"/>
                </a:cubicBezTo>
                <a:cubicBezTo>
                  <a:pt x="4811855" y="6230934"/>
                  <a:pt x="4593896" y="6175591"/>
                  <a:pt x="4342675" y="6226139"/>
                </a:cubicBezTo>
                <a:cubicBezTo>
                  <a:pt x="4091454" y="6276687"/>
                  <a:pt x="3807455" y="6161803"/>
                  <a:pt x="3583044" y="6226139"/>
                </a:cubicBezTo>
                <a:cubicBezTo>
                  <a:pt x="3358633" y="6290475"/>
                  <a:pt x="3312583" y="6215550"/>
                  <a:pt x="3112526" y="6226139"/>
                </a:cubicBezTo>
                <a:cubicBezTo>
                  <a:pt x="2912469" y="6236728"/>
                  <a:pt x="2772837" y="6166556"/>
                  <a:pt x="2449265" y="6226139"/>
                </a:cubicBezTo>
                <a:cubicBezTo>
                  <a:pt x="2125693" y="6285722"/>
                  <a:pt x="1941530" y="6186951"/>
                  <a:pt x="1786005" y="6226139"/>
                </a:cubicBezTo>
                <a:cubicBezTo>
                  <a:pt x="1630480" y="6265327"/>
                  <a:pt x="1255459" y="6198865"/>
                  <a:pt x="1037711" y="6226139"/>
                </a:cubicBezTo>
                <a:cubicBezTo>
                  <a:pt x="484326" y="6226509"/>
                  <a:pt x="4582" y="5732076"/>
                  <a:pt x="0" y="5188428"/>
                </a:cubicBezTo>
                <a:cubicBezTo>
                  <a:pt x="-3443" y="4952620"/>
                  <a:pt x="51369" y="4840146"/>
                  <a:pt x="0" y="4636976"/>
                </a:cubicBezTo>
                <a:cubicBezTo>
                  <a:pt x="-51369" y="4433806"/>
                  <a:pt x="58871" y="4310164"/>
                  <a:pt x="0" y="4002509"/>
                </a:cubicBezTo>
                <a:cubicBezTo>
                  <a:pt x="-58871" y="3694854"/>
                  <a:pt x="59276" y="3667757"/>
                  <a:pt x="0" y="3451056"/>
                </a:cubicBezTo>
                <a:cubicBezTo>
                  <a:pt x="-59276" y="3234355"/>
                  <a:pt x="1509" y="3128352"/>
                  <a:pt x="0" y="2858097"/>
                </a:cubicBezTo>
                <a:cubicBezTo>
                  <a:pt x="-1509" y="2587842"/>
                  <a:pt x="2342" y="2575478"/>
                  <a:pt x="0" y="2306644"/>
                </a:cubicBezTo>
                <a:cubicBezTo>
                  <a:pt x="-2342" y="2037810"/>
                  <a:pt x="67343" y="1864045"/>
                  <a:pt x="0" y="1630671"/>
                </a:cubicBezTo>
                <a:cubicBezTo>
                  <a:pt x="-67343" y="1397297"/>
                  <a:pt x="59403" y="1177388"/>
                  <a:pt x="0" y="1037711"/>
                </a:cubicBezTo>
                <a:close/>
              </a:path>
            </a:pathLst>
          </a:custGeom>
          <a:ln>
            <a:extLst>
              <a:ext uri="{C807C97D-BFC1-408E-A445-0C87EB9F89A2}">
                <ask:lineSketchStyleProps xmlns:ask="http://schemas.microsoft.com/office/drawing/2018/sketchyshapes" sd="1527365312">
                  <a:prstGeom prst="roundRect">
                    <a:avLst/>
                  </a:prstGeom>
                  <ask:type>
                    <ask:lineSketchScribble/>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字魂107号-萌趣欢乐体" panose="020F0502020204030204"/>
              <a:ea typeface="字魂107号-萌趣欢乐体"/>
              <a:cs typeface="+mn-cs"/>
            </a:endParaRPr>
          </a:p>
        </p:txBody>
      </p:sp>
      <p:sp>
        <p:nvSpPr>
          <p:cNvPr id="15" name="Rectangle: Rounded Corners 3">
            <a:extLst>
              <a:ext uri="{FF2B5EF4-FFF2-40B4-BE49-F238E27FC236}">
                <a16:creationId xmlns:a16="http://schemas.microsoft.com/office/drawing/2014/main" id="{66A71BFC-1580-E12A-6B33-0167A830ECEE}"/>
              </a:ext>
            </a:extLst>
          </p:cNvPr>
          <p:cNvSpPr/>
          <p:nvPr/>
        </p:nvSpPr>
        <p:spPr>
          <a:xfrm>
            <a:off x="5148944" y="1872343"/>
            <a:ext cx="6368141" cy="3265715"/>
          </a:xfrm>
          <a:custGeom>
            <a:avLst/>
            <a:gdLst>
              <a:gd name="connsiteX0" fmla="*/ 0 w 6368141"/>
              <a:gd name="connsiteY0" fmla="*/ 544295 h 3265715"/>
              <a:gd name="connsiteX1" fmla="*/ 481470 w 6368141"/>
              <a:gd name="connsiteY1" fmla="*/ 0 h 3265715"/>
              <a:gd name="connsiteX2" fmla="*/ 1307693 w 6368141"/>
              <a:gd name="connsiteY2" fmla="*/ 0 h 3265715"/>
              <a:gd name="connsiteX3" fmla="*/ 1971761 w 6368141"/>
              <a:gd name="connsiteY3" fmla="*/ 0 h 3265715"/>
              <a:gd name="connsiteX4" fmla="*/ 2797983 w 6368141"/>
              <a:gd name="connsiteY4" fmla="*/ 0 h 3265715"/>
              <a:gd name="connsiteX5" fmla="*/ 3407999 w 6368141"/>
              <a:gd name="connsiteY5" fmla="*/ 0 h 3265715"/>
              <a:gd name="connsiteX6" fmla="*/ 4234222 w 6368141"/>
              <a:gd name="connsiteY6" fmla="*/ 0 h 3265715"/>
              <a:gd name="connsiteX7" fmla="*/ 4898289 w 6368141"/>
              <a:gd name="connsiteY7" fmla="*/ 0 h 3265715"/>
              <a:gd name="connsiteX8" fmla="*/ 5886669 w 6368141"/>
              <a:gd name="connsiteY8" fmla="*/ 0 h 3265715"/>
              <a:gd name="connsiteX9" fmla="*/ 6368141 w 6368141"/>
              <a:gd name="connsiteY9" fmla="*/ 544295 h 3265715"/>
              <a:gd name="connsiteX10" fmla="*/ 6368141 w 6368141"/>
              <a:gd name="connsiteY10" fmla="*/ 1226460 h 3265715"/>
              <a:gd name="connsiteX11" fmla="*/ 6368141 w 6368141"/>
              <a:gd name="connsiteY11" fmla="*/ 1886854 h 3265715"/>
              <a:gd name="connsiteX12" fmla="*/ 6368141 w 6368141"/>
              <a:gd name="connsiteY12" fmla="*/ 2721416 h 3265715"/>
              <a:gd name="connsiteX13" fmla="*/ 5886669 w 6368141"/>
              <a:gd name="connsiteY13" fmla="*/ 3265715 h 3265715"/>
              <a:gd name="connsiteX14" fmla="*/ 5276653 w 6368141"/>
              <a:gd name="connsiteY14" fmla="*/ 3265715 h 3265715"/>
              <a:gd name="connsiteX15" fmla="*/ 4836516 w 6368141"/>
              <a:gd name="connsiteY15" fmla="*/ 3265715 h 3265715"/>
              <a:gd name="connsiteX16" fmla="*/ 4396378 w 6368141"/>
              <a:gd name="connsiteY16" fmla="*/ 3265715 h 3265715"/>
              <a:gd name="connsiteX17" fmla="*/ 3624208 w 6368141"/>
              <a:gd name="connsiteY17" fmla="*/ 3265715 h 3265715"/>
              <a:gd name="connsiteX18" fmla="*/ 2743931 w 6368141"/>
              <a:gd name="connsiteY18" fmla="*/ 3265715 h 3265715"/>
              <a:gd name="connsiteX19" fmla="*/ 1917708 w 6368141"/>
              <a:gd name="connsiteY19" fmla="*/ 3265715 h 3265715"/>
              <a:gd name="connsiteX20" fmla="*/ 1199590 w 6368141"/>
              <a:gd name="connsiteY20" fmla="*/ 3265715 h 3265715"/>
              <a:gd name="connsiteX21" fmla="*/ 481470 w 6368141"/>
              <a:gd name="connsiteY21" fmla="*/ 3265715 h 3265715"/>
              <a:gd name="connsiteX22" fmla="*/ 0 w 6368141"/>
              <a:gd name="connsiteY22" fmla="*/ 2721416 h 3265715"/>
              <a:gd name="connsiteX23" fmla="*/ 0 w 6368141"/>
              <a:gd name="connsiteY23" fmla="*/ 1995710 h 3265715"/>
              <a:gd name="connsiteX24" fmla="*/ 0 w 6368141"/>
              <a:gd name="connsiteY24" fmla="*/ 1226460 h 3265715"/>
              <a:gd name="connsiteX25" fmla="*/ 0 w 6368141"/>
              <a:gd name="connsiteY25" fmla="*/ 544295 h 3265715"/>
              <a:gd name="connsiteX0" fmla="*/ 0 w 6368141"/>
              <a:gd name="connsiteY0" fmla="*/ 544295 h 3265715"/>
              <a:gd name="connsiteX1" fmla="*/ 481470 w 6368141"/>
              <a:gd name="connsiteY1" fmla="*/ 0 h 3265715"/>
              <a:gd name="connsiteX2" fmla="*/ 1361745 w 6368141"/>
              <a:gd name="connsiteY2" fmla="*/ 0 h 3265715"/>
              <a:gd name="connsiteX3" fmla="*/ 2079865 w 6368141"/>
              <a:gd name="connsiteY3" fmla="*/ 0 h 3265715"/>
              <a:gd name="connsiteX4" fmla="*/ 2743931 w 6368141"/>
              <a:gd name="connsiteY4" fmla="*/ 0 h 3265715"/>
              <a:gd name="connsiteX5" fmla="*/ 3570156 w 6368141"/>
              <a:gd name="connsiteY5" fmla="*/ 0 h 3265715"/>
              <a:gd name="connsiteX6" fmla="*/ 3943577 w 6368141"/>
              <a:gd name="connsiteY6" fmla="*/ 0 h 3265715"/>
              <a:gd name="connsiteX7" fmla="*/ 4288274 w 6368141"/>
              <a:gd name="connsiteY7" fmla="*/ 0 h 3265715"/>
              <a:gd name="connsiteX8" fmla="*/ 4746017 w 6368141"/>
              <a:gd name="connsiteY8" fmla="*/ 0 h 3265715"/>
              <a:gd name="connsiteX9" fmla="*/ 5168549 w 6368141"/>
              <a:gd name="connsiteY9" fmla="*/ 0 h 3265715"/>
              <a:gd name="connsiteX10" fmla="*/ 5886669 w 6368141"/>
              <a:gd name="connsiteY10" fmla="*/ 0 h 3265715"/>
              <a:gd name="connsiteX11" fmla="*/ 6368141 w 6368141"/>
              <a:gd name="connsiteY11" fmla="*/ 544295 h 3265715"/>
              <a:gd name="connsiteX12" fmla="*/ 6368141 w 6368141"/>
              <a:gd name="connsiteY12" fmla="*/ 1226460 h 3265715"/>
              <a:gd name="connsiteX13" fmla="*/ 6368141 w 6368141"/>
              <a:gd name="connsiteY13" fmla="*/ 1952166 h 3265715"/>
              <a:gd name="connsiteX14" fmla="*/ 6368141 w 6368141"/>
              <a:gd name="connsiteY14" fmla="*/ 2721416 h 3265715"/>
              <a:gd name="connsiteX15" fmla="*/ 5886669 w 6368141"/>
              <a:gd name="connsiteY15" fmla="*/ 3265715 h 3265715"/>
              <a:gd name="connsiteX16" fmla="*/ 5114498 w 6368141"/>
              <a:gd name="connsiteY16" fmla="*/ 3265715 h 3265715"/>
              <a:gd name="connsiteX17" fmla="*/ 4342326 w 6368141"/>
              <a:gd name="connsiteY17" fmla="*/ 3265715 h 3265715"/>
              <a:gd name="connsiteX18" fmla="*/ 3462051 w 6368141"/>
              <a:gd name="connsiteY18" fmla="*/ 3265715 h 3265715"/>
              <a:gd name="connsiteX19" fmla="*/ 2689881 w 6368141"/>
              <a:gd name="connsiteY19" fmla="*/ 3265715 h 3265715"/>
              <a:gd name="connsiteX20" fmla="*/ 2079865 w 6368141"/>
              <a:gd name="connsiteY20" fmla="*/ 3265715 h 3265715"/>
              <a:gd name="connsiteX21" fmla="*/ 1415797 w 6368141"/>
              <a:gd name="connsiteY21" fmla="*/ 3265715 h 3265715"/>
              <a:gd name="connsiteX22" fmla="*/ 481470 w 6368141"/>
              <a:gd name="connsiteY22" fmla="*/ 3265715 h 3265715"/>
              <a:gd name="connsiteX23" fmla="*/ 0 w 6368141"/>
              <a:gd name="connsiteY23" fmla="*/ 2721416 h 3265715"/>
              <a:gd name="connsiteX24" fmla="*/ 0 w 6368141"/>
              <a:gd name="connsiteY24" fmla="*/ 2039252 h 3265715"/>
              <a:gd name="connsiteX25" fmla="*/ 0 w 6368141"/>
              <a:gd name="connsiteY25" fmla="*/ 1378858 h 3265715"/>
              <a:gd name="connsiteX26" fmla="*/ 0 w 6368141"/>
              <a:gd name="connsiteY26" fmla="*/ 544295 h 3265715"/>
              <a:gd name="connsiteX0" fmla="*/ 0 w 6368141"/>
              <a:gd name="connsiteY0" fmla="*/ 544295 h 3265715"/>
              <a:gd name="connsiteX1" fmla="*/ 481470 w 6368141"/>
              <a:gd name="connsiteY1" fmla="*/ 0 h 3265715"/>
              <a:gd name="connsiteX2" fmla="*/ 1307693 w 6368141"/>
              <a:gd name="connsiteY2" fmla="*/ 0 h 3265715"/>
              <a:gd name="connsiteX3" fmla="*/ 1971761 w 6368141"/>
              <a:gd name="connsiteY3" fmla="*/ 0 h 3265715"/>
              <a:gd name="connsiteX4" fmla="*/ 2797983 w 6368141"/>
              <a:gd name="connsiteY4" fmla="*/ 0 h 3265715"/>
              <a:gd name="connsiteX5" fmla="*/ 3407999 w 6368141"/>
              <a:gd name="connsiteY5" fmla="*/ 0 h 3265715"/>
              <a:gd name="connsiteX6" fmla="*/ 4234222 w 6368141"/>
              <a:gd name="connsiteY6" fmla="*/ 0 h 3265715"/>
              <a:gd name="connsiteX7" fmla="*/ 4898289 w 6368141"/>
              <a:gd name="connsiteY7" fmla="*/ 0 h 3265715"/>
              <a:gd name="connsiteX8" fmla="*/ 5886669 w 6368141"/>
              <a:gd name="connsiteY8" fmla="*/ 0 h 3265715"/>
              <a:gd name="connsiteX9" fmla="*/ 6368141 w 6368141"/>
              <a:gd name="connsiteY9" fmla="*/ 544295 h 3265715"/>
              <a:gd name="connsiteX10" fmla="*/ 6368141 w 6368141"/>
              <a:gd name="connsiteY10" fmla="*/ 1226460 h 3265715"/>
              <a:gd name="connsiteX11" fmla="*/ 6368141 w 6368141"/>
              <a:gd name="connsiteY11" fmla="*/ 1886854 h 3265715"/>
              <a:gd name="connsiteX12" fmla="*/ 6368141 w 6368141"/>
              <a:gd name="connsiteY12" fmla="*/ 2721416 h 3265715"/>
              <a:gd name="connsiteX13" fmla="*/ 5886669 w 6368141"/>
              <a:gd name="connsiteY13" fmla="*/ 3265715 h 3265715"/>
              <a:gd name="connsiteX14" fmla="*/ 5276653 w 6368141"/>
              <a:gd name="connsiteY14" fmla="*/ 3265715 h 3265715"/>
              <a:gd name="connsiteX15" fmla="*/ 4845319 w 6368141"/>
              <a:gd name="connsiteY15" fmla="*/ 3265715 h 3265715"/>
              <a:gd name="connsiteX16" fmla="*/ 4396378 w 6368141"/>
              <a:gd name="connsiteY16" fmla="*/ 3265715 h 3265715"/>
              <a:gd name="connsiteX17" fmla="*/ 3624208 w 6368141"/>
              <a:gd name="connsiteY17" fmla="*/ 3265715 h 3265715"/>
              <a:gd name="connsiteX18" fmla="*/ 2743931 w 6368141"/>
              <a:gd name="connsiteY18" fmla="*/ 3265715 h 3265715"/>
              <a:gd name="connsiteX19" fmla="*/ 1917708 w 6368141"/>
              <a:gd name="connsiteY19" fmla="*/ 3265715 h 3265715"/>
              <a:gd name="connsiteX20" fmla="*/ 1199590 w 6368141"/>
              <a:gd name="connsiteY20" fmla="*/ 3265715 h 3265715"/>
              <a:gd name="connsiteX21" fmla="*/ 847711 w 6368141"/>
              <a:gd name="connsiteY21" fmla="*/ 3265715 h 3265715"/>
              <a:gd name="connsiteX22" fmla="*/ 481470 w 6368141"/>
              <a:gd name="connsiteY22" fmla="*/ 3265715 h 3265715"/>
              <a:gd name="connsiteX23" fmla="*/ 0 w 6368141"/>
              <a:gd name="connsiteY23" fmla="*/ 2721416 h 3265715"/>
              <a:gd name="connsiteX24" fmla="*/ 0 w 6368141"/>
              <a:gd name="connsiteY24" fmla="*/ 1995710 h 3265715"/>
              <a:gd name="connsiteX25" fmla="*/ 0 w 6368141"/>
              <a:gd name="connsiteY25" fmla="*/ 1226460 h 3265715"/>
              <a:gd name="connsiteX26" fmla="*/ 0 w 6368141"/>
              <a:gd name="connsiteY26" fmla="*/ 544295 h 3265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368141" h="3265715" fill="none" extrusionOk="0">
                <a:moveTo>
                  <a:pt x="0" y="544295"/>
                </a:moveTo>
                <a:cubicBezTo>
                  <a:pt x="27476" y="219969"/>
                  <a:pt x="222086" y="-67639"/>
                  <a:pt x="481470" y="0"/>
                </a:cubicBezTo>
                <a:cubicBezTo>
                  <a:pt x="776058" y="-10696"/>
                  <a:pt x="957308" y="15775"/>
                  <a:pt x="1307693" y="0"/>
                </a:cubicBezTo>
                <a:cubicBezTo>
                  <a:pt x="1655302" y="-22561"/>
                  <a:pt x="1731365" y="25081"/>
                  <a:pt x="1971761" y="0"/>
                </a:cubicBezTo>
                <a:cubicBezTo>
                  <a:pt x="2280501" y="-20996"/>
                  <a:pt x="2459737" y="199965"/>
                  <a:pt x="2797983" y="0"/>
                </a:cubicBezTo>
                <a:cubicBezTo>
                  <a:pt x="3125209" y="-40716"/>
                  <a:pt x="3119881" y="6880"/>
                  <a:pt x="3407999" y="0"/>
                </a:cubicBezTo>
                <a:cubicBezTo>
                  <a:pt x="3748917" y="-16219"/>
                  <a:pt x="4025529" y="86292"/>
                  <a:pt x="4234222" y="0"/>
                </a:cubicBezTo>
                <a:cubicBezTo>
                  <a:pt x="4530365" y="69291"/>
                  <a:pt x="4655551" y="42610"/>
                  <a:pt x="4898289" y="0"/>
                </a:cubicBezTo>
                <a:cubicBezTo>
                  <a:pt x="5204494" y="115552"/>
                  <a:pt x="5669367" y="-2056"/>
                  <a:pt x="5886669" y="0"/>
                </a:cubicBezTo>
                <a:cubicBezTo>
                  <a:pt x="6132843" y="-2426"/>
                  <a:pt x="6363938" y="261909"/>
                  <a:pt x="6368141" y="544295"/>
                </a:cubicBezTo>
                <a:cubicBezTo>
                  <a:pt x="6385129" y="608197"/>
                  <a:pt x="6319329" y="858274"/>
                  <a:pt x="6368141" y="1226460"/>
                </a:cubicBezTo>
                <a:cubicBezTo>
                  <a:pt x="6356933" y="1498705"/>
                  <a:pt x="6366413" y="1640253"/>
                  <a:pt x="6368141" y="1886854"/>
                </a:cubicBezTo>
                <a:cubicBezTo>
                  <a:pt x="6355719" y="2139389"/>
                  <a:pt x="6416927" y="2315716"/>
                  <a:pt x="6368141" y="2721416"/>
                </a:cubicBezTo>
                <a:cubicBezTo>
                  <a:pt x="6441263" y="3201064"/>
                  <a:pt x="6279174" y="3331034"/>
                  <a:pt x="5886669" y="3265715"/>
                </a:cubicBezTo>
                <a:cubicBezTo>
                  <a:pt x="5713153" y="3269455"/>
                  <a:pt x="5529712" y="3103747"/>
                  <a:pt x="5276653" y="3265715"/>
                </a:cubicBezTo>
                <a:cubicBezTo>
                  <a:pt x="5076342" y="3247575"/>
                  <a:pt x="5032599" y="3252020"/>
                  <a:pt x="4836516" y="3265715"/>
                </a:cubicBezTo>
                <a:cubicBezTo>
                  <a:pt x="4634770" y="3273743"/>
                  <a:pt x="4606231" y="3302928"/>
                  <a:pt x="4396378" y="3265715"/>
                </a:cubicBezTo>
                <a:cubicBezTo>
                  <a:pt x="4283346" y="3173229"/>
                  <a:pt x="3913267" y="3278165"/>
                  <a:pt x="3624208" y="3265715"/>
                </a:cubicBezTo>
                <a:cubicBezTo>
                  <a:pt x="3431532" y="3093893"/>
                  <a:pt x="3193758" y="3131702"/>
                  <a:pt x="2743931" y="3265715"/>
                </a:cubicBezTo>
                <a:cubicBezTo>
                  <a:pt x="2306316" y="3322021"/>
                  <a:pt x="2163677" y="3235757"/>
                  <a:pt x="1917708" y="3265715"/>
                </a:cubicBezTo>
                <a:cubicBezTo>
                  <a:pt x="1681560" y="3281267"/>
                  <a:pt x="1414646" y="3311001"/>
                  <a:pt x="1199590" y="3265715"/>
                </a:cubicBezTo>
                <a:cubicBezTo>
                  <a:pt x="906519" y="3261893"/>
                  <a:pt x="651047" y="3211506"/>
                  <a:pt x="481470" y="3265715"/>
                </a:cubicBezTo>
                <a:cubicBezTo>
                  <a:pt x="175076" y="3306640"/>
                  <a:pt x="26333" y="3109980"/>
                  <a:pt x="0" y="2721416"/>
                </a:cubicBezTo>
                <a:cubicBezTo>
                  <a:pt x="-47438" y="2427222"/>
                  <a:pt x="11989" y="2249104"/>
                  <a:pt x="0" y="1995710"/>
                </a:cubicBezTo>
                <a:cubicBezTo>
                  <a:pt x="15696" y="1746248"/>
                  <a:pt x="-31045" y="1426847"/>
                  <a:pt x="0" y="1226460"/>
                </a:cubicBezTo>
                <a:cubicBezTo>
                  <a:pt x="-27969" y="1002507"/>
                  <a:pt x="-12319" y="670932"/>
                  <a:pt x="0" y="544295"/>
                </a:cubicBezTo>
                <a:close/>
              </a:path>
              <a:path w="6368141" h="3265715" stroke="0" extrusionOk="0">
                <a:moveTo>
                  <a:pt x="0" y="544295"/>
                </a:moveTo>
                <a:cubicBezTo>
                  <a:pt x="-81564" y="296393"/>
                  <a:pt x="158105" y="127641"/>
                  <a:pt x="481470" y="0"/>
                </a:cubicBezTo>
                <a:cubicBezTo>
                  <a:pt x="874073" y="60742"/>
                  <a:pt x="1050387" y="34601"/>
                  <a:pt x="1361745" y="0"/>
                </a:cubicBezTo>
                <a:cubicBezTo>
                  <a:pt x="1600784" y="6131"/>
                  <a:pt x="1905477" y="-162444"/>
                  <a:pt x="2079865" y="0"/>
                </a:cubicBezTo>
                <a:cubicBezTo>
                  <a:pt x="2277109" y="-42983"/>
                  <a:pt x="2541465" y="-91817"/>
                  <a:pt x="2743931" y="0"/>
                </a:cubicBezTo>
                <a:cubicBezTo>
                  <a:pt x="3073406" y="-103524"/>
                  <a:pt x="3308472" y="-45617"/>
                  <a:pt x="3570156" y="0"/>
                </a:cubicBezTo>
                <a:cubicBezTo>
                  <a:pt x="3665252" y="2657"/>
                  <a:pt x="3803434" y="8191"/>
                  <a:pt x="3943577" y="0"/>
                </a:cubicBezTo>
                <a:cubicBezTo>
                  <a:pt x="4083720" y="-8191"/>
                  <a:pt x="4212384" y="-7230"/>
                  <a:pt x="4288274" y="0"/>
                </a:cubicBezTo>
                <a:cubicBezTo>
                  <a:pt x="4385469" y="54464"/>
                  <a:pt x="4638843" y="-6910"/>
                  <a:pt x="4746017" y="0"/>
                </a:cubicBezTo>
                <a:cubicBezTo>
                  <a:pt x="4864210" y="32138"/>
                  <a:pt x="5043472" y="-9597"/>
                  <a:pt x="5168549" y="0"/>
                </a:cubicBezTo>
                <a:cubicBezTo>
                  <a:pt x="5422348" y="83305"/>
                  <a:pt x="5726719" y="-34588"/>
                  <a:pt x="5886669" y="0"/>
                </a:cubicBezTo>
                <a:cubicBezTo>
                  <a:pt x="6188424" y="-92111"/>
                  <a:pt x="6394410" y="218089"/>
                  <a:pt x="6368141" y="544295"/>
                </a:cubicBezTo>
                <a:cubicBezTo>
                  <a:pt x="6375759" y="832329"/>
                  <a:pt x="6394607" y="933417"/>
                  <a:pt x="6368141" y="1226460"/>
                </a:cubicBezTo>
                <a:cubicBezTo>
                  <a:pt x="6346439" y="1521209"/>
                  <a:pt x="6399306" y="1814227"/>
                  <a:pt x="6368141" y="1952166"/>
                </a:cubicBezTo>
                <a:cubicBezTo>
                  <a:pt x="6360159" y="2053134"/>
                  <a:pt x="6395943" y="2358615"/>
                  <a:pt x="6368141" y="2721416"/>
                </a:cubicBezTo>
                <a:cubicBezTo>
                  <a:pt x="6421856" y="2993489"/>
                  <a:pt x="6232901" y="3189143"/>
                  <a:pt x="5886669" y="3265715"/>
                </a:cubicBezTo>
                <a:cubicBezTo>
                  <a:pt x="5767705" y="3274507"/>
                  <a:pt x="5410265" y="3183838"/>
                  <a:pt x="5114498" y="3265715"/>
                </a:cubicBezTo>
                <a:cubicBezTo>
                  <a:pt x="4920553" y="3309164"/>
                  <a:pt x="4636303" y="3114425"/>
                  <a:pt x="4342326" y="3265715"/>
                </a:cubicBezTo>
                <a:cubicBezTo>
                  <a:pt x="4170986" y="3383240"/>
                  <a:pt x="3869589" y="3083751"/>
                  <a:pt x="3462051" y="3265715"/>
                </a:cubicBezTo>
                <a:cubicBezTo>
                  <a:pt x="3125851" y="3285826"/>
                  <a:pt x="3003754" y="3250892"/>
                  <a:pt x="2689881" y="3265715"/>
                </a:cubicBezTo>
                <a:cubicBezTo>
                  <a:pt x="2359953" y="3235008"/>
                  <a:pt x="2224032" y="3250563"/>
                  <a:pt x="2079865" y="3265715"/>
                </a:cubicBezTo>
                <a:cubicBezTo>
                  <a:pt x="1889310" y="3246815"/>
                  <a:pt x="1711922" y="3183754"/>
                  <a:pt x="1415797" y="3265715"/>
                </a:cubicBezTo>
                <a:cubicBezTo>
                  <a:pt x="1090117" y="3195821"/>
                  <a:pt x="756124" y="3357835"/>
                  <a:pt x="481470" y="3265715"/>
                </a:cubicBezTo>
                <a:cubicBezTo>
                  <a:pt x="334211" y="3313420"/>
                  <a:pt x="66095" y="3094057"/>
                  <a:pt x="0" y="2721416"/>
                </a:cubicBezTo>
                <a:cubicBezTo>
                  <a:pt x="-23117" y="2474394"/>
                  <a:pt x="-3041" y="2189996"/>
                  <a:pt x="0" y="2039252"/>
                </a:cubicBezTo>
                <a:cubicBezTo>
                  <a:pt x="-16125" y="1920372"/>
                  <a:pt x="-7605" y="1547554"/>
                  <a:pt x="0" y="1378858"/>
                </a:cubicBezTo>
                <a:cubicBezTo>
                  <a:pt x="-9496" y="1190650"/>
                  <a:pt x="14634" y="712360"/>
                  <a:pt x="0" y="544295"/>
                </a:cubicBezTo>
                <a:close/>
              </a:path>
              <a:path w="6368141" h="3265715" fill="none" stroke="0" extrusionOk="0">
                <a:moveTo>
                  <a:pt x="0" y="544295"/>
                </a:moveTo>
                <a:cubicBezTo>
                  <a:pt x="-40295" y="138732"/>
                  <a:pt x="177770" y="-15217"/>
                  <a:pt x="481470" y="0"/>
                </a:cubicBezTo>
                <a:cubicBezTo>
                  <a:pt x="838584" y="25103"/>
                  <a:pt x="898989" y="49960"/>
                  <a:pt x="1307693" y="0"/>
                </a:cubicBezTo>
                <a:cubicBezTo>
                  <a:pt x="1664932" y="-18457"/>
                  <a:pt x="1745614" y="34900"/>
                  <a:pt x="1971761" y="0"/>
                </a:cubicBezTo>
                <a:cubicBezTo>
                  <a:pt x="2221599" y="-57611"/>
                  <a:pt x="2472140" y="24501"/>
                  <a:pt x="2797983" y="0"/>
                </a:cubicBezTo>
                <a:cubicBezTo>
                  <a:pt x="3109307" y="-36140"/>
                  <a:pt x="3130632" y="16561"/>
                  <a:pt x="3407999" y="0"/>
                </a:cubicBezTo>
                <a:cubicBezTo>
                  <a:pt x="3657736" y="-18783"/>
                  <a:pt x="3934555" y="108851"/>
                  <a:pt x="4234222" y="0"/>
                </a:cubicBezTo>
                <a:cubicBezTo>
                  <a:pt x="4454553" y="-22705"/>
                  <a:pt x="4610832" y="66857"/>
                  <a:pt x="4898289" y="0"/>
                </a:cubicBezTo>
                <a:cubicBezTo>
                  <a:pt x="5195239" y="77391"/>
                  <a:pt x="5682682" y="33834"/>
                  <a:pt x="5886669" y="0"/>
                </a:cubicBezTo>
                <a:cubicBezTo>
                  <a:pt x="6139233" y="-97472"/>
                  <a:pt x="6259044" y="217635"/>
                  <a:pt x="6368141" y="544295"/>
                </a:cubicBezTo>
                <a:cubicBezTo>
                  <a:pt x="6352982" y="731794"/>
                  <a:pt x="6368840" y="1039241"/>
                  <a:pt x="6368141" y="1226460"/>
                </a:cubicBezTo>
                <a:cubicBezTo>
                  <a:pt x="6396515" y="1500446"/>
                  <a:pt x="6365320" y="1623521"/>
                  <a:pt x="6368141" y="1886854"/>
                </a:cubicBezTo>
                <a:cubicBezTo>
                  <a:pt x="6394377" y="2198703"/>
                  <a:pt x="6424081" y="2294389"/>
                  <a:pt x="6368141" y="2721416"/>
                </a:cubicBezTo>
                <a:cubicBezTo>
                  <a:pt x="6327508" y="3114744"/>
                  <a:pt x="6182303" y="3264163"/>
                  <a:pt x="5886669" y="3265715"/>
                </a:cubicBezTo>
                <a:cubicBezTo>
                  <a:pt x="5763884" y="3258356"/>
                  <a:pt x="5537236" y="3153799"/>
                  <a:pt x="5276653" y="3265715"/>
                </a:cubicBezTo>
                <a:cubicBezTo>
                  <a:pt x="5093063" y="3301938"/>
                  <a:pt x="4984289" y="3268278"/>
                  <a:pt x="4845319" y="3265715"/>
                </a:cubicBezTo>
                <a:cubicBezTo>
                  <a:pt x="4727561" y="3272941"/>
                  <a:pt x="4526873" y="3240887"/>
                  <a:pt x="4396378" y="3265715"/>
                </a:cubicBezTo>
                <a:cubicBezTo>
                  <a:pt x="4255214" y="3355760"/>
                  <a:pt x="3861502" y="3249260"/>
                  <a:pt x="3624208" y="3265715"/>
                </a:cubicBezTo>
                <a:cubicBezTo>
                  <a:pt x="3403983" y="3310648"/>
                  <a:pt x="3169783" y="3275966"/>
                  <a:pt x="2743931" y="3265715"/>
                </a:cubicBezTo>
                <a:cubicBezTo>
                  <a:pt x="2320471" y="3290646"/>
                  <a:pt x="2203727" y="3279368"/>
                  <a:pt x="1917708" y="3265715"/>
                </a:cubicBezTo>
                <a:cubicBezTo>
                  <a:pt x="1629690" y="3171222"/>
                  <a:pt x="1408184" y="3258760"/>
                  <a:pt x="1199590" y="3265715"/>
                </a:cubicBezTo>
                <a:cubicBezTo>
                  <a:pt x="1065005" y="3262225"/>
                  <a:pt x="944976" y="3249319"/>
                  <a:pt x="847711" y="3265715"/>
                </a:cubicBezTo>
                <a:cubicBezTo>
                  <a:pt x="750446" y="3282111"/>
                  <a:pt x="590986" y="3263095"/>
                  <a:pt x="481470" y="3265715"/>
                </a:cubicBezTo>
                <a:cubicBezTo>
                  <a:pt x="194152" y="3307656"/>
                  <a:pt x="52682" y="3019362"/>
                  <a:pt x="0" y="2721416"/>
                </a:cubicBezTo>
                <a:cubicBezTo>
                  <a:pt x="-11970" y="2535157"/>
                  <a:pt x="-32175" y="2213745"/>
                  <a:pt x="0" y="1995710"/>
                </a:cubicBezTo>
                <a:cubicBezTo>
                  <a:pt x="35084" y="1764443"/>
                  <a:pt x="1336" y="1377519"/>
                  <a:pt x="0" y="1226460"/>
                </a:cubicBezTo>
                <a:cubicBezTo>
                  <a:pt x="-7956" y="1060045"/>
                  <a:pt x="-45570" y="739707"/>
                  <a:pt x="0" y="544295"/>
                </a:cubicBezTo>
                <a:close/>
              </a:path>
              <a:path w="6368141" h="3265715" fill="none" stroke="0" extrusionOk="0">
                <a:moveTo>
                  <a:pt x="0" y="544295"/>
                </a:moveTo>
                <a:cubicBezTo>
                  <a:pt x="-11859" y="227141"/>
                  <a:pt x="160970" y="-33410"/>
                  <a:pt x="481470" y="0"/>
                </a:cubicBezTo>
                <a:cubicBezTo>
                  <a:pt x="807828" y="-613"/>
                  <a:pt x="929650" y="27545"/>
                  <a:pt x="1307693" y="0"/>
                </a:cubicBezTo>
                <a:cubicBezTo>
                  <a:pt x="1661144" y="-22865"/>
                  <a:pt x="1727490" y="41104"/>
                  <a:pt x="1971761" y="0"/>
                </a:cubicBezTo>
                <a:cubicBezTo>
                  <a:pt x="2167811" y="-39480"/>
                  <a:pt x="2489580" y="164231"/>
                  <a:pt x="2797983" y="0"/>
                </a:cubicBezTo>
                <a:cubicBezTo>
                  <a:pt x="3118550" y="-43021"/>
                  <a:pt x="3122116" y="5268"/>
                  <a:pt x="3407999" y="0"/>
                </a:cubicBezTo>
                <a:cubicBezTo>
                  <a:pt x="3692755" y="-19362"/>
                  <a:pt x="3983532" y="95770"/>
                  <a:pt x="4234222" y="0"/>
                </a:cubicBezTo>
                <a:cubicBezTo>
                  <a:pt x="4502583" y="12473"/>
                  <a:pt x="4630454" y="29295"/>
                  <a:pt x="4898289" y="0"/>
                </a:cubicBezTo>
                <a:cubicBezTo>
                  <a:pt x="5229120" y="124602"/>
                  <a:pt x="5723966" y="14918"/>
                  <a:pt x="5886669" y="0"/>
                </a:cubicBezTo>
                <a:cubicBezTo>
                  <a:pt x="6097559" y="-25560"/>
                  <a:pt x="6353308" y="270776"/>
                  <a:pt x="6368141" y="544295"/>
                </a:cubicBezTo>
                <a:cubicBezTo>
                  <a:pt x="6377525" y="667722"/>
                  <a:pt x="6348726" y="917439"/>
                  <a:pt x="6368141" y="1226460"/>
                </a:cubicBezTo>
                <a:cubicBezTo>
                  <a:pt x="6388770" y="1519059"/>
                  <a:pt x="6375259" y="1635972"/>
                  <a:pt x="6368141" y="1886854"/>
                </a:cubicBezTo>
                <a:cubicBezTo>
                  <a:pt x="6386697" y="2123506"/>
                  <a:pt x="6421670" y="2280849"/>
                  <a:pt x="6368141" y="2721416"/>
                </a:cubicBezTo>
                <a:cubicBezTo>
                  <a:pt x="6385272" y="3184068"/>
                  <a:pt x="6183965" y="3290142"/>
                  <a:pt x="5886669" y="3265715"/>
                </a:cubicBezTo>
                <a:cubicBezTo>
                  <a:pt x="5722870" y="3258878"/>
                  <a:pt x="5525628" y="3134060"/>
                  <a:pt x="5276653" y="3265715"/>
                </a:cubicBezTo>
                <a:cubicBezTo>
                  <a:pt x="5076681" y="3241900"/>
                  <a:pt x="5026698" y="3260500"/>
                  <a:pt x="4836516" y="3265715"/>
                </a:cubicBezTo>
                <a:cubicBezTo>
                  <a:pt x="4641297" y="3275385"/>
                  <a:pt x="4610714" y="3307642"/>
                  <a:pt x="4396378" y="3265715"/>
                </a:cubicBezTo>
                <a:cubicBezTo>
                  <a:pt x="4248985" y="3224148"/>
                  <a:pt x="3901251" y="3263500"/>
                  <a:pt x="3624208" y="3265715"/>
                </a:cubicBezTo>
                <a:cubicBezTo>
                  <a:pt x="3404599" y="3168510"/>
                  <a:pt x="3147836" y="3154331"/>
                  <a:pt x="2743931" y="3265715"/>
                </a:cubicBezTo>
                <a:cubicBezTo>
                  <a:pt x="2321139" y="3342492"/>
                  <a:pt x="2152934" y="3271352"/>
                  <a:pt x="1917708" y="3265715"/>
                </a:cubicBezTo>
                <a:cubicBezTo>
                  <a:pt x="1651126" y="3221474"/>
                  <a:pt x="1431405" y="3300635"/>
                  <a:pt x="1199590" y="3265715"/>
                </a:cubicBezTo>
                <a:cubicBezTo>
                  <a:pt x="916435" y="3264865"/>
                  <a:pt x="650144" y="3236416"/>
                  <a:pt x="481470" y="3265715"/>
                </a:cubicBezTo>
                <a:cubicBezTo>
                  <a:pt x="172435" y="3354091"/>
                  <a:pt x="2469" y="3014004"/>
                  <a:pt x="0" y="2721416"/>
                </a:cubicBezTo>
                <a:cubicBezTo>
                  <a:pt x="23815" y="2466776"/>
                  <a:pt x="-13019" y="2199382"/>
                  <a:pt x="0" y="1995710"/>
                </a:cubicBezTo>
                <a:cubicBezTo>
                  <a:pt x="57745" y="1768967"/>
                  <a:pt x="-44442" y="1425993"/>
                  <a:pt x="0" y="1226460"/>
                </a:cubicBezTo>
                <a:cubicBezTo>
                  <a:pt x="-15945" y="1025690"/>
                  <a:pt x="-15244" y="685796"/>
                  <a:pt x="0" y="544295"/>
                </a:cubicBezTo>
                <a:close/>
              </a:path>
            </a:pathLst>
          </a:custGeom>
          <a:solidFill>
            <a:schemeClr val="accent4">
              <a:lumMod val="60000"/>
              <a:lumOff val="40000"/>
            </a:schemeClr>
          </a:solidFill>
          <a:ln w="22225">
            <a:solidFill>
              <a:schemeClr val="bg1"/>
            </a:solidFill>
            <a:prstDash val="dash"/>
            <a:extLst>
              <a:ext uri="{C807C97D-BFC1-408E-A445-0C87EB9F89A2}">
                <ask:lineSketchStyleProps xmlns:ask="http://schemas.microsoft.com/office/drawing/2018/sketchyshapes" sd="1219033472">
                  <a:custGeom>
                    <a:avLst/>
                    <a:gdLst>
                      <a:gd name="connsiteX0" fmla="*/ 0 w 7327947"/>
                      <a:gd name="connsiteY0" fmla="*/ 260323 h 1561909"/>
                      <a:gd name="connsiteX1" fmla="*/ 554038 w 7327947"/>
                      <a:gd name="connsiteY1" fmla="*/ 0 h 1561909"/>
                      <a:gd name="connsiteX2" fmla="*/ 1504789 w 7327947"/>
                      <a:gd name="connsiteY2" fmla="*/ 0 h 1561909"/>
                      <a:gd name="connsiteX3" fmla="*/ 2268945 w 7327947"/>
                      <a:gd name="connsiteY3" fmla="*/ 0 h 1561909"/>
                      <a:gd name="connsiteX4" fmla="*/ 3219696 w 7327947"/>
                      <a:gd name="connsiteY4" fmla="*/ 0 h 1561909"/>
                      <a:gd name="connsiteX5" fmla="*/ 3921653 w 7327947"/>
                      <a:gd name="connsiteY5" fmla="*/ 0 h 1561909"/>
                      <a:gd name="connsiteX6" fmla="*/ 4872404 w 7327947"/>
                      <a:gd name="connsiteY6" fmla="*/ 0 h 1561909"/>
                      <a:gd name="connsiteX7" fmla="*/ 5636560 w 7327947"/>
                      <a:gd name="connsiteY7" fmla="*/ 0 h 1561909"/>
                      <a:gd name="connsiteX8" fmla="*/ 6773908 w 7327947"/>
                      <a:gd name="connsiteY8" fmla="*/ 0 h 1561909"/>
                      <a:gd name="connsiteX9" fmla="*/ 7327947 w 7327947"/>
                      <a:gd name="connsiteY9" fmla="*/ 260323 h 1561909"/>
                      <a:gd name="connsiteX10" fmla="*/ 7327947 w 7327947"/>
                      <a:gd name="connsiteY10" fmla="*/ 586585 h 1561909"/>
                      <a:gd name="connsiteX11" fmla="*/ 7327947 w 7327947"/>
                      <a:gd name="connsiteY11" fmla="*/ 902435 h 1561909"/>
                      <a:gd name="connsiteX12" fmla="*/ 7327947 w 7327947"/>
                      <a:gd name="connsiteY12" fmla="*/ 1301585 h 1561909"/>
                      <a:gd name="connsiteX13" fmla="*/ 6773908 w 7327947"/>
                      <a:gd name="connsiteY13" fmla="*/ 1561909 h 1561909"/>
                      <a:gd name="connsiteX14" fmla="*/ 6071951 w 7327947"/>
                      <a:gd name="connsiteY14" fmla="*/ 1561909 h 1561909"/>
                      <a:gd name="connsiteX15" fmla="*/ 5565476 w 7327947"/>
                      <a:gd name="connsiteY15" fmla="*/ 1561909 h 1561909"/>
                      <a:gd name="connsiteX16" fmla="*/ 5059001 w 7327947"/>
                      <a:gd name="connsiteY16" fmla="*/ 1561909 h 1561909"/>
                      <a:gd name="connsiteX17" fmla="*/ 4170449 w 7327947"/>
                      <a:gd name="connsiteY17" fmla="*/ 1561909 h 1561909"/>
                      <a:gd name="connsiteX18" fmla="*/ 3157497 w 7327947"/>
                      <a:gd name="connsiteY18" fmla="*/ 1561909 h 1561909"/>
                      <a:gd name="connsiteX19" fmla="*/ 2206746 w 7327947"/>
                      <a:gd name="connsiteY19" fmla="*/ 1561909 h 1561909"/>
                      <a:gd name="connsiteX20" fmla="*/ 1380393 w 7327947"/>
                      <a:gd name="connsiteY20" fmla="*/ 1561909 h 1561909"/>
                      <a:gd name="connsiteX21" fmla="*/ 554038 w 7327947"/>
                      <a:gd name="connsiteY21" fmla="*/ 1561909 h 1561909"/>
                      <a:gd name="connsiteX22" fmla="*/ 0 w 7327947"/>
                      <a:gd name="connsiteY22" fmla="*/ 1301585 h 1561909"/>
                      <a:gd name="connsiteX23" fmla="*/ 0 w 7327947"/>
                      <a:gd name="connsiteY23" fmla="*/ 954498 h 1561909"/>
                      <a:gd name="connsiteX24" fmla="*/ 0 w 7327947"/>
                      <a:gd name="connsiteY24" fmla="*/ 586585 h 1561909"/>
                      <a:gd name="connsiteX25" fmla="*/ 0 w 7327947"/>
                      <a:gd name="connsiteY25" fmla="*/ 260323 h 1561909"/>
                      <a:gd name="connsiteX0" fmla="*/ 0 w 7327947"/>
                      <a:gd name="connsiteY0" fmla="*/ 260323 h 1561909"/>
                      <a:gd name="connsiteX1" fmla="*/ 554038 w 7327947"/>
                      <a:gd name="connsiteY1" fmla="*/ 0 h 1561909"/>
                      <a:gd name="connsiteX2" fmla="*/ 1566988 w 7327947"/>
                      <a:gd name="connsiteY2" fmla="*/ 0 h 1561909"/>
                      <a:gd name="connsiteX3" fmla="*/ 2393343 w 7327947"/>
                      <a:gd name="connsiteY3" fmla="*/ 0 h 1561909"/>
                      <a:gd name="connsiteX4" fmla="*/ 3157497 w 7327947"/>
                      <a:gd name="connsiteY4" fmla="*/ 0 h 1561909"/>
                      <a:gd name="connsiteX5" fmla="*/ 4108250 w 7327947"/>
                      <a:gd name="connsiteY5" fmla="*/ 0 h 1561909"/>
                      <a:gd name="connsiteX6" fmla="*/ 4934603 w 7327947"/>
                      <a:gd name="connsiteY6" fmla="*/ 0 h 1561909"/>
                      <a:gd name="connsiteX7" fmla="*/ 5461337 w 7327947"/>
                      <a:gd name="connsiteY7" fmla="*/ 0 h 1561909"/>
                      <a:gd name="connsiteX8" fmla="*/ 5947553 w 7327947"/>
                      <a:gd name="connsiteY8" fmla="*/ 0 h 1561909"/>
                      <a:gd name="connsiteX9" fmla="*/ 6773908 w 7327947"/>
                      <a:gd name="connsiteY9" fmla="*/ 0 h 1561909"/>
                      <a:gd name="connsiteX10" fmla="*/ 7327947 w 7327947"/>
                      <a:gd name="connsiteY10" fmla="*/ 260323 h 1561909"/>
                      <a:gd name="connsiteX11" fmla="*/ 7327947 w 7327947"/>
                      <a:gd name="connsiteY11" fmla="*/ 586585 h 1561909"/>
                      <a:gd name="connsiteX12" fmla="*/ 7327947 w 7327947"/>
                      <a:gd name="connsiteY12" fmla="*/ 933672 h 1561909"/>
                      <a:gd name="connsiteX13" fmla="*/ 7327947 w 7327947"/>
                      <a:gd name="connsiteY13" fmla="*/ 1301585 h 1561909"/>
                      <a:gd name="connsiteX14" fmla="*/ 6773908 w 7327947"/>
                      <a:gd name="connsiteY14" fmla="*/ 1561909 h 1561909"/>
                      <a:gd name="connsiteX15" fmla="*/ 5885356 w 7327947"/>
                      <a:gd name="connsiteY15" fmla="*/ 1561909 h 1561909"/>
                      <a:gd name="connsiteX16" fmla="*/ 4996802 w 7327947"/>
                      <a:gd name="connsiteY16" fmla="*/ 1561909 h 1561909"/>
                      <a:gd name="connsiteX17" fmla="*/ 3983852 w 7327947"/>
                      <a:gd name="connsiteY17" fmla="*/ 1561909 h 1561909"/>
                      <a:gd name="connsiteX18" fmla="*/ 3095300 w 7327947"/>
                      <a:gd name="connsiteY18" fmla="*/ 1561909 h 1561909"/>
                      <a:gd name="connsiteX19" fmla="*/ 2393343 w 7327947"/>
                      <a:gd name="connsiteY19" fmla="*/ 1561909 h 1561909"/>
                      <a:gd name="connsiteX20" fmla="*/ 1629187 w 7327947"/>
                      <a:gd name="connsiteY20" fmla="*/ 1561909 h 1561909"/>
                      <a:gd name="connsiteX21" fmla="*/ 554038 w 7327947"/>
                      <a:gd name="connsiteY21" fmla="*/ 1561909 h 1561909"/>
                      <a:gd name="connsiteX22" fmla="*/ 0 w 7327947"/>
                      <a:gd name="connsiteY22" fmla="*/ 1301585 h 1561909"/>
                      <a:gd name="connsiteX23" fmla="*/ 0 w 7327947"/>
                      <a:gd name="connsiteY23" fmla="*/ 975323 h 1561909"/>
                      <a:gd name="connsiteX24" fmla="*/ 0 w 7327947"/>
                      <a:gd name="connsiteY24" fmla="*/ 659473 h 1561909"/>
                      <a:gd name="connsiteX25" fmla="*/ 0 w 7327947"/>
                      <a:gd name="connsiteY25" fmla="*/ 260323 h 1561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327947" h="1561909" fill="none" extrusionOk="0">
                        <a:moveTo>
                          <a:pt x="0" y="260323"/>
                        </a:moveTo>
                        <a:cubicBezTo>
                          <a:pt x="5175" y="113461"/>
                          <a:pt x="246012" y="-25460"/>
                          <a:pt x="554038" y="0"/>
                        </a:cubicBezTo>
                        <a:cubicBezTo>
                          <a:pt x="915630" y="-1514"/>
                          <a:pt x="1088423" y="12928"/>
                          <a:pt x="1504789" y="0"/>
                        </a:cubicBezTo>
                        <a:cubicBezTo>
                          <a:pt x="1919738" y="-14274"/>
                          <a:pt x="1991563" y="11147"/>
                          <a:pt x="2268945" y="0"/>
                        </a:cubicBezTo>
                        <a:cubicBezTo>
                          <a:pt x="2557587" y="-4546"/>
                          <a:pt x="2844102" y="74435"/>
                          <a:pt x="3219696" y="0"/>
                        </a:cubicBezTo>
                        <a:cubicBezTo>
                          <a:pt x="3585875" y="-20709"/>
                          <a:pt x="3590757" y="4167"/>
                          <a:pt x="3921653" y="0"/>
                        </a:cubicBezTo>
                        <a:cubicBezTo>
                          <a:pt x="4262198" y="-8441"/>
                          <a:pt x="4614765" y="33738"/>
                          <a:pt x="4872404" y="0"/>
                        </a:cubicBezTo>
                        <a:cubicBezTo>
                          <a:pt x="5185265" y="22030"/>
                          <a:pt x="5342771" y="5685"/>
                          <a:pt x="5636560" y="0"/>
                        </a:cubicBezTo>
                        <a:cubicBezTo>
                          <a:pt x="5976223" y="50047"/>
                          <a:pt x="6527890" y="1260"/>
                          <a:pt x="6773908" y="0"/>
                        </a:cubicBezTo>
                        <a:cubicBezTo>
                          <a:pt x="7074557" y="-8327"/>
                          <a:pt x="7289057" y="122088"/>
                          <a:pt x="7327947" y="260323"/>
                        </a:cubicBezTo>
                        <a:cubicBezTo>
                          <a:pt x="7315608" y="305039"/>
                          <a:pt x="7304712" y="434941"/>
                          <a:pt x="7327947" y="586585"/>
                        </a:cubicBezTo>
                        <a:cubicBezTo>
                          <a:pt x="7331513" y="713613"/>
                          <a:pt x="7324696" y="776619"/>
                          <a:pt x="7327947" y="902435"/>
                        </a:cubicBezTo>
                        <a:cubicBezTo>
                          <a:pt x="7320057" y="1026261"/>
                          <a:pt x="7380097" y="1109343"/>
                          <a:pt x="7327947" y="1301585"/>
                        </a:cubicBezTo>
                        <a:cubicBezTo>
                          <a:pt x="7390466" y="1519938"/>
                          <a:pt x="7170538" y="1589229"/>
                          <a:pt x="6773908" y="1561909"/>
                        </a:cubicBezTo>
                        <a:cubicBezTo>
                          <a:pt x="6603917" y="1559185"/>
                          <a:pt x="6364526" y="1504088"/>
                          <a:pt x="6071951" y="1561909"/>
                        </a:cubicBezTo>
                        <a:cubicBezTo>
                          <a:pt x="5841083" y="1554770"/>
                          <a:pt x="5788671" y="1558360"/>
                          <a:pt x="5565476" y="1561909"/>
                        </a:cubicBezTo>
                        <a:cubicBezTo>
                          <a:pt x="5342282" y="1565458"/>
                          <a:pt x="5299791" y="1580155"/>
                          <a:pt x="5059001" y="1561909"/>
                        </a:cubicBezTo>
                        <a:cubicBezTo>
                          <a:pt x="4890588" y="1530217"/>
                          <a:pt x="4454434" y="1569433"/>
                          <a:pt x="4170449" y="1561909"/>
                        </a:cubicBezTo>
                        <a:cubicBezTo>
                          <a:pt x="3932677" y="1505563"/>
                          <a:pt x="3668850" y="1507605"/>
                          <a:pt x="3157497" y="1561909"/>
                        </a:cubicBezTo>
                        <a:cubicBezTo>
                          <a:pt x="2655395" y="1585803"/>
                          <a:pt x="2511327" y="1557175"/>
                          <a:pt x="2206746" y="1561909"/>
                        </a:cubicBezTo>
                        <a:cubicBezTo>
                          <a:pt x="1893760" y="1555544"/>
                          <a:pt x="1666593" y="1579068"/>
                          <a:pt x="1380393" y="1561909"/>
                        </a:cubicBezTo>
                        <a:cubicBezTo>
                          <a:pt x="1048435" y="1559311"/>
                          <a:pt x="749655" y="1545987"/>
                          <a:pt x="554038" y="1561909"/>
                        </a:cubicBezTo>
                        <a:cubicBezTo>
                          <a:pt x="231101" y="1576913"/>
                          <a:pt x="34800" y="1459146"/>
                          <a:pt x="0" y="1301585"/>
                        </a:cubicBezTo>
                        <a:cubicBezTo>
                          <a:pt x="-19382" y="1173704"/>
                          <a:pt x="-12338" y="1074704"/>
                          <a:pt x="0" y="954498"/>
                        </a:cubicBezTo>
                        <a:cubicBezTo>
                          <a:pt x="26182" y="835509"/>
                          <a:pt x="-15751" y="678789"/>
                          <a:pt x="0" y="586585"/>
                        </a:cubicBezTo>
                        <a:cubicBezTo>
                          <a:pt x="-15882" y="487366"/>
                          <a:pt x="-15927" y="330112"/>
                          <a:pt x="0" y="260323"/>
                        </a:cubicBezTo>
                        <a:close/>
                      </a:path>
                      <a:path w="7327947" h="1561909" stroke="0" extrusionOk="0">
                        <a:moveTo>
                          <a:pt x="0" y="260323"/>
                        </a:moveTo>
                        <a:cubicBezTo>
                          <a:pt x="-49330" y="114878"/>
                          <a:pt x="212863" y="28958"/>
                          <a:pt x="554038" y="0"/>
                        </a:cubicBezTo>
                        <a:cubicBezTo>
                          <a:pt x="1012582" y="28376"/>
                          <a:pt x="1201855" y="8744"/>
                          <a:pt x="1566988" y="0"/>
                        </a:cubicBezTo>
                        <a:cubicBezTo>
                          <a:pt x="1899037" y="7043"/>
                          <a:pt x="2194695" y="-55896"/>
                          <a:pt x="2393343" y="0"/>
                        </a:cubicBezTo>
                        <a:cubicBezTo>
                          <a:pt x="2597537" y="-2433"/>
                          <a:pt x="2911649" y="-38351"/>
                          <a:pt x="3157497" y="0"/>
                        </a:cubicBezTo>
                        <a:cubicBezTo>
                          <a:pt x="3498250" y="-38526"/>
                          <a:pt x="3774400" y="-10312"/>
                          <a:pt x="4108250" y="0"/>
                        </a:cubicBezTo>
                        <a:cubicBezTo>
                          <a:pt x="4465181" y="-1433"/>
                          <a:pt x="4548034" y="-1329"/>
                          <a:pt x="4934603" y="0"/>
                        </a:cubicBezTo>
                        <a:cubicBezTo>
                          <a:pt x="5049844" y="25894"/>
                          <a:pt x="5321615" y="-11609"/>
                          <a:pt x="5461337" y="0"/>
                        </a:cubicBezTo>
                        <a:cubicBezTo>
                          <a:pt x="5601059" y="11609"/>
                          <a:pt x="5776204" y="-587"/>
                          <a:pt x="5947553" y="0"/>
                        </a:cubicBezTo>
                        <a:cubicBezTo>
                          <a:pt x="6232970" y="46460"/>
                          <a:pt x="6557424" y="-22491"/>
                          <a:pt x="6773908" y="0"/>
                        </a:cubicBezTo>
                        <a:cubicBezTo>
                          <a:pt x="7085065" y="-20514"/>
                          <a:pt x="7320360" y="109549"/>
                          <a:pt x="7327947" y="260323"/>
                        </a:cubicBezTo>
                        <a:cubicBezTo>
                          <a:pt x="7328089" y="397441"/>
                          <a:pt x="7357446" y="441356"/>
                          <a:pt x="7327947" y="586585"/>
                        </a:cubicBezTo>
                        <a:cubicBezTo>
                          <a:pt x="7314696" y="729386"/>
                          <a:pt x="7333781" y="868522"/>
                          <a:pt x="7327947" y="933672"/>
                        </a:cubicBezTo>
                        <a:cubicBezTo>
                          <a:pt x="7320161" y="1006824"/>
                          <a:pt x="7347921" y="1131690"/>
                          <a:pt x="7327947" y="1301585"/>
                        </a:cubicBezTo>
                        <a:cubicBezTo>
                          <a:pt x="7355183" y="1402844"/>
                          <a:pt x="7148355" y="1525504"/>
                          <a:pt x="6773908" y="1561909"/>
                        </a:cubicBezTo>
                        <a:cubicBezTo>
                          <a:pt x="6600895" y="1581507"/>
                          <a:pt x="6205677" y="1542233"/>
                          <a:pt x="5885356" y="1561909"/>
                        </a:cubicBezTo>
                        <a:cubicBezTo>
                          <a:pt x="5599037" y="1570818"/>
                          <a:pt x="5307932" y="1499325"/>
                          <a:pt x="4996802" y="1561909"/>
                        </a:cubicBezTo>
                        <a:cubicBezTo>
                          <a:pt x="4774166" y="1614393"/>
                          <a:pt x="4439894" y="1506770"/>
                          <a:pt x="3983852" y="1561909"/>
                        </a:cubicBezTo>
                        <a:cubicBezTo>
                          <a:pt x="3607761" y="1581421"/>
                          <a:pt x="3454639" y="1549077"/>
                          <a:pt x="3095300" y="1561909"/>
                        </a:cubicBezTo>
                        <a:cubicBezTo>
                          <a:pt x="2726043" y="1548258"/>
                          <a:pt x="2559805" y="1561067"/>
                          <a:pt x="2393343" y="1561909"/>
                        </a:cubicBezTo>
                        <a:cubicBezTo>
                          <a:pt x="2205869" y="1564333"/>
                          <a:pt x="1978148" y="1518695"/>
                          <a:pt x="1629187" y="1561909"/>
                        </a:cubicBezTo>
                        <a:cubicBezTo>
                          <a:pt x="1226670" y="1521567"/>
                          <a:pt x="805949" y="1609808"/>
                          <a:pt x="554038" y="1561909"/>
                        </a:cubicBezTo>
                        <a:cubicBezTo>
                          <a:pt x="345662" y="1577710"/>
                          <a:pt x="50973" y="1473078"/>
                          <a:pt x="0" y="1301585"/>
                        </a:cubicBezTo>
                        <a:cubicBezTo>
                          <a:pt x="-12673" y="1165966"/>
                          <a:pt x="-20548" y="1051468"/>
                          <a:pt x="0" y="975323"/>
                        </a:cubicBezTo>
                        <a:cubicBezTo>
                          <a:pt x="23142" y="926589"/>
                          <a:pt x="17301" y="757332"/>
                          <a:pt x="0" y="659473"/>
                        </a:cubicBezTo>
                        <a:cubicBezTo>
                          <a:pt x="-5375" y="552440"/>
                          <a:pt x="2979" y="335913"/>
                          <a:pt x="0" y="260323"/>
                        </a:cubicBezTo>
                        <a:close/>
                      </a:path>
                      <a:path w="7327947" h="1561909" fill="none" stroke="0" extrusionOk="0">
                        <a:moveTo>
                          <a:pt x="0" y="260323"/>
                        </a:moveTo>
                        <a:cubicBezTo>
                          <a:pt x="-57932" y="87295"/>
                          <a:pt x="174236" y="15429"/>
                          <a:pt x="554038" y="0"/>
                        </a:cubicBezTo>
                        <a:cubicBezTo>
                          <a:pt x="959795" y="11511"/>
                          <a:pt x="1054606" y="18823"/>
                          <a:pt x="1504789" y="0"/>
                        </a:cubicBezTo>
                        <a:cubicBezTo>
                          <a:pt x="1920132" y="-11963"/>
                          <a:pt x="1986341" y="14979"/>
                          <a:pt x="2268945" y="0"/>
                        </a:cubicBezTo>
                        <a:cubicBezTo>
                          <a:pt x="2518275" y="-19925"/>
                          <a:pt x="2875117" y="30151"/>
                          <a:pt x="3219696" y="0"/>
                        </a:cubicBezTo>
                        <a:cubicBezTo>
                          <a:pt x="3582477" y="-21884"/>
                          <a:pt x="3594610" y="3782"/>
                          <a:pt x="3921653" y="0"/>
                        </a:cubicBezTo>
                        <a:cubicBezTo>
                          <a:pt x="4239147" y="-10628"/>
                          <a:pt x="4526063" y="44507"/>
                          <a:pt x="4872404" y="0"/>
                        </a:cubicBezTo>
                        <a:cubicBezTo>
                          <a:pt x="5164929" y="-13713"/>
                          <a:pt x="5312378" y="20647"/>
                          <a:pt x="5636560" y="0"/>
                        </a:cubicBezTo>
                        <a:cubicBezTo>
                          <a:pt x="5983619" y="37543"/>
                          <a:pt x="6548667" y="13952"/>
                          <a:pt x="6773908" y="0"/>
                        </a:cubicBezTo>
                        <a:cubicBezTo>
                          <a:pt x="7054537" y="-32597"/>
                          <a:pt x="7264325" y="119234"/>
                          <a:pt x="7327947" y="260323"/>
                        </a:cubicBezTo>
                        <a:cubicBezTo>
                          <a:pt x="7305434" y="340813"/>
                          <a:pt x="7322419" y="489796"/>
                          <a:pt x="7327947" y="586585"/>
                        </a:cubicBezTo>
                        <a:cubicBezTo>
                          <a:pt x="7342593" y="721314"/>
                          <a:pt x="7326515" y="768153"/>
                          <a:pt x="7327947" y="902435"/>
                        </a:cubicBezTo>
                        <a:cubicBezTo>
                          <a:pt x="7334509" y="1037675"/>
                          <a:pt x="7370020" y="1106452"/>
                          <a:pt x="7327947" y="1301585"/>
                        </a:cubicBezTo>
                        <a:cubicBezTo>
                          <a:pt x="7305790" y="1486023"/>
                          <a:pt x="7088758" y="1558981"/>
                          <a:pt x="6773908" y="1561909"/>
                        </a:cubicBezTo>
                        <a:cubicBezTo>
                          <a:pt x="6609347" y="1551557"/>
                          <a:pt x="6345317" y="1517553"/>
                          <a:pt x="6071951" y="1561909"/>
                        </a:cubicBezTo>
                        <a:cubicBezTo>
                          <a:pt x="5853997" y="1572740"/>
                          <a:pt x="5727098" y="1562603"/>
                          <a:pt x="5575606" y="1561909"/>
                        </a:cubicBezTo>
                        <a:cubicBezTo>
                          <a:pt x="5424114" y="1561215"/>
                          <a:pt x="5195018" y="1554360"/>
                          <a:pt x="5059001" y="1561909"/>
                        </a:cubicBezTo>
                        <a:cubicBezTo>
                          <a:pt x="4852167" y="1605950"/>
                          <a:pt x="4432973" y="1564485"/>
                          <a:pt x="4170449" y="1561909"/>
                        </a:cubicBezTo>
                        <a:cubicBezTo>
                          <a:pt x="3898034" y="1587790"/>
                          <a:pt x="3645770" y="1556331"/>
                          <a:pt x="3157497" y="1561909"/>
                        </a:cubicBezTo>
                        <a:cubicBezTo>
                          <a:pt x="2662115" y="1574256"/>
                          <a:pt x="2524095" y="1576436"/>
                          <a:pt x="2206746" y="1561909"/>
                        </a:cubicBezTo>
                        <a:cubicBezTo>
                          <a:pt x="1888236" y="1535910"/>
                          <a:pt x="1638984" y="1570478"/>
                          <a:pt x="1380393" y="1561909"/>
                        </a:cubicBezTo>
                        <a:cubicBezTo>
                          <a:pt x="1086646" y="1562094"/>
                          <a:pt x="748142" y="1564705"/>
                          <a:pt x="554038" y="1561909"/>
                        </a:cubicBezTo>
                        <a:cubicBezTo>
                          <a:pt x="234677" y="1598128"/>
                          <a:pt x="31125" y="1422426"/>
                          <a:pt x="0" y="1301585"/>
                        </a:cubicBezTo>
                        <a:cubicBezTo>
                          <a:pt x="25020" y="1196791"/>
                          <a:pt x="-35246" y="1049745"/>
                          <a:pt x="0" y="954498"/>
                        </a:cubicBezTo>
                        <a:cubicBezTo>
                          <a:pt x="46888" y="844301"/>
                          <a:pt x="272" y="671205"/>
                          <a:pt x="0" y="586585"/>
                        </a:cubicBezTo>
                        <a:cubicBezTo>
                          <a:pt x="-3689" y="505118"/>
                          <a:pt x="-18973" y="346520"/>
                          <a:pt x="0" y="260323"/>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4000" dirty="0">
                <a:solidFill>
                  <a:srgbClr val="002060"/>
                </a:solidFill>
                <a:latin typeface="Cambria" panose="02040503050406030204" pitchFamily="18" charset="0"/>
                <a:ea typeface="Cambria" panose="02040503050406030204" pitchFamily="18" charset="0"/>
              </a:rPr>
              <a:t>Bạn có vẻ mặt rạng rỡ, vui vẻ, thoải mái khi ngồi chơi cùng ông nội cho thấy bạn đang có cảm giác an toàn.</a:t>
            </a:r>
            <a:endParaRPr kumimoji="0" lang="vi-VN" sz="4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pic>
        <p:nvPicPr>
          <p:cNvPr id="5" name="Picture 4">
            <a:extLst>
              <a:ext uri="{FF2B5EF4-FFF2-40B4-BE49-F238E27FC236}">
                <a16:creationId xmlns:a16="http://schemas.microsoft.com/office/drawing/2014/main" id="{17F803C4-1129-980A-7917-F4C27A89D0AB}"/>
              </a:ext>
            </a:extLst>
          </p:cNvPr>
          <p:cNvPicPr>
            <a:picLocks noChangeAspect="1"/>
          </p:cNvPicPr>
          <p:nvPr/>
        </p:nvPicPr>
        <p:blipFill>
          <a:blip r:embed="rId3"/>
          <a:stretch>
            <a:fillRect/>
          </a:stretch>
        </p:blipFill>
        <p:spPr>
          <a:xfrm>
            <a:off x="268060" y="1765527"/>
            <a:ext cx="4704738" cy="3655559"/>
          </a:xfrm>
          <a:prstGeom prst="rect">
            <a:avLst/>
          </a:prstGeom>
        </p:spPr>
      </p:pic>
    </p:spTree>
    <p:extLst>
      <p:ext uri="{BB962C8B-B14F-4D97-AF65-F5344CB8AC3E}">
        <p14:creationId xmlns:p14="http://schemas.microsoft.com/office/powerpoint/2010/main" val="5529394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with medium confidence">
            <a:extLst>
              <a:ext uri="{FF2B5EF4-FFF2-40B4-BE49-F238E27FC236}">
                <a16:creationId xmlns:a16="http://schemas.microsoft.com/office/drawing/2014/main" id="{3ADA7D20-8D30-4696-8EFC-2E569035D5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5626807"/>
          </a:xfrm>
          <a:prstGeom prst="rect">
            <a:avLst/>
          </a:prstGeom>
        </p:spPr>
      </p:pic>
      <p:sp>
        <p:nvSpPr>
          <p:cNvPr id="7" name="Rectangle: Rounded Corners 6">
            <a:extLst>
              <a:ext uri="{FF2B5EF4-FFF2-40B4-BE49-F238E27FC236}">
                <a16:creationId xmlns:a16="http://schemas.microsoft.com/office/drawing/2014/main" id="{7EC76B61-C6C6-40CE-98E2-49DE3E554C08}"/>
              </a:ext>
            </a:extLst>
          </p:cNvPr>
          <p:cNvSpPr/>
          <p:nvPr/>
        </p:nvSpPr>
        <p:spPr>
          <a:xfrm>
            <a:off x="236305" y="308225"/>
            <a:ext cx="11712539" cy="6226139"/>
          </a:xfrm>
          <a:custGeom>
            <a:avLst/>
            <a:gdLst>
              <a:gd name="connsiteX0" fmla="*/ 0 w 11712539"/>
              <a:gd name="connsiteY0" fmla="*/ 1037711 h 6226139"/>
              <a:gd name="connsiteX1" fmla="*/ 1037711 w 11712539"/>
              <a:gd name="connsiteY1" fmla="*/ 0 h 6226139"/>
              <a:gd name="connsiteX2" fmla="*/ 1797343 w 11712539"/>
              <a:gd name="connsiteY2" fmla="*/ 0 h 6226139"/>
              <a:gd name="connsiteX3" fmla="*/ 2171489 w 11712539"/>
              <a:gd name="connsiteY3" fmla="*/ 0 h 6226139"/>
              <a:gd name="connsiteX4" fmla="*/ 2449265 w 11712539"/>
              <a:gd name="connsiteY4" fmla="*/ 0 h 6226139"/>
              <a:gd name="connsiteX5" fmla="*/ 3112526 w 11712539"/>
              <a:gd name="connsiteY5" fmla="*/ 0 h 6226139"/>
              <a:gd name="connsiteX6" fmla="*/ 3486672 w 11712539"/>
              <a:gd name="connsiteY6" fmla="*/ 0 h 6226139"/>
              <a:gd name="connsiteX7" fmla="*/ 4246304 w 11712539"/>
              <a:gd name="connsiteY7" fmla="*/ 0 h 6226139"/>
              <a:gd name="connsiteX8" fmla="*/ 4620451 w 11712539"/>
              <a:gd name="connsiteY8" fmla="*/ 0 h 6226139"/>
              <a:gd name="connsiteX9" fmla="*/ 4994598 w 11712539"/>
              <a:gd name="connsiteY9" fmla="*/ 0 h 6226139"/>
              <a:gd name="connsiteX10" fmla="*/ 5272374 w 11712539"/>
              <a:gd name="connsiteY10" fmla="*/ 0 h 6226139"/>
              <a:gd name="connsiteX11" fmla="*/ 5742892 w 11712539"/>
              <a:gd name="connsiteY11" fmla="*/ 0 h 6226139"/>
              <a:gd name="connsiteX12" fmla="*/ 6213410 w 11712539"/>
              <a:gd name="connsiteY12" fmla="*/ 0 h 6226139"/>
              <a:gd name="connsiteX13" fmla="*/ 6683928 w 11712539"/>
              <a:gd name="connsiteY13" fmla="*/ 0 h 6226139"/>
              <a:gd name="connsiteX14" fmla="*/ 7347188 w 11712539"/>
              <a:gd name="connsiteY14" fmla="*/ 0 h 6226139"/>
              <a:gd name="connsiteX15" fmla="*/ 7721335 w 11712539"/>
              <a:gd name="connsiteY15" fmla="*/ 0 h 6226139"/>
              <a:gd name="connsiteX16" fmla="*/ 8288224 w 11712539"/>
              <a:gd name="connsiteY16" fmla="*/ 0 h 6226139"/>
              <a:gd name="connsiteX17" fmla="*/ 8662371 w 11712539"/>
              <a:gd name="connsiteY17" fmla="*/ 0 h 6226139"/>
              <a:gd name="connsiteX18" fmla="*/ 9422003 w 11712539"/>
              <a:gd name="connsiteY18" fmla="*/ 0 h 6226139"/>
              <a:gd name="connsiteX19" fmla="*/ 9892521 w 11712539"/>
              <a:gd name="connsiteY19" fmla="*/ 0 h 6226139"/>
              <a:gd name="connsiteX20" fmla="*/ 10170297 w 11712539"/>
              <a:gd name="connsiteY20" fmla="*/ 0 h 6226139"/>
              <a:gd name="connsiteX21" fmla="*/ 10674828 w 11712539"/>
              <a:gd name="connsiteY21" fmla="*/ 0 h 6226139"/>
              <a:gd name="connsiteX22" fmla="*/ 11712539 w 11712539"/>
              <a:gd name="connsiteY22" fmla="*/ 1037711 h 6226139"/>
              <a:gd name="connsiteX23" fmla="*/ 11712539 w 11712539"/>
              <a:gd name="connsiteY23" fmla="*/ 1713685 h 6226139"/>
              <a:gd name="connsiteX24" fmla="*/ 11712539 w 11712539"/>
              <a:gd name="connsiteY24" fmla="*/ 2223630 h 6226139"/>
              <a:gd name="connsiteX25" fmla="*/ 11712539 w 11712539"/>
              <a:gd name="connsiteY25" fmla="*/ 2733575 h 6226139"/>
              <a:gd name="connsiteX26" fmla="*/ 11712539 w 11712539"/>
              <a:gd name="connsiteY26" fmla="*/ 3326535 h 6226139"/>
              <a:gd name="connsiteX27" fmla="*/ 11712539 w 11712539"/>
              <a:gd name="connsiteY27" fmla="*/ 3919495 h 6226139"/>
              <a:gd name="connsiteX28" fmla="*/ 11712539 w 11712539"/>
              <a:gd name="connsiteY28" fmla="*/ 4595468 h 6226139"/>
              <a:gd name="connsiteX29" fmla="*/ 11712539 w 11712539"/>
              <a:gd name="connsiteY29" fmla="*/ 5188428 h 6226139"/>
              <a:gd name="connsiteX30" fmla="*/ 10674828 w 11712539"/>
              <a:gd name="connsiteY30" fmla="*/ 6226139 h 6226139"/>
              <a:gd name="connsiteX31" fmla="*/ 10107939 w 11712539"/>
              <a:gd name="connsiteY31" fmla="*/ 6226139 h 6226139"/>
              <a:gd name="connsiteX32" fmla="*/ 9637421 w 11712539"/>
              <a:gd name="connsiteY32" fmla="*/ 6226139 h 6226139"/>
              <a:gd name="connsiteX33" fmla="*/ 9359645 w 11712539"/>
              <a:gd name="connsiteY33" fmla="*/ 6226139 h 6226139"/>
              <a:gd name="connsiteX34" fmla="*/ 8600013 w 11712539"/>
              <a:gd name="connsiteY34" fmla="*/ 6226139 h 6226139"/>
              <a:gd name="connsiteX35" fmla="*/ 8322238 w 11712539"/>
              <a:gd name="connsiteY35" fmla="*/ 6226139 h 6226139"/>
              <a:gd name="connsiteX36" fmla="*/ 7658977 w 11712539"/>
              <a:gd name="connsiteY36" fmla="*/ 6226139 h 6226139"/>
              <a:gd name="connsiteX37" fmla="*/ 7188459 w 11712539"/>
              <a:gd name="connsiteY37" fmla="*/ 6226139 h 6226139"/>
              <a:gd name="connsiteX38" fmla="*/ 6814312 w 11712539"/>
              <a:gd name="connsiteY38" fmla="*/ 6226139 h 6226139"/>
              <a:gd name="connsiteX39" fmla="*/ 6343794 w 11712539"/>
              <a:gd name="connsiteY39" fmla="*/ 6226139 h 6226139"/>
              <a:gd name="connsiteX40" fmla="*/ 5680534 w 11712539"/>
              <a:gd name="connsiteY40" fmla="*/ 6226139 h 6226139"/>
              <a:gd name="connsiteX41" fmla="*/ 5017273 w 11712539"/>
              <a:gd name="connsiteY41" fmla="*/ 6226139 h 6226139"/>
              <a:gd name="connsiteX42" fmla="*/ 4546755 w 11712539"/>
              <a:gd name="connsiteY42" fmla="*/ 6226139 h 6226139"/>
              <a:gd name="connsiteX43" fmla="*/ 4076237 w 11712539"/>
              <a:gd name="connsiteY43" fmla="*/ 6226139 h 6226139"/>
              <a:gd name="connsiteX44" fmla="*/ 3412977 w 11712539"/>
              <a:gd name="connsiteY44" fmla="*/ 6226139 h 6226139"/>
              <a:gd name="connsiteX45" fmla="*/ 3038830 w 11712539"/>
              <a:gd name="connsiteY45" fmla="*/ 6226139 h 6226139"/>
              <a:gd name="connsiteX46" fmla="*/ 2761054 w 11712539"/>
              <a:gd name="connsiteY46" fmla="*/ 6226139 h 6226139"/>
              <a:gd name="connsiteX47" fmla="*/ 2001423 w 11712539"/>
              <a:gd name="connsiteY47" fmla="*/ 6226139 h 6226139"/>
              <a:gd name="connsiteX48" fmla="*/ 1723647 w 11712539"/>
              <a:gd name="connsiteY48" fmla="*/ 6226139 h 6226139"/>
              <a:gd name="connsiteX49" fmla="*/ 1037711 w 11712539"/>
              <a:gd name="connsiteY49" fmla="*/ 6226139 h 6226139"/>
              <a:gd name="connsiteX50" fmla="*/ 0 w 11712539"/>
              <a:gd name="connsiteY50" fmla="*/ 5188428 h 6226139"/>
              <a:gd name="connsiteX51" fmla="*/ 0 w 11712539"/>
              <a:gd name="connsiteY51" fmla="*/ 4719990 h 6226139"/>
              <a:gd name="connsiteX52" fmla="*/ 0 w 11712539"/>
              <a:gd name="connsiteY52" fmla="*/ 4168538 h 6226139"/>
              <a:gd name="connsiteX53" fmla="*/ 0 w 11712539"/>
              <a:gd name="connsiteY53" fmla="*/ 3492564 h 6226139"/>
              <a:gd name="connsiteX54" fmla="*/ 0 w 11712539"/>
              <a:gd name="connsiteY54" fmla="*/ 2982618 h 6226139"/>
              <a:gd name="connsiteX55" fmla="*/ 0 w 11712539"/>
              <a:gd name="connsiteY55" fmla="*/ 2514180 h 6226139"/>
              <a:gd name="connsiteX56" fmla="*/ 0 w 11712539"/>
              <a:gd name="connsiteY56" fmla="*/ 1838206 h 6226139"/>
              <a:gd name="connsiteX57" fmla="*/ 0 w 11712539"/>
              <a:gd name="connsiteY57" fmla="*/ 1037711 h 622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712539" h="6226139" fill="none" extrusionOk="0">
                <a:moveTo>
                  <a:pt x="0" y="1037711"/>
                </a:moveTo>
                <a:cubicBezTo>
                  <a:pt x="11841" y="480803"/>
                  <a:pt x="518572" y="86786"/>
                  <a:pt x="1037711" y="0"/>
                </a:cubicBezTo>
                <a:cubicBezTo>
                  <a:pt x="1405470" y="-71523"/>
                  <a:pt x="1624925" y="56167"/>
                  <a:pt x="1797343" y="0"/>
                </a:cubicBezTo>
                <a:cubicBezTo>
                  <a:pt x="1969761" y="-56167"/>
                  <a:pt x="2045163" y="22966"/>
                  <a:pt x="2171489" y="0"/>
                </a:cubicBezTo>
                <a:cubicBezTo>
                  <a:pt x="2297815" y="-22966"/>
                  <a:pt x="2330558" y="29423"/>
                  <a:pt x="2449265" y="0"/>
                </a:cubicBezTo>
                <a:cubicBezTo>
                  <a:pt x="2567972" y="-29423"/>
                  <a:pt x="2853237" y="15834"/>
                  <a:pt x="3112526" y="0"/>
                </a:cubicBezTo>
                <a:cubicBezTo>
                  <a:pt x="3371815" y="-15834"/>
                  <a:pt x="3309033" y="20480"/>
                  <a:pt x="3486672" y="0"/>
                </a:cubicBezTo>
                <a:cubicBezTo>
                  <a:pt x="3664311" y="-20480"/>
                  <a:pt x="4015834" y="22894"/>
                  <a:pt x="4246304" y="0"/>
                </a:cubicBezTo>
                <a:cubicBezTo>
                  <a:pt x="4476774" y="-22894"/>
                  <a:pt x="4460473" y="1013"/>
                  <a:pt x="4620451" y="0"/>
                </a:cubicBezTo>
                <a:cubicBezTo>
                  <a:pt x="4780429" y="-1013"/>
                  <a:pt x="4854093" y="43051"/>
                  <a:pt x="4994598" y="0"/>
                </a:cubicBezTo>
                <a:cubicBezTo>
                  <a:pt x="5135103" y="-43051"/>
                  <a:pt x="5161213" y="11116"/>
                  <a:pt x="5272374" y="0"/>
                </a:cubicBezTo>
                <a:cubicBezTo>
                  <a:pt x="5383535" y="-11116"/>
                  <a:pt x="5563254" y="16968"/>
                  <a:pt x="5742892" y="0"/>
                </a:cubicBezTo>
                <a:cubicBezTo>
                  <a:pt x="5922530" y="-16968"/>
                  <a:pt x="5986580" y="50369"/>
                  <a:pt x="6213410" y="0"/>
                </a:cubicBezTo>
                <a:cubicBezTo>
                  <a:pt x="6440240" y="-50369"/>
                  <a:pt x="6548850" y="20543"/>
                  <a:pt x="6683928" y="0"/>
                </a:cubicBezTo>
                <a:cubicBezTo>
                  <a:pt x="6819006" y="-20543"/>
                  <a:pt x="7182097" y="29908"/>
                  <a:pt x="7347188" y="0"/>
                </a:cubicBezTo>
                <a:cubicBezTo>
                  <a:pt x="7512279" y="-29908"/>
                  <a:pt x="7619727" y="37282"/>
                  <a:pt x="7721335" y="0"/>
                </a:cubicBezTo>
                <a:cubicBezTo>
                  <a:pt x="7822943" y="-37282"/>
                  <a:pt x="8025222" y="16508"/>
                  <a:pt x="8288224" y="0"/>
                </a:cubicBezTo>
                <a:cubicBezTo>
                  <a:pt x="8551226" y="-16508"/>
                  <a:pt x="8525789" y="43902"/>
                  <a:pt x="8662371" y="0"/>
                </a:cubicBezTo>
                <a:cubicBezTo>
                  <a:pt x="8798953" y="-43902"/>
                  <a:pt x="9235339" y="38453"/>
                  <a:pt x="9422003" y="0"/>
                </a:cubicBezTo>
                <a:cubicBezTo>
                  <a:pt x="9608667" y="-38453"/>
                  <a:pt x="9676969" y="16500"/>
                  <a:pt x="9892521" y="0"/>
                </a:cubicBezTo>
                <a:cubicBezTo>
                  <a:pt x="10108073" y="-16500"/>
                  <a:pt x="10105126" y="19914"/>
                  <a:pt x="10170297" y="0"/>
                </a:cubicBezTo>
                <a:cubicBezTo>
                  <a:pt x="10235468" y="-19914"/>
                  <a:pt x="10541409" y="5794"/>
                  <a:pt x="10674828" y="0"/>
                </a:cubicBezTo>
                <a:cubicBezTo>
                  <a:pt x="11139265" y="28749"/>
                  <a:pt x="11604010" y="454941"/>
                  <a:pt x="11712539" y="1037711"/>
                </a:cubicBezTo>
                <a:cubicBezTo>
                  <a:pt x="11778251" y="1339870"/>
                  <a:pt x="11654143" y="1530055"/>
                  <a:pt x="11712539" y="1713685"/>
                </a:cubicBezTo>
                <a:cubicBezTo>
                  <a:pt x="11770935" y="1897315"/>
                  <a:pt x="11664588" y="1995337"/>
                  <a:pt x="11712539" y="2223630"/>
                </a:cubicBezTo>
                <a:cubicBezTo>
                  <a:pt x="11760490" y="2451923"/>
                  <a:pt x="11690180" y="2518486"/>
                  <a:pt x="11712539" y="2733575"/>
                </a:cubicBezTo>
                <a:cubicBezTo>
                  <a:pt x="11734898" y="2948665"/>
                  <a:pt x="11686456" y="3183141"/>
                  <a:pt x="11712539" y="3326535"/>
                </a:cubicBezTo>
                <a:cubicBezTo>
                  <a:pt x="11738622" y="3469929"/>
                  <a:pt x="11686725" y="3723580"/>
                  <a:pt x="11712539" y="3919495"/>
                </a:cubicBezTo>
                <a:cubicBezTo>
                  <a:pt x="11738353" y="4115410"/>
                  <a:pt x="11645164" y="4457202"/>
                  <a:pt x="11712539" y="4595468"/>
                </a:cubicBezTo>
                <a:cubicBezTo>
                  <a:pt x="11779914" y="4733734"/>
                  <a:pt x="11697711" y="5049673"/>
                  <a:pt x="11712539" y="5188428"/>
                </a:cubicBezTo>
                <a:cubicBezTo>
                  <a:pt x="11740958" y="5649771"/>
                  <a:pt x="11325512" y="6129694"/>
                  <a:pt x="10674828" y="6226139"/>
                </a:cubicBezTo>
                <a:cubicBezTo>
                  <a:pt x="10400402" y="6242524"/>
                  <a:pt x="10334296" y="6215548"/>
                  <a:pt x="10107939" y="6226139"/>
                </a:cubicBezTo>
                <a:cubicBezTo>
                  <a:pt x="9881582" y="6236730"/>
                  <a:pt x="9745793" y="6180934"/>
                  <a:pt x="9637421" y="6226139"/>
                </a:cubicBezTo>
                <a:cubicBezTo>
                  <a:pt x="9529049" y="6271344"/>
                  <a:pt x="9452813" y="6213099"/>
                  <a:pt x="9359645" y="6226139"/>
                </a:cubicBezTo>
                <a:cubicBezTo>
                  <a:pt x="9266477" y="6239179"/>
                  <a:pt x="8898359" y="6161934"/>
                  <a:pt x="8600013" y="6226139"/>
                </a:cubicBezTo>
                <a:cubicBezTo>
                  <a:pt x="8301667" y="6290344"/>
                  <a:pt x="8451860" y="6208699"/>
                  <a:pt x="8322238" y="6226139"/>
                </a:cubicBezTo>
                <a:cubicBezTo>
                  <a:pt x="8192616" y="6243579"/>
                  <a:pt x="7883896" y="6153262"/>
                  <a:pt x="7658977" y="6226139"/>
                </a:cubicBezTo>
                <a:cubicBezTo>
                  <a:pt x="7434058" y="6299016"/>
                  <a:pt x="7391779" y="6193870"/>
                  <a:pt x="7188459" y="6226139"/>
                </a:cubicBezTo>
                <a:cubicBezTo>
                  <a:pt x="6985139" y="6258408"/>
                  <a:pt x="6964698" y="6216371"/>
                  <a:pt x="6814312" y="6226139"/>
                </a:cubicBezTo>
                <a:cubicBezTo>
                  <a:pt x="6663926" y="6235907"/>
                  <a:pt x="6562157" y="6216640"/>
                  <a:pt x="6343794" y="6226139"/>
                </a:cubicBezTo>
                <a:cubicBezTo>
                  <a:pt x="6125431" y="6235638"/>
                  <a:pt x="5888886" y="6210366"/>
                  <a:pt x="5680534" y="6226139"/>
                </a:cubicBezTo>
                <a:cubicBezTo>
                  <a:pt x="5472182" y="6241912"/>
                  <a:pt x="5287502" y="6193655"/>
                  <a:pt x="5017273" y="6226139"/>
                </a:cubicBezTo>
                <a:cubicBezTo>
                  <a:pt x="4747044" y="6258623"/>
                  <a:pt x="4713217" y="6220441"/>
                  <a:pt x="4546755" y="6226139"/>
                </a:cubicBezTo>
                <a:cubicBezTo>
                  <a:pt x="4380293" y="6231837"/>
                  <a:pt x="4297245" y="6173262"/>
                  <a:pt x="4076237" y="6226139"/>
                </a:cubicBezTo>
                <a:cubicBezTo>
                  <a:pt x="3855229" y="6279016"/>
                  <a:pt x="3561656" y="6198955"/>
                  <a:pt x="3412977" y="6226139"/>
                </a:cubicBezTo>
                <a:cubicBezTo>
                  <a:pt x="3264298" y="6253323"/>
                  <a:pt x="3154011" y="6189067"/>
                  <a:pt x="3038830" y="6226139"/>
                </a:cubicBezTo>
                <a:cubicBezTo>
                  <a:pt x="2923649" y="6263211"/>
                  <a:pt x="2896492" y="6203977"/>
                  <a:pt x="2761054" y="6226139"/>
                </a:cubicBezTo>
                <a:cubicBezTo>
                  <a:pt x="2625616" y="6248301"/>
                  <a:pt x="2348222" y="6175907"/>
                  <a:pt x="2001423" y="6226139"/>
                </a:cubicBezTo>
                <a:cubicBezTo>
                  <a:pt x="1654624" y="6276371"/>
                  <a:pt x="1781244" y="6193451"/>
                  <a:pt x="1723647" y="6226139"/>
                </a:cubicBezTo>
                <a:cubicBezTo>
                  <a:pt x="1666050" y="6258827"/>
                  <a:pt x="1245355" y="6194607"/>
                  <a:pt x="1037711" y="6226139"/>
                </a:cubicBezTo>
                <a:cubicBezTo>
                  <a:pt x="536715" y="6321185"/>
                  <a:pt x="-97722" y="5786775"/>
                  <a:pt x="0" y="5188428"/>
                </a:cubicBezTo>
                <a:cubicBezTo>
                  <a:pt x="-39773" y="5077664"/>
                  <a:pt x="32780" y="4836542"/>
                  <a:pt x="0" y="4719990"/>
                </a:cubicBezTo>
                <a:cubicBezTo>
                  <a:pt x="-32780" y="4603438"/>
                  <a:pt x="1108" y="4312694"/>
                  <a:pt x="0" y="4168538"/>
                </a:cubicBezTo>
                <a:cubicBezTo>
                  <a:pt x="-1108" y="4024382"/>
                  <a:pt x="22655" y="3809905"/>
                  <a:pt x="0" y="3492564"/>
                </a:cubicBezTo>
                <a:cubicBezTo>
                  <a:pt x="-22655" y="3175223"/>
                  <a:pt x="24229" y="3117895"/>
                  <a:pt x="0" y="2982618"/>
                </a:cubicBezTo>
                <a:cubicBezTo>
                  <a:pt x="-24229" y="2847341"/>
                  <a:pt x="19327" y="2733486"/>
                  <a:pt x="0" y="2514180"/>
                </a:cubicBezTo>
                <a:cubicBezTo>
                  <a:pt x="-19327" y="2294874"/>
                  <a:pt x="64662" y="2167252"/>
                  <a:pt x="0" y="1838206"/>
                </a:cubicBezTo>
                <a:cubicBezTo>
                  <a:pt x="-64662" y="1509160"/>
                  <a:pt x="53774" y="1256858"/>
                  <a:pt x="0" y="1037711"/>
                </a:cubicBezTo>
                <a:close/>
              </a:path>
              <a:path w="11712539" h="6226139" stroke="0" extrusionOk="0">
                <a:moveTo>
                  <a:pt x="0" y="1037711"/>
                </a:moveTo>
                <a:cubicBezTo>
                  <a:pt x="-22157" y="333719"/>
                  <a:pt x="439153" y="-54809"/>
                  <a:pt x="1037711" y="0"/>
                </a:cubicBezTo>
                <a:cubicBezTo>
                  <a:pt x="1137629" y="-23596"/>
                  <a:pt x="1227930" y="8590"/>
                  <a:pt x="1315487" y="0"/>
                </a:cubicBezTo>
                <a:cubicBezTo>
                  <a:pt x="1403044" y="-8590"/>
                  <a:pt x="1694050" y="54555"/>
                  <a:pt x="1882376" y="0"/>
                </a:cubicBezTo>
                <a:cubicBezTo>
                  <a:pt x="2070702" y="-54555"/>
                  <a:pt x="2081498" y="23222"/>
                  <a:pt x="2160152" y="0"/>
                </a:cubicBezTo>
                <a:cubicBezTo>
                  <a:pt x="2238806" y="-23222"/>
                  <a:pt x="2660415" y="12209"/>
                  <a:pt x="2823412" y="0"/>
                </a:cubicBezTo>
                <a:cubicBezTo>
                  <a:pt x="2986409" y="-12209"/>
                  <a:pt x="3029449" y="32564"/>
                  <a:pt x="3197559" y="0"/>
                </a:cubicBezTo>
                <a:cubicBezTo>
                  <a:pt x="3365669" y="-32564"/>
                  <a:pt x="3412160" y="4170"/>
                  <a:pt x="3475335" y="0"/>
                </a:cubicBezTo>
                <a:cubicBezTo>
                  <a:pt x="3538510" y="-4170"/>
                  <a:pt x="3633126" y="26417"/>
                  <a:pt x="3753110" y="0"/>
                </a:cubicBezTo>
                <a:cubicBezTo>
                  <a:pt x="3873094" y="-26417"/>
                  <a:pt x="4095985" y="2031"/>
                  <a:pt x="4320000" y="0"/>
                </a:cubicBezTo>
                <a:cubicBezTo>
                  <a:pt x="4544015" y="-2031"/>
                  <a:pt x="4608527" y="38016"/>
                  <a:pt x="4694147" y="0"/>
                </a:cubicBezTo>
                <a:cubicBezTo>
                  <a:pt x="4779767" y="-38016"/>
                  <a:pt x="4868429" y="18402"/>
                  <a:pt x="4971922" y="0"/>
                </a:cubicBezTo>
                <a:cubicBezTo>
                  <a:pt x="5075416" y="-18402"/>
                  <a:pt x="5515694" y="90340"/>
                  <a:pt x="5731554" y="0"/>
                </a:cubicBezTo>
                <a:cubicBezTo>
                  <a:pt x="5947414" y="-90340"/>
                  <a:pt x="6159953" y="47973"/>
                  <a:pt x="6394814" y="0"/>
                </a:cubicBezTo>
                <a:cubicBezTo>
                  <a:pt x="6629675" y="-47973"/>
                  <a:pt x="6630139" y="15653"/>
                  <a:pt x="6768961" y="0"/>
                </a:cubicBezTo>
                <a:cubicBezTo>
                  <a:pt x="6907783" y="-15653"/>
                  <a:pt x="7087951" y="25927"/>
                  <a:pt x="7335850" y="0"/>
                </a:cubicBezTo>
                <a:cubicBezTo>
                  <a:pt x="7583749" y="-25927"/>
                  <a:pt x="7514854" y="9190"/>
                  <a:pt x="7613626" y="0"/>
                </a:cubicBezTo>
                <a:cubicBezTo>
                  <a:pt x="7712398" y="-9190"/>
                  <a:pt x="7983307" y="51226"/>
                  <a:pt x="8084144" y="0"/>
                </a:cubicBezTo>
                <a:cubicBezTo>
                  <a:pt x="8184981" y="-51226"/>
                  <a:pt x="8228276" y="18514"/>
                  <a:pt x="8361920" y="0"/>
                </a:cubicBezTo>
                <a:cubicBezTo>
                  <a:pt x="8495564" y="-18514"/>
                  <a:pt x="8566146" y="10171"/>
                  <a:pt x="8639696" y="0"/>
                </a:cubicBezTo>
                <a:cubicBezTo>
                  <a:pt x="8713246" y="-10171"/>
                  <a:pt x="8974614" y="45012"/>
                  <a:pt x="9110214" y="0"/>
                </a:cubicBezTo>
                <a:cubicBezTo>
                  <a:pt x="9245814" y="-45012"/>
                  <a:pt x="9539493" y="66808"/>
                  <a:pt x="9677103" y="0"/>
                </a:cubicBezTo>
                <a:cubicBezTo>
                  <a:pt x="9814713" y="-66808"/>
                  <a:pt x="10244975" y="32891"/>
                  <a:pt x="10674828" y="0"/>
                </a:cubicBezTo>
                <a:cubicBezTo>
                  <a:pt x="11205770" y="34949"/>
                  <a:pt x="11591873" y="541648"/>
                  <a:pt x="11712539" y="1037711"/>
                </a:cubicBezTo>
                <a:cubicBezTo>
                  <a:pt x="11775152" y="1195220"/>
                  <a:pt x="11679823" y="1472260"/>
                  <a:pt x="11712539" y="1589163"/>
                </a:cubicBezTo>
                <a:cubicBezTo>
                  <a:pt x="11745255" y="1706066"/>
                  <a:pt x="11635919" y="1934966"/>
                  <a:pt x="11712539" y="2265137"/>
                </a:cubicBezTo>
                <a:cubicBezTo>
                  <a:pt x="11789159" y="2595308"/>
                  <a:pt x="11698275" y="2661350"/>
                  <a:pt x="11712539" y="2816590"/>
                </a:cubicBezTo>
                <a:cubicBezTo>
                  <a:pt x="11726803" y="2971830"/>
                  <a:pt x="11654877" y="3301127"/>
                  <a:pt x="11712539" y="3451056"/>
                </a:cubicBezTo>
                <a:cubicBezTo>
                  <a:pt x="11770201" y="3600985"/>
                  <a:pt x="11710205" y="3875298"/>
                  <a:pt x="11712539" y="4044016"/>
                </a:cubicBezTo>
                <a:cubicBezTo>
                  <a:pt x="11714873" y="4212734"/>
                  <a:pt x="11670361" y="4334351"/>
                  <a:pt x="11712539" y="4553961"/>
                </a:cubicBezTo>
                <a:cubicBezTo>
                  <a:pt x="11754717" y="4773572"/>
                  <a:pt x="11680146" y="5038013"/>
                  <a:pt x="11712539" y="5188428"/>
                </a:cubicBezTo>
                <a:cubicBezTo>
                  <a:pt x="11805330" y="5833224"/>
                  <a:pt x="11297071" y="6095910"/>
                  <a:pt x="10674828" y="6226139"/>
                </a:cubicBezTo>
                <a:cubicBezTo>
                  <a:pt x="10331924" y="6308660"/>
                  <a:pt x="10235528" y="6169786"/>
                  <a:pt x="9915196" y="6226139"/>
                </a:cubicBezTo>
                <a:cubicBezTo>
                  <a:pt x="9594864" y="6282492"/>
                  <a:pt x="9412716" y="6167055"/>
                  <a:pt x="9155565" y="6226139"/>
                </a:cubicBezTo>
                <a:cubicBezTo>
                  <a:pt x="8898414" y="6285223"/>
                  <a:pt x="8773083" y="6149558"/>
                  <a:pt x="8492304" y="6226139"/>
                </a:cubicBezTo>
                <a:cubicBezTo>
                  <a:pt x="8211525" y="6302720"/>
                  <a:pt x="8149351" y="6194960"/>
                  <a:pt x="8021786" y="6226139"/>
                </a:cubicBezTo>
                <a:cubicBezTo>
                  <a:pt x="7894221" y="6257318"/>
                  <a:pt x="7717184" y="6214430"/>
                  <a:pt x="7551268" y="6226139"/>
                </a:cubicBezTo>
                <a:cubicBezTo>
                  <a:pt x="7385352" y="6237848"/>
                  <a:pt x="7268667" y="6184139"/>
                  <a:pt x="7177121" y="6226139"/>
                </a:cubicBezTo>
                <a:cubicBezTo>
                  <a:pt x="7085575" y="6268139"/>
                  <a:pt x="6834607" y="6159799"/>
                  <a:pt x="6513861" y="6226139"/>
                </a:cubicBezTo>
                <a:cubicBezTo>
                  <a:pt x="6193115" y="6292479"/>
                  <a:pt x="6103492" y="6182713"/>
                  <a:pt x="5946972" y="6226139"/>
                </a:cubicBezTo>
                <a:cubicBezTo>
                  <a:pt x="5790452" y="6269565"/>
                  <a:pt x="5583893" y="6175605"/>
                  <a:pt x="5476454" y="6226139"/>
                </a:cubicBezTo>
                <a:cubicBezTo>
                  <a:pt x="5369015" y="6276673"/>
                  <a:pt x="5200017" y="6221344"/>
                  <a:pt x="5005936" y="6226139"/>
                </a:cubicBezTo>
                <a:cubicBezTo>
                  <a:pt x="4811855" y="6230934"/>
                  <a:pt x="4593896" y="6175591"/>
                  <a:pt x="4342675" y="6226139"/>
                </a:cubicBezTo>
                <a:cubicBezTo>
                  <a:pt x="4091454" y="6276687"/>
                  <a:pt x="3807455" y="6161803"/>
                  <a:pt x="3583044" y="6226139"/>
                </a:cubicBezTo>
                <a:cubicBezTo>
                  <a:pt x="3358633" y="6290475"/>
                  <a:pt x="3312583" y="6215550"/>
                  <a:pt x="3112526" y="6226139"/>
                </a:cubicBezTo>
                <a:cubicBezTo>
                  <a:pt x="2912469" y="6236728"/>
                  <a:pt x="2772837" y="6166556"/>
                  <a:pt x="2449265" y="6226139"/>
                </a:cubicBezTo>
                <a:cubicBezTo>
                  <a:pt x="2125693" y="6285722"/>
                  <a:pt x="1941530" y="6186951"/>
                  <a:pt x="1786005" y="6226139"/>
                </a:cubicBezTo>
                <a:cubicBezTo>
                  <a:pt x="1630480" y="6265327"/>
                  <a:pt x="1255459" y="6198865"/>
                  <a:pt x="1037711" y="6226139"/>
                </a:cubicBezTo>
                <a:cubicBezTo>
                  <a:pt x="484326" y="6226509"/>
                  <a:pt x="4582" y="5732076"/>
                  <a:pt x="0" y="5188428"/>
                </a:cubicBezTo>
                <a:cubicBezTo>
                  <a:pt x="-3443" y="4952620"/>
                  <a:pt x="51369" y="4840146"/>
                  <a:pt x="0" y="4636976"/>
                </a:cubicBezTo>
                <a:cubicBezTo>
                  <a:pt x="-51369" y="4433806"/>
                  <a:pt x="58871" y="4310164"/>
                  <a:pt x="0" y="4002509"/>
                </a:cubicBezTo>
                <a:cubicBezTo>
                  <a:pt x="-58871" y="3694854"/>
                  <a:pt x="59276" y="3667757"/>
                  <a:pt x="0" y="3451056"/>
                </a:cubicBezTo>
                <a:cubicBezTo>
                  <a:pt x="-59276" y="3234355"/>
                  <a:pt x="1509" y="3128352"/>
                  <a:pt x="0" y="2858097"/>
                </a:cubicBezTo>
                <a:cubicBezTo>
                  <a:pt x="-1509" y="2587842"/>
                  <a:pt x="2342" y="2575478"/>
                  <a:pt x="0" y="2306644"/>
                </a:cubicBezTo>
                <a:cubicBezTo>
                  <a:pt x="-2342" y="2037810"/>
                  <a:pt x="67343" y="1864045"/>
                  <a:pt x="0" y="1630671"/>
                </a:cubicBezTo>
                <a:cubicBezTo>
                  <a:pt x="-67343" y="1397297"/>
                  <a:pt x="59403" y="1177388"/>
                  <a:pt x="0" y="1037711"/>
                </a:cubicBezTo>
                <a:close/>
              </a:path>
            </a:pathLst>
          </a:custGeom>
          <a:ln>
            <a:extLst>
              <a:ext uri="{C807C97D-BFC1-408E-A445-0C87EB9F89A2}">
                <ask:lineSketchStyleProps xmlns:ask="http://schemas.microsoft.com/office/drawing/2018/sketchyshapes" sd="1527365312">
                  <a:prstGeom prst="roundRect">
                    <a:avLst/>
                  </a:prstGeom>
                  <ask:type>
                    <ask:lineSketchScribble/>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字魂107号-萌趣欢乐体" panose="020F0502020204030204"/>
              <a:ea typeface="字魂107号-萌趣欢乐体"/>
              <a:cs typeface="+mn-cs"/>
            </a:endParaRPr>
          </a:p>
        </p:txBody>
      </p:sp>
      <p:sp>
        <p:nvSpPr>
          <p:cNvPr id="15" name="Rectangle: Rounded Corners 3">
            <a:extLst>
              <a:ext uri="{FF2B5EF4-FFF2-40B4-BE49-F238E27FC236}">
                <a16:creationId xmlns:a16="http://schemas.microsoft.com/office/drawing/2014/main" id="{66A71BFC-1580-E12A-6B33-0167A830ECEE}"/>
              </a:ext>
            </a:extLst>
          </p:cNvPr>
          <p:cNvSpPr/>
          <p:nvPr/>
        </p:nvSpPr>
        <p:spPr>
          <a:xfrm>
            <a:off x="5148944" y="1872343"/>
            <a:ext cx="6368141" cy="3265715"/>
          </a:xfrm>
          <a:custGeom>
            <a:avLst/>
            <a:gdLst>
              <a:gd name="connsiteX0" fmla="*/ 0 w 6368141"/>
              <a:gd name="connsiteY0" fmla="*/ 544295 h 3265715"/>
              <a:gd name="connsiteX1" fmla="*/ 481470 w 6368141"/>
              <a:gd name="connsiteY1" fmla="*/ 0 h 3265715"/>
              <a:gd name="connsiteX2" fmla="*/ 1307693 w 6368141"/>
              <a:gd name="connsiteY2" fmla="*/ 0 h 3265715"/>
              <a:gd name="connsiteX3" fmla="*/ 1971761 w 6368141"/>
              <a:gd name="connsiteY3" fmla="*/ 0 h 3265715"/>
              <a:gd name="connsiteX4" fmla="*/ 2797983 w 6368141"/>
              <a:gd name="connsiteY4" fmla="*/ 0 h 3265715"/>
              <a:gd name="connsiteX5" fmla="*/ 3407999 w 6368141"/>
              <a:gd name="connsiteY5" fmla="*/ 0 h 3265715"/>
              <a:gd name="connsiteX6" fmla="*/ 4234222 w 6368141"/>
              <a:gd name="connsiteY6" fmla="*/ 0 h 3265715"/>
              <a:gd name="connsiteX7" fmla="*/ 4898289 w 6368141"/>
              <a:gd name="connsiteY7" fmla="*/ 0 h 3265715"/>
              <a:gd name="connsiteX8" fmla="*/ 5886669 w 6368141"/>
              <a:gd name="connsiteY8" fmla="*/ 0 h 3265715"/>
              <a:gd name="connsiteX9" fmla="*/ 6368141 w 6368141"/>
              <a:gd name="connsiteY9" fmla="*/ 544295 h 3265715"/>
              <a:gd name="connsiteX10" fmla="*/ 6368141 w 6368141"/>
              <a:gd name="connsiteY10" fmla="*/ 1226460 h 3265715"/>
              <a:gd name="connsiteX11" fmla="*/ 6368141 w 6368141"/>
              <a:gd name="connsiteY11" fmla="*/ 1886854 h 3265715"/>
              <a:gd name="connsiteX12" fmla="*/ 6368141 w 6368141"/>
              <a:gd name="connsiteY12" fmla="*/ 2721416 h 3265715"/>
              <a:gd name="connsiteX13" fmla="*/ 5886669 w 6368141"/>
              <a:gd name="connsiteY13" fmla="*/ 3265715 h 3265715"/>
              <a:gd name="connsiteX14" fmla="*/ 5276653 w 6368141"/>
              <a:gd name="connsiteY14" fmla="*/ 3265715 h 3265715"/>
              <a:gd name="connsiteX15" fmla="*/ 4836516 w 6368141"/>
              <a:gd name="connsiteY15" fmla="*/ 3265715 h 3265715"/>
              <a:gd name="connsiteX16" fmla="*/ 4396378 w 6368141"/>
              <a:gd name="connsiteY16" fmla="*/ 3265715 h 3265715"/>
              <a:gd name="connsiteX17" fmla="*/ 3624208 w 6368141"/>
              <a:gd name="connsiteY17" fmla="*/ 3265715 h 3265715"/>
              <a:gd name="connsiteX18" fmla="*/ 2743931 w 6368141"/>
              <a:gd name="connsiteY18" fmla="*/ 3265715 h 3265715"/>
              <a:gd name="connsiteX19" fmla="*/ 1917708 w 6368141"/>
              <a:gd name="connsiteY19" fmla="*/ 3265715 h 3265715"/>
              <a:gd name="connsiteX20" fmla="*/ 1199590 w 6368141"/>
              <a:gd name="connsiteY20" fmla="*/ 3265715 h 3265715"/>
              <a:gd name="connsiteX21" fmla="*/ 481470 w 6368141"/>
              <a:gd name="connsiteY21" fmla="*/ 3265715 h 3265715"/>
              <a:gd name="connsiteX22" fmla="*/ 0 w 6368141"/>
              <a:gd name="connsiteY22" fmla="*/ 2721416 h 3265715"/>
              <a:gd name="connsiteX23" fmla="*/ 0 w 6368141"/>
              <a:gd name="connsiteY23" fmla="*/ 1995710 h 3265715"/>
              <a:gd name="connsiteX24" fmla="*/ 0 w 6368141"/>
              <a:gd name="connsiteY24" fmla="*/ 1226460 h 3265715"/>
              <a:gd name="connsiteX25" fmla="*/ 0 w 6368141"/>
              <a:gd name="connsiteY25" fmla="*/ 544295 h 3265715"/>
              <a:gd name="connsiteX0" fmla="*/ 0 w 6368141"/>
              <a:gd name="connsiteY0" fmla="*/ 544295 h 3265715"/>
              <a:gd name="connsiteX1" fmla="*/ 481470 w 6368141"/>
              <a:gd name="connsiteY1" fmla="*/ 0 h 3265715"/>
              <a:gd name="connsiteX2" fmla="*/ 1361745 w 6368141"/>
              <a:gd name="connsiteY2" fmla="*/ 0 h 3265715"/>
              <a:gd name="connsiteX3" fmla="*/ 2079865 w 6368141"/>
              <a:gd name="connsiteY3" fmla="*/ 0 h 3265715"/>
              <a:gd name="connsiteX4" fmla="*/ 2743931 w 6368141"/>
              <a:gd name="connsiteY4" fmla="*/ 0 h 3265715"/>
              <a:gd name="connsiteX5" fmla="*/ 3570156 w 6368141"/>
              <a:gd name="connsiteY5" fmla="*/ 0 h 3265715"/>
              <a:gd name="connsiteX6" fmla="*/ 3943577 w 6368141"/>
              <a:gd name="connsiteY6" fmla="*/ 0 h 3265715"/>
              <a:gd name="connsiteX7" fmla="*/ 4288274 w 6368141"/>
              <a:gd name="connsiteY7" fmla="*/ 0 h 3265715"/>
              <a:gd name="connsiteX8" fmla="*/ 4746017 w 6368141"/>
              <a:gd name="connsiteY8" fmla="*/ 0 h 3265715"/>
              <a:gd name="connsiteX9" fmla="*/ 5168549 w 6368141"/>
              <a:gd name="connsiteY9" fmla="*/ 0 h 3265715"/>
              <a:gd name="connsiteX10" fmla="*/ 5886669 w 6368141"/>
              <a:gd name="connsiteY10" fmla="*/ 0 h 3265715"/>
              <a:gd name="connsiteX11" fmla="*/ 6368141 w 6368141"/>
              <a:gd name="connsiteY11" fmla="*/ 544295 h 3265715"/>
              <a:gd name="connsiteX12" fmla="*/ 6368141 w 6368141"/>
              <a:gd name="connsiteY12" fmla="*/ 1226460 h 3265715"/>
              <a:gd name="connsiteX13" fmla="*/ 6368141 w 6368141"/>
              <a:gd name="connsiteY13" fmla="*/ 1952166 h 3265715"/>
              <a:gd name="connsiteX14" fmla="*/ 6368141 w 6368141"/>
              <a:gd name="connsiteY14" fmla="*/ 2721416 h 3265715"/>
              <a:gd name="connsiteX15" fmla="*/ 5886669 w 6368141"/>
              <a:gd name="connsiteY15" fmla="*/ 3265715 h 3265715"/>
              <a:gd name="connsiteX16" fmla="*/ 5114498 w 6368141"/>
              <a:gd name="connsiteY16" fmla="*/ 3265715 h 3265715"/>
              <a:gd name="connsiteX17" fmla="*/ 4342326 w 6368141"/>
              <a:gd name="connsiteY17" fmla="*/ 3265715 h 3265715"/>
              <a:gd name="connsiteX18" fmla="*/ 3462051 w 6368141"/>
              <a:gd name="connsiteY18" fmla="*/ 3265715 h 3265715"/>
              <a:gd name="connsiteX19" fmla="*/ 2689881 w 6368141"/>
              <a:gd name="connsiteY19" fmla="*/ 3265715 h 3265715"/>
              <a:gd name="connsiteX20" fmla="*/ 2079865 w 6368141"/>
              <a:gd name="connsiteY20" fmla="*/ 3265715 h 3265715"/>
              <a:gd name="connsiteX21" fmla="*/ 1415797 w 6368141"/>
              <a:gd name="connsiteY21" fmla="*/ 3265715 h 3265715"/>
              <a:gd name="connsiteX22" fmla="*/ 481470 w 6368141"/>
              <a:gd name="connsiteY22" fmla="*/ 3265715 h 3265715"/>
              <a:gd name="connsiteX23" fmla="*/ 0 w 6368141"/>
              <a:gd name="connsiteY23" fmla="*/ 2721416 h 3265715"/>
              <a:gd name="connsiteX24" fmla="*/ 0 w 6368141"/>
              <a:gd name="connsiteY24" fmla="*/ 2039252 h 3265715"/>
              <a:gd name="connsiteX25" fmla="*/ 0 w 6368141"/>
              <a:gd name="connsiteY25" fmla="*/ 1378858 h 3265715"/>
              <a:gd name="connsiteX26" fmla="*/ 0 w 6368141"/>
              <a:gd name="connsiteY26" fmla="*/ 544295 h 3265715"/>
              <a:gd name="connsiteX0" fmla="*/ 0 w 6368141"/>
              <a:gd name="connsiteY0" fmla="*/ 544295 h 3265715"/>
              <a:gd name="connsiteX1" fmla="*/ 481470 w 6368141"/>
              <a:gd name="connsiteY1" fmla="*/ 0 h 3265715"/>
              <a:gd name="connsiteX2" fmla="*/ 1307693 w 6368141"/>
              <a:gd name="connsiteY2" fmla="*/ 0 h 3265715"/>
              <a:gd name="connsiteX3" fmla="*/ 1971761 w 6368141"/>
              <a:gd name="connsiteY3" fmla="*/ 0 h 3265715"/>
              <a:gd name="connsiteX4" fmla="*/ 2797983 w 6368141"/>
              <a:gd name="connsiteY4" fmla="*/ 0 h 3265715"/>
              <a:gd name="connsiteX5" fmla="*/ 3407999 w 6368141"/>
              <a:gd name="connsiteY5" fmla="*/ 0 h 3265715"/>
              <a:gd name="connsiteX6" fmla="*/ 4234222 w 6368141"/>
              <a:gd name="connsiteY6" fmla="*/ 0 h 3265715"/>
              <a:gd name="connsiteX7" fmla="*/ 4898289 w 6368141"/>
              <a:gd name="connsiteY7" fmla="*/ 0 h 3265715"/>
              <a:gd name="connsiteX8" fmla="*/ 5886669 w 6368141"/>
              <a:gd name="connsiteY8" fmla="*/ 0 h 3265715"/>
              <a:gd name="connsiteX9" fmla="*/ 6368141 w 6368141"/>
              <a:gd name="connsiteY9" fmla="*/ 544295 h 3265715"/>
              <a:gd name="connsiteX10" fmla="*/ 6368141 w 6368141"/>
              <a:gd name="connsiteY10" fmla="*/ 1226460 h 3265715"/>
              <a:gd name="connsiteX11" fmla="*/ 6368141 w 6368141"/>
              <a:gd name="connsiteY11" fmla="*/ 1886854 h 3265715"/>
              <a:gd name="connsiteX12" fmla="*/ 6368141 w 6368141"/>
              <a:gd name="connsiteY12" fmla="*/ 2721416 h 3265715"/>
              <a:gd name="connsiteX13" fmla="*/ 5886669 w 6368141"/>
              <a:gd name="connsiteY13" fmla="*/ 3265715 h 3265715"/>
              <a:gd name="connsiteX14" fmla="*/ 5276653 w 6368141"/>
              <a:gd name="connsiteY14" fmla="*/ 3265715 h 3265715"/>
              <a:gd name="connsiteX15" fmla="*/ 4845319 w 6368141"/>
              <a:gd name="connsiteY15" fmla="*/ 3265715 h 3265715"/>
              <a:gd name="connsiteX16" fmla="*/ 4396378 w 6368141"/>
              <a:gd name="connsiteY16" fmla="*/ 3265715 h 3265715"/>
              <a:gd name="connsiteX17" fmla="*/ 3624208 w 6368141"/>
              <a:gd name="connsiteY17" fmla="*/ 3265715 h 3265715"/>
              <a:gd name="connsiteX18" fmla="*/ 2743931 w 6368141"/>
              <a:gd name="connsiteY18" fmla="*/ 3265715 h 3265715"/>
              <a:gd name="connsiteX19" fmla="*/ 1917708 w 6368141"/>
              <a:gd name="connsiteY19" fmla="*/ 3265715 h 3265715"/>
              <a:gd name="connsiteX20" fmla="*/ 1199590 w 6368141"/>
              <a:gd name="connsiteY20" fmla="*/ 3265715 h 3265715"/>
              <a:gd name="connsiteX21" fmla="*/ 847711 w 6368141"/>
              <a:gd name="connsiteY21" fmla="*/ 3265715 h 3265715"/>
              <a:gd name="connsiteX22" fmla="*/ 481470 w 6368141"/>
              <a:gd name="connsiteY22" fmla="*/ 3265715 h 3265715"/>
              <a:gd name="connsiteX23" fmla="*/ 0 w 6368141"/>
              <a:gd name="connsiteY23" fmla="*/ 2721416 h 3265715"/>
              <a:gd name="connsiteX24" fmla="*/ 0 w 6368141"/>
              <a:gd name="connsiteY24" fmla="*/ 1995710 h 3265715"/>
              <a:gd name="connsiteX25" fmla="*/ 0 w 6368141"/>
              <a:gd name="connsiteY25" fmla="*/ 1226460 h 3265715"/>
              <a:gd name="connsiteX26" fmla="*/ 0 w 6368141"/>
              <a:gd name="connsiteY26" fmla="*/ 544295 h 3265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368141" h="3265715" fill="none" extrusionOk="0">
                <a:moveTo>
                  <a:pt x="0" y="544295"/>
                </a:moveTo>
                <a:cubicBezTo>
                  <a:pt x="27476" y="219969"/>
                  <a:pt x="222086" y="-67639"/>
                  <a:pt x="481470" y="0"/>
                </a:cubicBezTo>
                <a:cubicBezTo>
                  <a:pt x="776058" y="-10696"/>
                  <a:pt x="957308" y="15775"/>
                  <a:pt x="1307693" y="0"/>
                </a:cubicBezTo>
                <a:cubicBezTo>
                  <a:pt x="1655302" y="-22561"/>
                  <a:pt x="1731365" y="25081"/>
                  <a:pt x="1971761" y="0"/>
                </a:cubicBezTo>
                <a:cubicBezTo>
                  <a:pt x="2280501" y="-20996"/>
                  <a:pt x="2459737" y="199965"/>
                  <a:pt x="2797983" y="0"/>
                </a:cubicBezTo>
                <a:cubicBezTo>
                  <a:pt x="3125209" y="-40716"/>
                  <a:pt x="3119881" y="6880"/>
                  <a:pt x="3407999" y="0"/>
                </a:cubicBezTo>
                <a:cubicBezTo>
                  <a:pt x="3748917" y="-16219"/>
                  <a:pt x="4025529" y="86292"/>
                  <a:pt x="4234222" y="0"/>
                </a:cubicBezTo>
                <a:cubicBezTo>
                  <a:pt x="4530365" y="69291"/>
                  <a:pt x="4655551" y="42610"/>
                  <a:pt x="4898289" y="0"/>
                </a:cubicBezTo>
                <a:cubicBezTo>
                  <a:pt x="5204494" y="115552"/>
                  <a:pt x="5669367" y="-2056"/>
                  <a:pt x="5886669" y="0"/>
                </a:cubicBezTo>
                <a:cubicBezTo>
                  <a:pt x="6132843" y="-2426"/>
                  <a:pt x="6363938" y="261909"/>
                  <a:pt x="6368141" y="544295"/>
                </a:cubicBezTo>
                <a:cubicBezTo>
                  <a:pt x="6385129" y="608197"/>
                  <a:pt x="6319329" y="858274"/>
                  <a:pt x="6368141" y="1226460"/>
                </a:cubicBezTo>
                <a:cubicBezTo>
                  <a:pt x="6356933" y="1498705"/>
                  <a:pt x="6366413" y="1640253"/>
                  <a:pt x="6368141" y="1886854"/>
                </a:cubicBezTo>
                <a:cubicBezTo>
                  <a:pt x="6355719" y="2139389"/>
                  <a:pt x="6416927" y="2315716"/>
                  <a:pt x="6368141" y="2721416"/>
                </a:cubicBezTo>
                <a:cubicBezTo>
                  <a:pt x="6441263" y="3201064"/>
                  <a:pt x="6279174" y="3331034"/>
                  <a:pt x="5886669" y="3265715"/>
                </a:cubicBezTo>
                <a:cubicBezTo>
                  <a:pt x="5713153" y="3269455"/>
                  <a:pt x="5529712" y="3103747"/>
                  <a:pt x="5276653" y="3265715"/>
                </a:cubicBezTo>
                <a:cubicBezTo>
                  <a:pt x="5076342" y="3247575"/>
                  <a:pt x="5032599" y="3252020"/>
                  <a:pt x="4836516" y="3265715"/>
                </a:cubicBezTo>
                <a:cubicBezTo>
                  <a:pt x="4634770" y="3273743"/>
                  <a:pt x="4606231" y="3302928"/>
                  <a:pt x="4396378" y="3265715"/>
                </a:cubicBezTo>
                <a:cubicBezTo>
                  <a:pt x="4283346" y="3173229"/>
                  <a:pt x="3913267" y="3278165"/>
                  <a:pt x="3624208" y="3265715"/>
                </a:cubicBezTo>
                <a:cubicBezTo>
                  <a:pt x="3431532" y="3093893"/>
                  <a:pt x="3193758" y="3131702"/>
                  <a:pt x="2743931" y="3265715"/>
                </a:cubicBezTo>
                <a:cubicBezTo>
                  <a:pt x="2306316" y="3322021"/>
                  <a:pt x="2163677" y="3235757"/>
                  <a:pt x="1917708" y="3265715"/>
                </a:cubicBezTo>
                <a:cubicBezTo>
                  <a:pt x="1681560" y="3281267"/>
                  <a:pt x="1414646" y="3311001"/>
                  <a:pt x="1199590" y="3265715"/>
                </a:cubicBezTo>
                <a:cubicBezTo>
                  <a:pt x="906519" y="3261893"/>
                  <a:pt x="651047" y="3211506"/>
                  <a:pt x="481470" y="3265715"/>
                </a:cubicBezTo>
                <a:cubicBezTo>
                  <a:pt x="175076" y="3306640"/>
                  <a:pt x="26333" y="3109980"/>
                  <a:pt x="0" y="2721416"/>
                </a:cubicBezTo>
                <a:cubicBezTo>
                  <a:pt x="-47438" y="2427222"/>
                  <a:pt x="11989" y="2249104"/>
                  <a:pt x="0" y="1995710"/>
                </a:cubicBezTo>
                <a:cubicBezTo>
                  <a:pt x="15696" y="1746248"/>
                  <a:pt x="-31045" y="1426847"/>
                  <a:pt x="0" y="1226460"/>
                </a:cubicBezTo>
                <a:cubicBezTo>
                  <a:pt x="-27969" y="1002507"/>
                  <a:pt x="-12319" y="670932"/>
                  <a:pt x="0" y="544295"/>
                </a:cubicBezTo>
                <a:close/>
              </a:path>
              <a:path w="6368141" h="3265715" stroke="0" extrusionOk="0">
                <a:moveTo>
                  <a:pt x="0" y="544295"/>
                </a:moveTo>
                <a:cubicBezTo>
                  <a:pt x="-81564" y="296393"/>
                  <a:pt x="158105" y="127641"/>
                  <a:pt x="481470" y="0"/>
                </a:cubicBezTo>
                <a:cubicBezTo>
                  <a:pt x="874073" y="60742"/>
                  <a:pt x="1050387" y="34601"/>
                  <a:pt x="1361745" y="0"/>
                </a:cubicBezTo>
                <a:cubicBezTo>
                  <a:pt x="1600784" y="6131"/>
                  <a:pt x="1905477" y="-162444"/>
                  <a:pt x="2079865" y="0"/>
                </a:cubicBezTo>
                <a:cubicBezTo>
                  <a:pt x="2277109" y="-42983"/>
                  <a:pt x="2541465" y="-91817"/>
                  <a:pt x="2743931" y="0"/>
                </a:cubicBezTo>
                <a:cubicBezTo>
                  <a:pt x="3073406" y="-103524"/>
                  <a:pt x="3308472" y="-45617"/>
                  <a:pt x="3570156" y="0"/>
                </a:cubicBezTo>
                <a:cubicBezTo>
                  <a:pt x="3665252" y="2657"/>
                  <a:pt x="3803434" y="8191"/>
                  <a:pt x="3943577" y="0"/>
                </a:cubicBezTo>
                <a:cubicBezTo>
                  <a:pt x="4083720" y="-8191"/>
                  <a:pt x="4212384" y="-7230"/>
                  <a:pt x="4288274" y="0"/>
                </a:cubicBezTo>
                <a:cubicBezTo>
                  <a:pt x="4385469" y="54464"/>
                  <a:pt x="4638843" y="-6910"/>
                  <a:pt x="4746017" y="0"/>
                </a:cubicBezTo>
                <a:cubicBezTo>
                  <a:pt x="4864210" y="32138"/>
                  <a:pt x="5043472" y="-9597"/>
                  <a:pt x="5168549" y="0"/>
                </a:cubicBezTo>
                <a:cubicBezTo>
                  <a:pt x="5422348" y="83305"/>
                  <a:pt x="5726719" y="-34588"/>
                  <a:pt x="5886669" y="0"/>
                </a:cubicBezTo>
                <a:cubicBezTo>
                  <a:pt x="6188424" y="-92111"/>
                  <a:pt x="6394410" y="218089"/>
                  <a:pt x="6368141" y="544295"/>
                </a:cubicBezTo>
                <a:cubicBezTo>
                  <a:pt x="6375759" y="832329"/>
                  <a:pt x="6394607" y="933417"/>
                  <a:pt x="6368141" y="1226460"/>
                </a:cubicBezTo>
                <a:cubicBezTo>
                  <a:pt x="6346439" y="1521209"/>
                  <a:pt x="6399306" y="1814227"/>
                  <a:pt x="6368141" y="1952166"/>
                </a:cubicBezTo>
                <a:cubicBezTo>
                  <a:pt x="6360159" y="2053134"/>
                  <a:pt x="6395943" y="2358615"/>
                  <a:pt x="6368141" y="2721416"/>
                </a:cubicBezTo>
                <a:cubicBezTo>
                  <a:pt x="6421856" y="2993489"/>
                  <a:pt x="6232901" y="3189143"/>
                  <a:pt x="5886669" y="3265715"/>
                </a:cubicBezTo>
                <a:cubicBezTo>
                  <a:pt x="5767705" y="3274507"/>
                  <a:pt x="5410265" y="3183838"/>
                  <a:pt x="5114498" y="3265715"/>
                </a:cubicBezTo>
                <a:cubicBezTo>
                  <a:pt x="4920553" y="3309164"/>
                  <a:pt x="4636303" y="3114425"/>
                  <a:pt x="4342326" y="3265715"/>
                </a:cubicBezTo>
                <a:cubicBezTo>
                  <a:pt x="4170986" y="3383240"/>
                  <a:pt x="3869589" y="3083751"/>
                  <a:pt x="3462051" y="3265715"/>
                </a:cubicBezTo>
                <a:cubicBezTo>
                  <a:pt x="3125851" y="3285826"/>
                  <a:pt x="3003754" y="3250892"/>
                  <a:pt x="2689881" y="3265715"/>
                </a:cubicBezTo>
                <a:cubicBezTo>
                  <a:pt x="2359953" y="3235008"/>
                  <a:pt x="2224032" y="3250563"/>
                  <a:pt x="2079865" y="3265715"/>
                </a:cubicBezTo>
                <a:cubicBezTo>
                  <a:pt x="1889310" y="3246815"/>
                  <a:pt x="1711922" y="3183754"/>
                  <a:pt x="1415797" y="3265715"/>
                </a:cubicBezTo>
                <a:cubicBezTo>
                  <a:pt x="1090117" y="3195821"/>
                  <a:pt x="756124" y="3357835"/>
                  <a:pt x="481470" y="3265715"/>
                </a:cubicBezTo>
                <a:cubicBezTo>
                  <a:pt x="334211" y="3313420"/>
                  <a:pt x="66095" y="3094057"/>
                  <a:pt x="0" y="2721416"/>
                </a:cubicBezTo>
                <a:cubicBezTo>
                  <a:pt x="-23117" y="2474394"/>
                  <a:pt x="-3041" y="2189996"/>
                  <a:pt x="0" y="2039252"/>
                </a:cubicBezTo>
                <a:cubicBezTo>
                  <a:pt x="-16125" y="1920372"/>
                  <a:pt x="-7605" y="1547554"/>
                  <a:pt x="0" y="1378858"/>
                </a:cubicBezTo>
                <a:cubicBezTo>
                  <a:pt x="-9496" y="1190650"/>
                  <a:pt x="14634" y="712360"/>
                  <a:pt x="0" y="544295"/>
                </a:cubicBezTo>
                <a:close/>
              </a:path>
              <a:path w="6368141" h="3265715" fill="none" stroke="0" extrusionOk="0">
                <a:moveTo>
                  <a:pt x="0" y="544295"/>
                </a:moveTo>
                <a:cubicBezTo>
                  <a:pt x="-40295" y="138732"/>
                  <a:pt x="177770" y="-15217"/>
                  <a:pt x="481470" y="0"/>
                </a:cubicBezTo>
                <a:cubicBezTo>
                  <a:pt x="838584" y="25103"/>
                  <a:pt x="898989" y="49960"/>
                  <a:pt x="1307693" y="0"/>
                </a:cubicBezTo>
                <a:cubicBezTo>
                  <a:pt x="1664932" y="-18457"/>
                  <a:pt x="1745614" y="34900"/>
                  <a:pt x="1971761" y="0"/>
                </a:cubicBezTo>
                <a:cubicBezTo>
                  <a:pt x="2221599" y="-57611"/>
                  <a:pt x="2472140" y="24501"/>
                  <a:pt x="2797983" y="0"/>
                </a:cubicBezTo>
                <a:cubicBezTo>
                  <a:pt x="3109307" y="-36140"/>
                  <a:pt x="3130632" y="16561"/>
                  <a:pt x="3407999" y="0"/>
                </a:cubicBezTo>
                <a:cubicBezTo>
                  <a:pt x="3657736" y="-18783"/>
                  <a:pt x="3934555" y="108851"/>
                  <a:pt x="4234222" y="0"/>
                </a:cubicBezTo>
                <a:cubicBezTo>
                  <a:pt x="4454553" y="-22705"/>
                  <a:pt x="4610832" y="66857"/>
                  <a:pt x="4898289" y="0"/>
                </a:cubicBezTo>
                <a:cubicBezTo>
                  <a:pt x="5195239" y="77391"/>
                  <a:pt x="5682682" y="33834"/>
                  <a:pt x="5886669" y="0"/>
                </a:cubicBezTo>
                <a:cubicBezTo>
                  <a:pt x="6139233" y="-97472"/>
                  <a:pt x="6259044" y="217635"/>
                  <a:pt x="6368141" y="544295"/>
                </a:cubicBezTo>
                <a:cubicBezTo>
                  <a:pt x="6352982" y="731794"/>
                  <a:pt x="6368840" y="1039241"/>
                  <a:pt x="6368141" y="1226460"/>
                </a:cubicBezTo>
                <a:cubicBezTo>
                  <a:pt x="6396515" y="1500446"/>
                  <a:pt x="6365320" y="1623521"/>
                  <a:pt x="6368141" y="1886854"/>
                </a:cubicBezTo>
                <a:cubicBezTo>
                  <a:pt x="6394377" y="2198703"/>
                  <a:pt x="6424081" y="2294389"/>
                  <a:pt x="6368141" y="2721416"/>
                </a:cubicBezTo>
                <a:cubicBezTo>
                  <a:pt x="6327508" y="3114744"/>
                  <a:pt x="6182303" y="3264163"/>
                  <a:pt x="5886669" y="3265715"/>
                </a:cubicBezTo>
                <a:cubicBezTo>
                  <a:pt x="5763884" y="3258356"/>
                  <a:pt x="5537236" y="3153799"/>
                  <a:pt x="5276653" y="3265715"/>
                </a:cubicBezTo>
                <a:cubicBezTo>
                  <a:pt x="5093063" y="3301938"/>
                  <a:pt x="4984289" y="3268278"/>
                  <a:pt x="4845319" y="3265715"/>
                </a:cubicBezTo>
                <a:cubicBezTo>
                  <a:pt x="4727561" y="3272941"/>
                  <a:pt x="4526873" y="3240887"/>
                  <a:pt x="4396378" y="3265715"/>
                </a:cubicBezTo>
                <a:cubicBezTo>
                  <a:pt x="4255214" y="3355760"/>
                  <a:pt x="3861502" y="3249260"/>
                  <a:pt x="3624208" y="3265715"/>
                </a:cubicBezTo>
                <a:cubicBezTo>
                  <a:pt x="3403983" y="3310648"/>
                  <a:pt x="3169783" y="3275966"/>
                  <a:pt x="2743931" y="3265715"/>
                </a:cubicBezTo>
                <a:cubicBezTo>
                  <a:pt x="2320471" y="3290646"/>
                  <a:pt x="2203727" y="3279368"/>
                  <a:pt x="1917708" y="3265715"/>
                </a:cubicBezTo>
                <a:cubicBezTo>
                  <a:pt x="1629690" y="3171222"/>
                  <a:pt x="1408184" y="3258760"/>
                  <a:pt x="1199590" y="3265715"/>
                </a:cubicBezTo>
                <a:cubicBezTo>
                  <a:pt x="1065005" y="3262225"/>
                  <a:pt x="944976" y="3249319"/>
                  <a:pt x="847711" y="3265715"/>
                </a:cubicBezTo>
                <a:cubicBezTo>
                  <a:pt x="750446" y="3282111"/>
                  <a:pt x="590986" y="3263095"/>
                  <a:pt x="481470" y="3265715"/>
                </a:cubicBezTo>
                <a:cubicBezTo>
                  <a:pt x="194152" y="3307656"/>
                  <a:pt x="52682" y="3019362"/>
                  <a:pt x="0" y="2721416"/>
                </a:cubicBezTo>
                <a:cubicBezTo>
                  <a:pt x="-11970" y="2535157"/>
                  <a:pt x="-32175" y="2213745"/>
                  <a:pt x="0" y="1995710"/>
                </a:cubicBezTo>
                <a:cubicBezTo>
                  <a:pt x="35084" y="1764443"/>
                  <a:pt x="1336" y="1377519"/>
                  <a:pt x="0" y="1226460"/>
                </a:cubicBezTo>
                <a:cubicBezTo>
                  <a:pt x="-7956" y="1060045"/>
                  <a:pt x="-45570" y="739707"/>
                  <a:pt x="0" y="544295"/>
                </a:cubicBezTo>
                <a:close/>
              </a:path>
              <a:path w="6368141" h="3265715" fill="none" stroke="0" extrusionOk="0">
                <a:moveTo>
                  <a:pt x="0" y="544295"/>
                </a:moveTo>
                <a:cubicBezTo>
                  <a:pt x="-11859" y="227141"/>
                  <a:pt x="160970" y="-33410"/>
                  <a:pt x="481470" y="0"/>
                </a:cubicBezTo>
                <a:cubicBezTo>
                  <a:pt x="807828" y="-613"/>
                  <a:pt x="929650" y="27545"/>
                  <a:pt x="1307693" y="0"/>
                </a:cubicBezTo>
                <a:cubicBezTo>
                  <a:pt x="1661144" y="-22865"/>
                  <a:pt x="1727490" y="41104"/>
                  <a:pt x="1971761" y="0"/>
                </a:cubicBezTo>
                <a:cubicBezTo>
                  <a:pt x="2167811" y="-39480"/>
                  <a:pt x="2489580" y="164231"/>
                  <a:pt x="2797983" y="0"/>
                </a:cubicBezTo>
                <a:cubicBezTo>
                  <a:pt x="3118550" y="-43021"/>
                  <a:pt x="3122116" y="5268"/>
                  <a:pt x="3407999" y="0"/>
                </a:cubicBezTo>
                <a:cubicBezTo>
                  <a:pt x="3692755" y="-19362"/>
                  <a:pt x="3983532" y="95770"/>
                  <a:pt x="4234222" y="0"/>
                </a:cubicBezTo>
                <a:cubicBezTo>
                  <a:pt x="4502583" y="12473"/>
                  <a:pt x="4630454" y="29295"/>
                  <a:pt x="4898289" y="0"/>
                </a:cubicBezTo>
                <a:cubicBezTo>
                  <a:pt x="5229120" y="124602"/>
                  <a:pt x="5723966" y="14918"/>
                  <a:pt x="5886669" y="0"/>
                </a:cubicBezTo>
                <a:cubicBezTo>
                  <a:pt x="6097559" y="-25560"/>
                  <a:pt x="6353308" y="270776"/>
                  <a:pt x="6368141" y="544295"/>
                </a:cubicBezTo>
                <a:cubicBezTo>
                  <a:pt x="6377525" y="667722"/>
                  <a:pt x="6348726" y="917439"/>
                  <a:pt x="6368141" y="1226460"/>
                </a:cubicBezTo>
                <a:cubicBezTo>
                  <a:pt x="6388770" y="1519059"/>
                  <a:pt x="6375259" y="1635972"/>
                  <a:pt x="6368141" y="1886854"/>
                </a:cubicBezTo>
                <a:cubicBezTo>
                  <a:pt x="6386697" y="2123506"/>
                  <a:pt x="6421670" y="2280849"/>
                  <a:pt x="6368141" y="2721416"/>
                </a:cubicBezTo>
                <a:cubicBezTo>
                  <a:pt x="6385272" y="3184068"/>
                  <a:pt x="6183965" y="3290142"/>
                  <a:pt x="5886669" y="3265715"/>
                </a:cubicBezTo>
                <a:cubicBezTo>
                  <a:pt x="5722870" y="3258878"/>
                  <a:pt x="5525628" y="3134060"/>
                  <a:pt x="5276653" y="3265715"/>
                </a:cubicBezTo>
                <a:cubicBezTo>
                  <a:pt x="5076681" y="3241900"/>
                  <a:pt x="5026698" y="3260500"/>
                  <a:pt x="4836516" y="3265715"/>
                </a:cubicBezTo>
                <a:cubicBezTo>
                  <a:pt x="4641297" y="3275385"/>
                  <a:pt x="4610714" y="3307642"/>
                  <a:pt x="4396378" y="3265715"/>
                </a:cubicBezTo>
                <a:cubicBezTo>
                  <a:pt x="4248985" y="3224148"/>
                  <a:pt x="3901251" y="3263500"/>
                  <a:pt x="3624208" y="3265715"/>
                </a:cubicBezTo>
                <a:cubicBezTo>
                  <a:pt x="3404599" y="3168510"/>
                  <a:pt x="3147836" y="3154331"/>
                  <a:pt x="2743931" y="3265715"/>
                </a:cubicBezTo>
                <a:cubicBezTo>
                  <a:pt x="2321139" y="3342492"/>
                  <a:pt x="2152934" y="3271352"/>
                  <a:pt x="1917708" y="3265715"/>
                </a:cubicBezTo>
                <a:cubicBezTo>
                  <a:pt x="1651126" y="3221474"/>
                  <a:pt x="1431405" y="3300635"/>
                  <a:pt x="1199590" y="3265715"/>
                </a:cubicBezTo>
                <a:cubicBezTo>
                  <a:pt x="916435" y="3264865"/>
                  <a:pt x="650144" y="3236416"/>
                  <a:pt x="481470" y="3265715"/>
                </a:cubicBezTo>
                <a:cubicBezTo>
                  <a:pt x="172435" y="3354091"/>
                  <a:pt x="2469" y="3014004"/>
                  <a:pt x="0" y="2721416"/>
                </a:cubicBezTo>
                <a:cubicBezTo>
                  <a:pt x="23815" y="2466776"/>
                  <a:pt x="-13019" y="2199382"/>
                  <a:pt x="0" y="1995710"/>
                </a:cubicBezTo>
                <a:cubicBezTo>
                  <a:pt x="57745" y="1768967"/>
                  <a:pt x="-44442" y="1425993"/>
                  <a:pt x="0" y="1226460"/>
                </a:cubicBezTo>
                <a:cubicBezTo>
                  <a:pt x="-15945" y="1025690"/>
                  <a:pt x="-15244" y="685796"/>
                  <a:pt x="0" y="544295"/>
                </a:cubicBezTo>
                <a:close/>
              </a:path>
            </a:pathLst>
          </a:custGeom>
          <a:solidFill>
            <a:schemeClr val="accent4">
              <a:lumMod val="60000"/>
              <a:lumOff val="40000"/>
            </a:schemeClr>
          </a:solidFill>
          <a:ln w="22225">
            <a:solidFill>
              <a:schemeClr val="bg1"/>
            </a:solidFill>
            <a:prstDash val="dash"/>
            <a:extLst>
              <a:ext uri="{C807C97D-BFC1-408E-A445-0C87EB9F89A2}">
                <ask:lineSketchStyleProps xmlns:ask="http://schemas.microsoft.com/office/drawing/2018/sketchyshapes" sd="1219033472">
                  <a:custGeom>
                    <a:avLst/>
                    <a:gdLst>
                      <a:gd name="connsiteX0" fmla="*/ 0 w 7327947"/>
                      <a:gd name="connsiteY0" fmla="*/ 260323 h 1561909"/>
                      <a:gd name="connsiteX1" fmla="*/ 554038 w 7327947"/>
                      <a:gd name="connsiteY1" fmla="*/ 0 h 1561909"/>
                      <a:gd name="connsiteX2" fmla="*/ 1504789 w 7327947"/>
                      <a:gd name="connsiteY2" fmla="*/ 0 h 1561909"/>
                      <a:gd name="connsiteX3" fmla="*/ 2268945 w 7327947"/>
                      <a:gd name="connsiteY3" fmla="*/ 0 h 1561909"/>
                      <a:gd name="connsiteX4" fmla="*/ 3219696 w 7327947"/>
                      <a:gd name="connsiteY4" fmla="*/ 0 h 1561909"/>
                      <a:gd name="connsiteX5" fmla="*/ 3921653 w 7327947"/>
                      <a:gd name="connsiteY5" fmla="*/ 0 h 1561909"/>
                      <a:gd name="connsiteX6" fmla="*/ 4872404 w 7327947"/>
                      <a:gd name="connsiteY6" fmla="*/ 0 h 1561909"/>
                      <a:gd name="connsiteX7" fmla="*/ 5636560 w 7327947"/>
                      <a:gd name="connsiteY7" fmla="*/ 0 h 1561909"/>
                      <a:gd name="connsiteX8" fmla="*/ 6773908 w 7327947"/>
                      <a:gd name="connsiteY8" fmla="*/ 0 h 1561909"/>
                      <a:gd name="connsiteX9" fmla="*/ 7327947 w 7327947"/>
                      <a:gd name="connsiteY9" fmla="*/ 260323 h 1561909"/>
                      <a:gd name="connsiteX10" fmla="*/ 7327947 w 7327947"/>
                      <a:gd name="connsiteY10" fmla="*/ 586585 h 1561909"/>
                      <a:gd name="connsiteX11" fmla="*/ 7327947 w 7327947"/>
                      <a:gd name="connsiteY11" fmla="*/ 902435 h 1561909"/>
                      <a:gd name="connsiteX12" fmla="*/ 7327947 w 7327947"/>
                      <a:gd name="connsiteY12" fmla="*/ 1301585 h 1561909"/>
                      <a:gd name="connsiteX13" fmla="*/ 6773908 w 7327947"/>
                      <a:gd name="connsiteY13" fmla="*/ 1561909 h 1561909"/>
                      <a:gd name="connsiteX14" fmla="*/ 6071951 w 7327947"/>
                      <a:gd name="connsiteY14" fmla="*/ 1561909 h 1561909"/>
                      <a:gd name="connsiteX15" fmla="*/ 5565476 w 7327947"/>
                      <a:gd name="connsiteY15" fmla="*/ 1561909 h 1561909"/>
                      <a:gd name="connsiteX16" fmla="*/ 5059001 w 7327947"/>
                      <a:gd name="connsiteY16" fmla="*/ 1561909 h 1561909"/>
                      <a:gd name="connsiteX17" fmla="*/ 4170449 w 7327947"/>
                      <a:gd name="connsiteY17" fmla="*/ 1561909 h 1561909"/>
                      <a:gd name="connsiteX18" fmla="*/ 3157497 w 7327947"/>
                      <a:gd name="connsiteY18" fmla="*/ 1561909 h 1561909"/>
                      <a:gd name="connsiteX19" fmla="*/ 2206746 w 7327947"/>
                      <a:gd name="connsiteY19" fmla="*/ 1561909 h 1561909"/>
                      <a:gd name="connsiteX20" fmla="*/ 1380393 w 7327947"/>
                      <a:gd name="connsiteY20" fmla="*/ 1561909 h 1561909"/>
                      <a:gd name="connsiteX21" fmla="*/ 554038 w 7327947"/>
                      <a:gd name="connsiteY21" fmla="*/ 1561909 h 1561909"/>
                      <a:gd name="connsiteX22" fmla="*/ 0 w 7327947"/>
                      <a:gd name="connsiteY22" fmla="*/ 1301585 h 1561909"/>
                      <a:gd name="connsiteX23" fmla="*/ 0 w 7327947"/>
                      <a:gd name="connsiteY23" fmla="*/ 954498 h 1561909"/>
                      <a:gd name="connsiteX24" fmla="*/ 0 w 7327947"/>
                      <a:gd name="connsiteY24" fmla="*/ 586585 h 1561909"/>
                      <a:gd name="connsiteX25" fmla="*/ 0 w 7327947"/>
                      <a:gd name="connsiteY25" fmla="*/ 260323 h 1561909"/>
                      <a:gd name="connsiteX0" fmla="*/ 0 w 7327947"/>
                      <a:gd name="connsiteY0" fmla="*/ 260323 h 1561909"/>
                      <a:gd name="connsiteX1" fmla="*/ 554038 w 7327947"/>
                      <a:gd name="connsiteY1" fmla="*/ 0 h 1561909"/>
                      <a:gd name="connsiteX2" fmla="*/ 1566988 w 7327947"/>
                      <a:gd name="connsiteY2" fmla="*/ 0 h 1561909"/>
                      <a:gd name="connsiteX3" fmla="*/ 2393343 w 7327947"/>
                      <a:gd name="connsiteY3" fmla="*/ 0 h 1561909"/>
                      <a:gd name="connsiteX4" fmla="*/ 3157497 w 7327947"/>
                      <a:gd name="connsiteY4" fmla="*/ 0 h 1561909"/>
                      <a:gd name="connsiteX5" fmla="*/ 4108250 w 7327947"/>
                      <a:gd name="connsiteY5" fmla="*/ 0 h 1561909"/>
                      <a:gd name="connsiteX6" fmla="*/ 4934603 w 7327947"/>
                      <a:gd name="connsiteY6" fmla="*/ 0 h 1561909"/>
                      <a:gd name="connsiteX7" fmla="*/ 5461337 w 7327947"/>
                      <a:gd name="connsiteY7" fmla="*/ 0 h 1561909"/>
                      <a:gd name="connsiteX8" fmla="*/ 5947553 w 7327947"/>
                      <a:gd name="connsiteY8" fmla="*/ 0 h 1561909"/>
                      <a:gd name="connsiteX9" fmla="*/ 6773908 w 7327947"/>
                      <a:gd name="connsiteY9" fmla="*/ 0 h 1561909"/>
                      <a:gd name="connsiteX10" fmla="*/ 7327947 w 7327947"/>
                      <a:gd name="connsiteY10" fmla="*/ 260323 h 1561909"/>
                      <a:gd name="connsiteX11" fmla="*/ 7327947 w 7327947"/>
                      <a:gd name="connsiteY11" fmla="*/ 586585 h 1561909"/>
                      <a:gd name="connsiteX12" fmla="*/ 7327947 w 7327947"/>
                      <a:gd name="connsiteY12" fmla="*/ 933672 h 1561909"/>
                      <a:gd name="connsiteX13" fmla="*/ 7327947 w 7327947"/>
                      <a:gd name="connsiteY13" fmla="*/ 1301585 h 1561909"/>
                      <a:gd name="connsiteX14" fmla="*/ 6773908 w 7327947"/>
                      <a:gd name="connsiteY14" fmla="*/ 1561909 h 1561909"/>
                      <a:gd name="connsiteX15" fmla="*/ 5885356 w 7327947"/>
                      <a:gd name="connsiteY15" fmla="*/ 1561909 h 1561909"/>
                      <a:gd name="connsiteX16" fmla="*/ 4996802 w 7327947"/>
                      <a:gd name="connsiteY16" fmla="*/ 1561909 h 1561909"/>
                      <a:gd name="connsiteX17" fmla="*/ 3983852 w 7327947"/>
                      <a:gd name="connsiteY17" fmla="*/ 1561909 h 1561909"/>
                      <a:gd name="connsiteX18" fmla="*/ 3095300 w 7327947"/>
                      <a:gd name="connsiteY18" fmla="*/ 1561909 h 1561909"/>
                      <a:gd name="connsiteX19" fmla="*/ 2393343 w 7327947"/>
                      <a:gd name="connsiteY19" fmla="*/ 1561909 h 1561909"/>
                      <a:gd name="connsiteX20" fmla="*/ 1629187 w 7327947"/>
                      <a:gd name="connsiteY20" fmla="*/ 1561909 h 1561909"/>
                      <a:gd name="connsiteX21" fmla="*/ 554038 w 7327947"/>
                      <a:gd name="connsiteY21" fmla="*/ 1561909 h 1561909"/>
                      <a:gd name="connsiteX22" fmla="*/ 0 w 7327947"/>
                      <a:gd name="connsiteY22" fmla="*/ 1301585 h 1561909"/>
                      <a:gd name="connsiteX23" fmla="*/ 0 w 7327947"/>
                      <a:gd name="connsiteY23" fmla="*/ 975323 h 1561909"/>
                      <a:gd name="connsiteX24" fmla="*/ 0 w 7327947"/>
                      <a:gd name="connsiteY24" fmla="*/ 659473 h 1561909"/>
                      <a:gd name="connsiteX25" fmla="*/ 0 w 7327947"/>
                      <a:gd name="connsiteY25" fmla="*/ 260323 h 1561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327947" h="1561909" fill="none" extrusionOk="0">
                        <a:moveTo>
                          <a:pt x="0" y="260323"/>
                        </a:moveTo>
                        <a:cubicBezTo>
                          <a:pt x="5175" y="113461"/>
                          <a:pt x="246012" y="-25460"/>
                          <a:pt x="554038" y="0"/>
                        </a:cubicBezTo>
                        <a:cubicBezTo>
                          <a:pt x="915630" y="-1514"/>
                          <a:pt x="1088423" y="12928"/>
                          <a:pt x="1504789" y="0"/>
                        </a:cubicBezTo>
                        <a:cubicBezTo>
                          <a:pt x="1919738" y="-14274"/>
                          <a:pt x="1991563" y="11147"/>
                          <a:pt x="2268945" y="0"/>
                        </a:cubicBezTo>
                        <a:cubicBezTo>
                          <a:pt x="2557587" y="-4546"/>
                          <a:pt x="2844102" y="74435"/>
                          <a:pt x="3219696" y="0"/>
                        </a:cubicBezTo>
                        <a:cubicBezTo>
                          <a:pt x="3585875" y="-20709"/>
                          <a:pt x="3590757" y="4167"/>
                          <a:pt x="3921653" y="0"/>
                        </a:cubicBezTo>
                        <a:cubicBezTo>
                          <a:pt x="4262198" y="-8441"/>
                          <a:pt x="4614765" y="33738"/>
                          <a:pt x="4872404" y="0"/>
                        </a:cubicBezTo>
                        <a:cubicBezTo>
                          <a:pt x="5185265" y="22030"/>
                          <a:pt x="5342771" y="5685"/>
                          <a:pt x="5636560" y="0"/>
                        </a:cubicBezTo>
                        <a:cubicBezTo>
                          <a:pt x="5976223" y="50047"/>
                          <a:pt x="6527890" y="1260"/>
                          <a:pt x="6773908" y="0"/>
                        </a:cubicBezTo>
                        <a:cubicBezTo>
                          <a:pt x="7074557" y="-8327"/>
                          <a:pt x="7289057" y="122088"/>
                          <a:pt x="7327947" y="260323"/>
                        </a:cubicBezTo>
                        <a:cubicBezTo>
                          <a:pt x="7315608" y="305039"/>
                          <a:pt x="7304712" y="434941"/>
                          <a:pt x="7327947" y="586585"/>
                        </a:cubicBezTo>
                        <a:cubicBezTo>
                          <a:pt x="7331513" y="713613"/>
                          <a:pt x="7324696" y="776619"/>
                          <a:pt x="7327947" y="902435"/>
                        </a:cubicBezTo>
                        <a:cubicBezTo>
                          <a:pt x="7320057" y="1026261"/>
                          <a:pt x="7380097" y="1109343"/>
                          <a:pt x="7327947" y="1301585"/>
                        </a:cubicBezTo>
                        <a:cubicBezTo>
                          <a:pt x="7390466" y="1519938"/>
                          <a:pt x="7170538" y="1589229"/>
                          <a:pt x="6773908" y="1561909"/>
                        </a:cubicBezTo>
                        <a:cubicBezTo>
                          <a:pt x="6603917" y="1559185"/>
                          <a:pt x="6364526" y="1504088"/>
                          <a:pt x="6071951" y="1561909"/>
                        </a:cubicBezTo>
                        <a:cubicBezTo>
                          <a:pt x="5841083" y="1554770"/>
                          <a:pt x="5788671" y="1558360"/>
                          <a:pt x="5565476" y="1561909"/>
                        </a:cubicBezTo>
                        <a:cubicBezTo>
                          <a:pt x="5342282" y="1565458"/>
                          <a:pt x="5299791" y="1580155"/>
                          <a:pt x="5059001" y="1561909"/>
                        </a:cubicBezTo>
                        <a:cubicBezTo>
                          <a:pt x="4890588" y="1530217"/>
                          <a:pt x="4454434" y="1569433"/>
                          <a:pt x="4170449" y="1561909"/>
                        </a:cubicBezTo>
                        <a:cubicBezTo>
                          <a:pt x="3932677" y="1505563"/>
                          <a:pt x="3668850" y="1507605"/>
                          <a:pt x="3157497" y="1561909"/>
                        </a:cubicBezTo>
                        <a:cubicBezTo>
                          <a:pt x="2655395" y="1585803"/>
                          <a:pt x="2511327" y="1557175"/>
                          <a:pt x="2206746" y="1561909"/>
                        </a:cubicBezTo>
                        <a:cubicBezTo>
                          <a:pt x="1893760" y="1555544"/>
                          <a:pt x="1666593" y="1579068"/>
                          <a:pt x="1380393" y="1561909"/>
                        </a:cubicBezTo>
                        <a:cubicBezTo>
                          <a:pt x="1048435" y="1559311"/>
                          <a:pt x="749655" y="1545987"/>
                          <a:pt x="554038" y="1561909"/>
                        </a:cubicBezTo>
                        <a:cubicBezTo>
                          <a:pt x="231101" y="1576913"/>
                          <a:pt x="34800" y="1459146"/>
                          <a:pt x="0" y="1301585"/>
                        </a:cubicBezTo>
                        <a:cubicBezTo>
                          <a:pt x="-19382" y="1173704"/>
                          <a:pt x="-12338" y="1074704"/>
                          <a:pt x="0" y="954498"/>
                        </a:cubicBezTo>
                        <a:cubicBezTo>
                          <a:pt x="26182" y="835509"/>
                          <a:pt x="-15751" y="678789"/>
                          <a:pt x="0" y="586585"/>
                        </a:cubicBezTo>
                        <a:cubicBezTo>
                          <a:pt x="-15882" y="487366"/>
                          <a:pt x="-15927" y="330112"/>
                          <a:pt x="0" y="260323"/>
                        </a:cubicBezTo>
                        <a:close/>
                      </a:path>
                      <a:path w="7327947" h="1561909" stroke="0" extrusionOk="0">
                        <a:moveTo>
                          <a:pt x="0" y="260323"/>
                        </a:moveTo>
                        <a:cubicBezTo>
                          <a:pt x="-49330" y="114878"/>
                          <a:pt x="212863" y="28958"/>
                          <a:pt x="554038" y="0"/>
                        </a:cubicBezTo>
                        <a:cubicBezTo>
                          <a:pt x="1012582" y="28376"/>
                          <a:pt x="1201855" y="8744"/>
                          <a:pt x="1566988" y="0"/>
                        </a:cubicBezTo>
                        <a:cubicBezTo>
                          <a:pt x="1899037" y="7043"/>
                          <a:pt x="2194695" y="-55896"/>
                          <a:pt x="2393343" y="0"/>
                        </a:cubicBezTo>
                        <a:cubicBezTo>
                          <a:pt x="2597537" y="-2433"/>
                          <a:pt x="2911649" y="-38351"/>
                          <a:pt x="3157497" y="0"/>
                        </a:cubicBezTo>
                        <a:cubicBezTo>
                          <a:pt x="3498250" y="-38526"/>
                          <a:pt x="3774400" y="-10312"/>
                          <a:pt x="4108250" y="0"/>
                        </a:cubicBezTo>
                        <a:cubicBezTo>
                          <a:pt x="4465181" y="-1433"/>
                          <a:pt x="4548034" y="-1329"/>
                          <a:pt x="4934603" y="0"/>
                        </a:cubicBezTo>
                        <a:cubicBezTo>
                          <a:pt x="5049844" y="25894"/>
                          <a:pt x="5321615" y="-11609"/>
                          <a:pt x="5461337" y="0"/>
                        </a:cubicBezTo>
                        <a:cubicBezTo>
                          <a:pt x="5601059" y="11609"/>
                          <a:pt x="5776204" y="-587"/>
                          <a:pt x="5947553" y="0"/>
                        </a:cubicBezTo>
                        <a:cubicBezTo>
                          <a:pt x="6232970" y="46460"/>
                          <a:pt x="6557424" y="-22491"/>
                          <a:pt x="6773908" y="0"/>
                        </a:cubicBezTo>
                        <a:cubicBezTo>
                          <a:pt x="7085065" y="-20514"/>
                          <a:pt x="7320360" y="109549"/>
                          <a:pt x="7327947" y="260323"/>
                        </a:cubicBezTo>
                        <a:cubicBezTo>
                          <a:pt x="7328089" y="397441"/>
                          <a:pt x="7357446" y="441356"/>
                          <a:pt x="7327947" y="586585"/>
                        </a:cubicBezTo>
                        <a:cubicBezTo>
                          <a:pt x="7314696" y="729386"/>
                          <a:pt x="7333781" y="868522"/>
                          <a:pt x="7327947" y="933672"/>
                        </a:cubicBezTo>
                        <a:cubicBezTo>
                          <a:pt x="7320161" y="1006824"/>
                          <a:pt x="7347921" y="1131690"/>
                          <a:pt x="7327947" y="1301585"/>
                        </a:cubicBezTo>
                        <a:cubicBezTo>
                          <a:pt x="7355183" y="1402844"/>
                          <a:pt x="7148355" y="1525504"/>
                          <a:pt x="6773908" y="1561909"/>
                        </a:cubicBezTo>
                        <a:cubicBezTo>
                          <a:pt x="6600895" y="1581507"/>
                          <a:pt x="6205677" y="1542233"/>
                          <a:pt x="5885356" y="1561909"/>
                        </a:cubicBezTo>
                        <a:cubicBezTo>
                          <a:pt x="5599037" y="1570818"/>
                          <a:pt x="5307932" y="1499325"/>
                          <a:pt x="4996802" y="1561909"/>
                        </a:cubicBezTo>
                        <a:cubicBezTo>
                          <a:pt x="4774166" y="1614393"/>
                          <a:pt x="4439894" y="1506770"/>
                          <a:pt x="3983852" y="1561909"/>
                        </a:cubicBezTo>
                        <a:cubicBezTo>
                          <a:pt x="3607761" y="1581421"/>
                          <a:pt x="3454639" y="1549077"/>
                          <a:pt x="3095300" y="1561909"/>
                        </a:cubicBezTo>
                        <a:cubicBezTo>
                          <a:pt x="2726043" y="1548258"/>
                          <a:pt x="2559805" y="1561067"/>
                          <a:pt x="2393343" y="1561909"/>
                        </a:cubicBezTo>
                        <a:cubicBezTo>
                          <a:pt x="2205869" y="1564333"/>
                          <a:pt x="1978148" y="1518695"/>
                          <a:pt x="1629187" y="1561909"/>
                        </a:cubicBezTo>
                        <a:cubicBezTo>
                          <a:pt x="1226670" y="1521567"/>
                          <a:pt x="805949" y="1609808"/>
                          <a:pt x="554038" y="1561909"/>
                        </a:cubicBezTo>
                        <a:cubicBezTo>
                          <a:pt x="345662" y="1577710"/>
                          <a:pt x="50973" y="1473078"/>
                          <a:pt x="0" y="1301585"/>
                        </a:cubicBezTo>
                        <a:cubicBezTo>
                          <a:pt x="-12673" y="1165966"/>
                          <a:pt x="-20548" y="1051468"/>
                          <a:pt x="0" y="975323"/>
                        </a:cubicBezTo>
                        <a:cubicBezTo>
                          <a:pt x="23142" y="926589"/>
                          <a:pt x="17301" y="757332"/>
                          <a:pt x="0" y="659473"/>
                        </a:cubicBezTo>
                        <a:cubicBezTo>
                          <a:pt x="-5375" y="552440"/>
                          <a:pt x="2979" y="335913"/>
                          <a:pt x="0" y="260323"/>
                        </a:cubicBezTo>
                        <a:close/>
                      </a:path>
                      <a:path w="7327947" h="1561909" fill="none" stroke="0" extrusionOk="0">
                        <a:moveTo>
                          <a:pt x="0" y="260323"/>
                        </a:moveTo>
                        <a:cubicBezTo>
                          <a:pt x="-57932" y="87295"/>
                          <a:pt x="174236" y="15429"/>
                          <a:pt x="554038" y="0"/>
                        </a:cubicBezTo>
                        <a:cubicBezTo>
                          <a:pt x="959795" y="11511"/>
                          <a:pt x="1054606" y="18823"/>
                          <a:pt x="1504789" y="0"/>
                        </a:cubicBezTo>
                        <a:cubicBezTo>
                          <a:pt x="1920132" y="-11963"/>
                          <a:pt x="1986341" y="14979"/>
                          <a:pt x="2268945" y="0"/>
                        </a:cubicBezTo>
                        <a:cubicBezTo>
                          <a:pt x="2518275" y="-19925"/>
                          <a:pt x="2875117" y="30151"/>
                          <a:pt x="3219696" y="0"/>
                        </a:cubicBezTo>
                        <a:cubicBezTo>
                          <a:pt x="3582477" y="-21884"/>
                          <a:pt x="3594610" y="3782"/>
                          <a:pt x="3921653" y="0"/>
                        </a:cubicBezTo>
                        <a:cubicBezTo>
                          <a:pt x="4239147" y="-10628"/>
                          <a:pt x="4526063" y="44507"/>
                          <a:pt x="4872404" y="0"/>
                        </a:cubicBezTo>
                        <a:cubicBezTo>
                          <a:pt x="5164929" y="-13713"/>
                          <a:pt x="5312378" y="20647"/>
                          <a:pt x="5636560" y="0"/>
                        </a:cubicBezTo>
                        <a:cubicBezTo>
                          <a:pt x="5983619" y="37543"/>
                          <a:pt x="6548667" y="13952"/>
                          <a:pt x="6773908" y="0"/>
                        </a:cubicBezTo>
                        <a:cubicBezTo>
                          <a:pt x="7054537" y="-32597"/>
                          <a:pt x="7264325" y="119234"/>
                          <a:pt x="7327947" y="260323"/>
                        </a:cubicBezTo>
                        <a:cubicBezTo>
                          <a:pt x="7305434" y="340813"/>
                          <a:pt x="7322419" y="489796"/>
                          <a:pt x="7327947" y="586585"/>
                        </a:cubicBezTo>
                        <a:cubicBezTo>
                          <a:pt x="7342593" y="721314"/>
                          <a:pt x="7326515" y="768153"/>
                          <a:pt x="7327947" y="902435"/>
                        </a:cubicBezTo>
                        <a:cubicBezTo>
                          <a:pt x="7334509" y="1037675"/>
                          <a:pt x="7370020" y="1106452"/>
                          <a:pt x="7327947" y="1301585"/>
                        </a:cubicBezTo>
                        <a:cubicBezTo>
                          <a:pt x="7305790" y="1486023"/>
                          <a:pt x="7088758" y="1558981"/>
                          <a:pt x="6773908" y="1561909"/>
                        </a:cubicBezTo>
                        <a:cubicBezTo>
                          <a:pt x="6609347" y="1551557"/>
                          <a:pt x="6345317" y="1517553"/>
                          <a:pt x="6071951" y="1561909"/>
                        </a:cubicBezTo>
                        <a:cubicBezTo>
                          <a:pt x="5853997" y="1572740"/>
                          <a:pt x="5727098" y="1562603"/>
                          <a:pt x="5575606" y="1561909"/>
                        </a:cubicBezTo>
                        <a:cubicBezTo>
                          <a:pt x="5424114" y="1561215"/>
                          <a:pt x="5195018" y="1554360"/>
                          <a:pt x="5059001" y="1561909"/>
                        </a:cubicBezTo>
                        <a:cubicBezTo>
                          <a:pt x="4852167" y="1605950"/>
                          <a:pt x="4432973" y="1564485"/>
                          <a:pt x="4170449" y="1561909"/>
                        </a:cubicBezTo>
                        <a:cubicBezTo>
                          <a:pt x="3898034" y="1587790"/>
                          <a:pt x="3645770" y="1556331"/>
                          <a:pt x="3157497" y="1561909"/>
                        </a:cubicBezTo>
                        <a:cubicBezTo>
                          <a:pt x="2662115" y="1574256"/>
                          <a:pt x="2524095" y="1576436"/>
                          <a:pt x="2206746" y="1561909"/>
                        </a:cubicBezTo>
                        <a:cubicBezTo>
                          <a:pt x="1888236" y="1535910"/>
                          <a:pt x="1638984" y="1570478"/>
                          <a:pt x="1380393" y="1561909"/>
                        </a:cubicBezTo>
                        <a:cubicBezTo>
                          <a:pt x="1086646" y="1562094"/>
                          <a:pt x="748142" y="1564705"/>
                          <a:pt x="554038" y="1561909"/>
                        </a:cubicBezTo>
                        <a:cubicBezTo>
                          <a:pt x="234677" y="1598128"/>
                          <a:pt x="31125" y="1422426"/>
                          <a:pt x="0" y="1301585"/>
                        </a:cubicBezTo>
                        <a:cubicBezTo>
                          <a:pt x="25020" y="1196791"/>
                          <a:pt x="-35246" y="1049745"/>
                          <a:pt x="0" y="954498"/>
                        </a:cubicBezTo>
                        <a:cubicBezTo>
                          <a:pt x="46888" y="844301"/>
                          <a:pt x="272" y="671205"/>
                          <a:pt x="0" y="586585"/>
                        </a:cubicBezTo>
                        <a:cubicBezTo>
                          <a:pt x="-3689" y="505118"/>
                          <a:pt x="-18973" y="346520"/>
                          <a:pt x="0" y="260323"/>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4000" dirty="0">
                <a:solidFill>
                  <a:srgbClr val="002060"/>
                </a:solidFill>
                <a:latin typeface="Cambria" panose="02040503050406030204" pitchFamily="18" charset="0"/>
                <a:ea typeface="Cambria" panose="02040503050406030204" pitchFamily="18" charset="0"/>
              </a:rPr>
              <a:t>Bạn có vẻ mặt khó chịu, thân thể và lời nói phản kháng,.. khi bị một người phụ nữ ép buộc, đẩy lên xe… bị xâm hại đến thân thể.</a:t>
            </a:r>
            <a:endParaRPr kumimoji="0" lang="vi-VN" sz="4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pic>
        <p:nvPicPr>
          <p:cNvPr id="3" name="Picture 2">
            <a:extLst>
              <a:ext uri="{FF2B5EF4-FFF2-40B4-BE49-F238E27FC236}">
                <a16:creationId xmlns:a16="http://schemas.microsoft.com/office/drawing/2014/main" id="{2960E8FA-BB35-3758-66F5-E7D81F5F9450}"/>
              </a:ext>
            </a:extLst>
          </p:cNvPr>
          <p:cNvPicPr>
            <a:picLocks noChangeAspect="1"/>
          </p:cNvPicPr>
          <p:nvPr/>
        </p:nvPicPr>
        <p:blipFill>
          <a:blip r:embed="rId3"/>
          <a:stretch>
            <a:fillRect/>
          </a:stretch>
        </p:blipFill>
        <p:spPr>
          <a:xfrm>
            <a:off x="344940" y="1904319"/>
            <a:ext cx="4446571" cy="3342595"/>
          </a:xfrm>
          <a:prstGeom prst="rect">
            <a:avLst/>
          </a:prstGeom>
        </p:spPr>
      </p:pic>
    </p:spTree>
    <p:extLst>
      <p:ext uri="{BB962C8B-B14F-4D97-AF65-F5344CB8AC3E}">
        <p14:creationId xmlns:p14="http://schemas.microsoft.com/office/powerpoint/2010/main" val="38360176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with medium confidence">
            <a:extLst>
              <a:ext uri="{FF2B5EF4-FFF2-40B4-BE49-F238E27FC236}">
                <a16:creationId xmlns:a16="http://schemas.microsoft.com/office/drawing/2014/main" id="{3ADA7D20-8D30-4696-8EFC-2E569035D5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5626807"/>
          </a:xfrm>
          <a:prstGeom prst="rect">
            <a:avLst/>
          </a:prstGeom>
        </p:spPr>
      </p:pic>
      <p:grpSp>
        <p:nvGrpSpPr>
          <p:cNvPr id="2" name="Group 1">
            <a:extLst>
              <a:ext uri="{FF2B5EF4-FFF2-40B4-BE49-F238E27FC236}">
                <a16:creationId xmlns:a16="http://schemas.microsoft.com/office/drawing/2014/main" id="{760E3E29-331E-D703-A2E3-9319A993EEA5}"/>
              </a:ext>
            </a:extLst>
          </p:cNvPr>
          <p:cNvGrpSpPr/>
          <p:nvPr/>
        </p:nvGrpSpPr>
        <p:grpSpPr>
          <a:xfrm>
            <a:off x="283029" y="-125549"/>
            <a:ext cx="11625942" cy="6874692"/>
            <a:chOff x="4177212" y="2367280"/>
            <a:chExt cx="7306491" cy="3708098"/>
          </a:xfrm>
        </p:grpSpPr>
        <p:pic>
          <p:nvPicPr>
            <p:cNvPr id="5" name="Picture 4">
              <a:extLst>
                <a:ext uri="{FF2B5EF4-FFF2-40B4-BE49-F238E27FC236}">
                  <a16:creationId xmlns:a16="http://schemas.microsoft.com/office/drawing/2014/main" id="{AC42ACF0-CBC8-BF4A-96FA-32D9F8FCC5D5}"/>
                </a:ext>
              </a:extLst>
            </p:cNvPr>
            <p:cNvPicPr>
              <a:picLocks noChangeAspect="1"/>
            </p:cNvPicPr>
            <p:nvPr/>
          </p:nvPicPr>
          <p:blipFill>
            <a:blip r:embed="rId3"/>
            <a:stretch>
              <a:fillRect/>
            </a:stretch>
          </p:blipFill>
          <p:spPr>
            <a:xfrm>
              <a:off x="4177212" y="2367280"/>
              <a:ext cx="7306491" cy="3708098"/>
            </a:xfrm>
            <a:prstGeom prst="rect">
              <a:avLst/>
            </a:prstGeom>
          </p:spPr>
        </p:pic>
        <p:sp>
          <p:nvSpPr>
            <p:cNvPr id="6" name="TextBox 5">
              <a:extLst>
                <a:ext uri="{FF2B5EF4-FFF2-40B4-BE49-F238E27FC236}">
                  <a16:creationId xmlns:a16="http://schemas.microsoft.com/office/drawing/2014/main" id="{ACBC838E-498C-BEA7-1F78-418D53688E7A}"/>
                </a:ext>
              </a:extLst>
            </p:cNvPr>
            <p:cNvSpPr txBox="1"/>
            <p:nvPr/>
          </p:nvSpPr>
          <p:spPr>
            <a:xfrm>
              <a:off x="4868441" y="3050057"/>
              <a:ext cx="5937751" cy="2373939"/>
            </a:xfrm>
            <a:prstGeom prst="rect">
              <a:avLst/>
            </a:prstGeom>
            <a:noFill/>
          </p:spPr>
          <p:txBody>
            <a:bodyPr wrap="square" rtlCol="0">
              <a:spAutoFit/>
            </a:bodyPr>
            <a:lstStyle/>
            <a:p>
              <a:pPr algn="just"/>
              <a:r>
                <a:rPr lang="vi-VN" sz="2800" b="1" dirty="0">
                  <a:solidFill>
                    <a:srgbClr val="FF0000"/>
                  </a:solidFill>
                  <a:latin typeface="Cambria" panose="02040503050406030204" pitchFamily="18" charset="0"/>
                  <a:ea typeface="Cambria" panose="02040503050406030204" pitchFamily="18" charset="0"/>
                </a:rPr>
                <a:t>Dấu hiệu mất an toàn có thể là lời nói, hành động trực tiếp hoặc gián tiếp qua việc:</a:t>
              </a:r>
            </a:p>
            <a:p>
              <a:pPr algn="just"/>
              <a:r>
                <a:rPr lang="vi-VN" sz="2800" dirty="0">
                  <a:solidFill>
                    <a:srgbClr val="FF0000"/>
                  </a:solidFill>
                  <a:latin typeface="Cambria" panose="02040503050406030204" pitchFamily="18" charset="0"/>
                  <a:ea typeface="Cambria" panose="02040503050406030204" pitchFamily="18" charset="0"/>
                </a:rPr>
                <a:t> + Giao tiếp không lời như bị bắt buộc đọc, nghe nhìn… nội dung, hình ảnh từ những người không rõ danh tính,.. mối quan hệ ngoài đời hoặc trên không gian mạng. Biểu hiện xâm hại an toàn về tinh thần </a:t>
              </a:r>
            </a:p>
            <a:p>
              <a:pPr algn="just"/>
              <a:r>
                <a:rPr lang="vi-VN" sz="2800" dirty="0">
                  <a:solidFill>
                    <a:srgbClr val="FF0000"/>
                  </a:solidFill>
                  <a:latin typeface="Cambria" panose="02040503050406030204" pitchFamily="18" charset="0"/>
                  <a:ea typeface="Cambria" panose="02040503050406030204" pitchFamily="18" charset="0"/>
                </a:rPr>
                <a:t>+ Bị chiếm đoạt tiền /tài sản cá nhân,… biểu hiện xâm hại an toàn về vật chất, tổn thương tinh thần…</a:t>
              </a:r>
            </a:p>
            <a:p>
              <a:pPr algn="just"/>
              <a:r>
                <a:rPr lang="vi-VN" sz="2800" dirty="0">
                  <a:solidFill>
                    <a:srgbClr val="FF0000"/>
                  </a:solidFill>
                  <a:latin typeface="Cambria" panose="02040503050406030204" pitchFamily="18" charset="0"/>
                  <a:ea typeface="Cambria" panose="02040503050406030204" pitchFamily="18" charset="0"/>
                </a:rPr>
                <a:t> + Bị ép buộc, làm điều mình không muốn biểu hiện của xâm hại an toàn thể chất, tinh thần…</a:t>
              </a:r>
            </a:p>
          </p:txBody>
        </p:sp>
      </p:grpSp>
    </p:spTree>
    <p:extLst>
      <p:ext uri="{BB962C8B-B14F-4D97-AF65-F5344CB8AC3E}">
        <p14:creationId xmlns:p14="http://schemas.microsoft.com/office/powerpoint/2010/main" val="8066465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3" name="图片 10">
            <a:extLst>
              <a:ext uri="{FF2B5EF4-FFF2-40B4-BE49-F238E27FC236}">
                <a16:creationId xmlns:a16="http://schemas.microsoft.com/office/drawing/2014/main" id="{9EC2E641-61F7-CB5B-C5BB-D0FDD6F23B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095140"/>
          </a:xfrm>
          <a:prstGeom prst="rect">
            <a:avLst/>
          </a:prstGeom>
        </p:spPr>
      </p:pic>
      <p:sp>
        <p:nvSpPr>
          <p:cNvPr id="4" name="Rectangle: Rounded Corners 11">
            <a:extLst>
              <a:ext uri="{FF2B5EF4-FFF2-40B4-BE49-F238E27FC236}">
                <a16:creationId xmlns:a16="http://schemas.microsoft.com/office/drawing/2014/main" id="{E7044127-2065-C890-03F1-A035029ECEF8}"/>
              </a:ext>
            </a:extLst>
          </p:cNvPr>
          <p:cNvSpPr/>
          <p:nvPr/>
        </p:nvSpPr>
        <p:spPr>
          <a:xfrm>
            <a:off x="284921" y="487963"/>
            <a:ext cx="11622156" cy="6056243"/>
          </a:xfrm>
          <a:custGeom>
            <a:avLst/>
            <a:gdLst>
              <a:gd name="connsiteX0" fmla="*/ 0 w 11622156"/>
              <a:gd name="connsiteY0" fmla="*/ 1009394 h 6056243"/>
              <a:gd name="connsiteX1" fmla="*/ 1009394 w 11622156"/>
              <a:gd name="connsiteY1" fmla="*/ 0 h 6056243"/>
              <a:gd name="connsiteX2" fmla="*/ 1766365 w 11622156"/>
              <a:gd name="connsiteY2" fmla="*/ 0 h 6056243"/>
              <a:gd name="connsiteX3" fmla="*/ 2139202 w 11622156"/>
              <a:gd name="connsiteY3" fmla="*/ 0 h 6056243"/>
              <a:gd name="connsiteX4" fmla="*/ 2416005 w 11622156"/>
              <a:gd name="connsiteY4" fmla="*/ 0 h 6056243"/>
              <a:gd name="connsiteX5" fmla="*/ 3076943 w 11622156"/>
              <a:gd name="connsiteY5" fmla="*/ 0 h 6056243"/>
              <a:gd name="connsiteX6" fmla="*/ 3449779 w 11622156"/>
              <a:gd name="connsiteY6" fmla="*/ 0 h 6056243"/>
              <a:gd name="connsiteX7" fmla="*/ 4206751 w 11622156"/>
              <a:gd name="connsiteY7" fmla="*/ 0 h 6056243"/>
              <a:gd name="connsiteX8" fmla="*/ 4579587 w 11622156"/>
              <a:gd name="connsiteY8" fmla="*/ 0 h 6056243"/>
              <a:gd name="connsiteX9" fmla="*/ 4952424 w 11622156"/>
              <a:gd name="connsiteY9" fmla="*/ 0 h 6056243"/>
              <a:gd name="connsiteX10" fmla="*/ 5229227 w 11622156"/>
              <a:gd name="connsiteY10" fmla="*/ 0 h 6056243"/>
              <a:gd name="connsiteX11" fmla="*/ 5698097 w 11622156"/>
              <a:gd name="connsiteY11" fmla="*/ 0 h 6056243"/>
              <a:gd name="connsiteX12" fmla="*/ 6166968 w 11622156"/>
              <a:gd name="connsiteY12" fmla="*/ 0 h 6056243"/>
              <a:gd name="connsiteX13" fmla="*/ 6635838 w 11622156"/>
              <a:gd name="connsiteY13" fmla="*/ 0 h 6056243"/>
              <a:gd name="connsiteX14" fmla="*/ 7296776 w 11622156"/>
              <a:gd name="connsiteY14" fmla="*/ 0 h 6056243"/>
              <a:gd name="connsiteX15" fmla="*/ 7669612 w 11622156"/>
              <a:gd name="connsiteY15" fmla="*/ 0 h 6056243"/>
              <a:gd name="connsiteX16" fmla="*/ 8234516 w 11622156"/>
              <a:gd name="connsiteY16" fmla="*/ 0 h 6056243"/>
              <a:gd name="connsiteX17" fmla="*/ 8607353 w 11622156"/>
              <a:gd name="connsiteY17" fmla="*/ 0 h 6056243"/>
              <a:gd name="connsiteX18" fmla="*/ 9364324 w 11622156"/>
              <a:gd name="connsiteY18" fmla="*/ 0 h 6056243"/>
              <a:gd name="connsiteX19" fmla="*/ 9833194 w 11622156"/>
              <a:gd name="connsiteY19" fmla="*/ 0 h 6056243"/>
              <a:gd name="connsiteX20" fmla="*/ 10109997 w 11622156"/>
              <a:gd name="connsiteY20" fmla="*/ 0 h 6056243"/>
              <a:gd name="connsiteX21" fmla="*/ 10612762 w 11622156"/>
              <a:gd name="connsiteY21" fmla="*/ 0 h 6056243"/>
              <a:gd name="connsiteX22" fmla="*/ 11622156 w 11622156"/>
              <a:gd name="connsiteY22" fmla="*/ 1009394 h 6056243"/>
              <a:gd name="connsiteX23" fmla="*/ 11622156 w 11622156"/>
              <a:gd name="connsiteY23" fmla="*/ 1666922 h 6056243"/>
              <a:gd name="connsiteX24" fmla="*/ 11622156 w 11622156"/>
              <a:gd name="connsiteY24" fmla="*/ 2162953 h 6056243"/>
              <a:gd name="connsiteX25" fmla="*/ 11622156 w 11622156"/>
              <a:gd name="connsiteY25" fmla="*/ 2658983 h 6056243"/>
              <a:gd name="connsiteX26" fmla="*/ 11622156 w 11622156"/>
              <a:gd name="connsiteY26" fmla="*/ 3235762 h 6056243"/>
              <a:gd name="connsiteX27" fmla="*/ 11622156 w 11622156"/>
              <a:gd name="connsiteY27" fmla="*/ 3812541 h 6056243"/>
              <a:gd name="connsiteX28" fmla="*/ 11622156 w 11622156"/>
              <a:gd name="connsiteY28" fmla="*/ 4470070 h 6056243"/>
              <a:gd name="connsiteX29" fmla="*/ 11622156 w 11622156"/>
              <a:gd name="connsiteY29" fmla="*/ 5046849 h 6056243"/>
              <a:gd name="connsiteX30" fmla="*/ 10612762 w 11622156"/>
              <a:gd name="connsiteY30" fmla="*/ 6056243 h 6056243"/>
              <a:gd name="connsiteX31" fmla="*/ 10047858 w 11622156"/>
              <a:gd name="connsiteY31" fmla="*/ 6056243 h 6056243"/>
              <a:gd name="connsiteX32" fmla="*/ 9578988 w 11622156"/>
              <a:gd name="connsiteY32" fmla="*/ 6056243 h 6056243"/>
              <a:gd name="connsiteX33" fmla="*/ 9302185 w 11622156"/>
              <a:gd name="connsiteY33" fmla="*/ 6056243 h 6056243"/>
              <a:gd name="connsiteX34" fmla="*/ 8545213 w 11622156"/>
              <a:gd name="connsiteY34" fmla="*/ 6056243 h 6056243"/>
              <a:gd name="connsiteX35" fmla="*/ 8268410 w 11622156"/>
              <a:gd name="connsiteY35" fmla="*/ 6056243 h 6056243"/>
              <a:gd name="connsiteX36" fmla="*/ 7607473 w 11622156"/>
              <a:gd name="connsiteY36" fmla="*/ 6056243 h 6056243"/>
              <a:gd name="connsiteX37" fmla="*/ 7138602 w 11622156"/>
              <a:gd name="connsiteY37" fmla="*/ 6056243 h 6056243"/>
              <a:gd name="connsiteX38" fmla="*/ 6765766 w 11622156"/>
              <a:gd name="connsiteY38" fmla="*/ 6056243 h 6056243"/>
              <a:gd name="connsiteX39" fmla="*/ 6296895 w 11622156"/>
              <a:gd name="connsiteY39" fmla="*/ 6056243 h 6056243"/>
              <a:gd name="connsiteX40" fmla="*/ 5635958 w 11622156"/>
              <a:gd name="connsiteY40" fmla="*/ 6056243 h 6056243"/>
              <a:gd name="connsiteX41" fmla="*/ 4975020 w 11622156"/>
              <a:gd name="connsiteY41" fmla="*/ 6056243 h 6056243"/>
              <a:gd name="connsiteX42" fmla="*/ 4506150 w 11622156"/>
              <a:gd name="connsiteY42" fmla="*/ 6056243 h 6056243"/>
              <a:gd name="connsiteX43" fmla="*/ 4037279 w 11622156"/>
              <a:gd name="connsiteY43" fmla="*/ 6056243 h 6056243"/>
              <a:gd name="connsiteX44" fmla="*/ 3376342 w 11622156"/>
              <a:gd name="connsiteY44" fmla="*/ 6056243 h 6056243"/>
              <a:gd name="connsiteX45" fmla="*/ 3003505 w 11622156"/>
              <a:gd name="connsiteY45" fmla="*/ 6056243 h 6056243"/>
              <a:gd name="connsiteX46" fmla="*/ 2726702 w 11622156"/>
              <a:gd name="connsiteY46" fmla="*/ 6056243 h 6056243"/>
              <a:gd name="connsiteX47" fmla="*/ 1969731 w 11622156"/>
              <a:gd name="connsiteY47" fmla="*/ 6056243 h 6056243"/>
              <a:gd name="connsiteX48" fmla="*/ 1692928 w 11622156"/>
              <a:gd name="connsiteY48" fmla="*/ 6056243 h 6056243"/>
              <a:gd name="connsiteX49" fmla="*/ 1009394 w 11622156"/>
              <a:gd name="connsiteY49" fmla="*/ 6056243 h 6056243"/>
              <a:gd name="connsiteX50" fmla="*/ 0 w 11622156"/>
              <a:gd name="connsiteY50" fmla="*/ 5046849 h 6056243"/>
              <a:gd name="connsiteX51" fmla="*/ 0 w 11622156"/>
              <a:gd name="connsiteY51" fmla="*/ 4591193 h 6056243"/>
              <a:gd name="connsiteX52" fmla="*/ 0 w 11622156"/>
              <a:gd name="connsiteY52" fmla="*/ 4054789 h 6056243"/>
              <a:gd name="connsiteX53" fmla="*/ 0 w 11622156"/>
              <a:gd name="connsiteY53" fmla="*/ 3397260 h 6056243"/>
              <a:gd name="connsiteX54" fmla="*/ 0 w 11622156"/>
              <a:gd name="connsiteY54" fmla="*/ 2901230 h 6056243"/>
              <a:gd name="connsiteX55" fmla="*/ 0 w 11622156"/>
              <a:gd name="connsiteY55" fmla="*/ 2445574 h 6056243"/>
              <a:gd name="connsiteX56" fmla="*/ 0 w 11622156"/>
              <a:gd name="connsiteY56" fmla="*/ 1788046 h 6056243"/>
              <a:gd name="connsiteX57" fmla="*/ 0 w 11622156"/>
              <a:gd name="connsiteY57" fmla="*/ 1009394 h 605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622156" h="6056243" fill="none" extrusionOk="0">
                <a:moveTo>
                  <a:pt x="0" y="1009394"/>
                </a:moveTo>
                <a:cubicBezTo>
                  <a:pt x="52822" y="524201"/>
                  <a:pt x="520798" y="110751"/>
                  <a:pt x="1009394" y="0"/>
                </a:cubicBezTo>
                <a:cubicBezTo>
                  <a:pt x="1358058" y="-78456"/>
                  <a:pt x="1434242" y="825"/>
                  <a:pt x="1766365" y="0"/>
                </a:cubicBezTo>
                <a:cubicBezTo>
                  <a:pt x="2098488" y="-825"/>
                  <a:pt x="1984889" y="44684"/>
                  <a:pt x="2139202" y="0"/>
                </a:cubicBezTo>
                <a:cubicBezTo>
                  <a:pt x="2293515" y="-44684"/>
                  <a:pt x="2359350" y="4175"/>
                  <a:pt x="2416005" y="0"/>
                </a:cubicBezTo>
                <a:cubicBezTo>
                  <a:pt x="2472660" y="-4175"/>
                  <a:pt x="2831903" y="30027"/>
                  <a:pt x="3076943" y="0"/>
                </a:cubicBezTo>
                <a:cubicBezTo>
                  <a:pt x="3321983" y="-30027"/>
                  <a:pt x="3265968" y="13709"/>
                  <a:pt x="3449779" y="0"/>
                </a:cubicBezTo>
                <a:cubicBezTo>
                  <a:pt x="3633590" y="-13709"/>
                  <a:pt x="4014923" y="27739"/>
                  <a:pt x="4206751" y="0"/>
                </a:cubicBezTo>
                <a:cubicBezTo>
                  <a:pt x="4398579" y="-27739"/>
                  <a:pt x="4484973" y="7019"/>
                  <a:pt x="4579587" y="0"/>
                </a:cubicBezTo>
                <a:cubicBezTo>
                  <a:pt x="4674201" y="-7019"/>
                  <a:pt x="4859018" y="15080"/>
                  <a:pt x="4952424" y="0"/>
                </a:cubicBezTo>
                <a:cubicBezTo>
                  <a:pt x="5045830" y="-15080"/>
                  <a:pt x="5155584" y="2938"/>
                  <a:pt x="5229227" y="0"/>
                </a:cubicBezTo>
                <a:cubicBezTo>
                  <a:pt x="5302870" y="-2938"/>
                  <a:pt x="5484059" y="13918"/>
                  <a:pt x="5698097" y="0"/>
                </a:cubicBezTo>
                <a:cubicBezTo>
                  <a:pt x="5912135" y="-13918"/>
                  <a:pt x="6038395" y="15009"/>
                  <a:pt x="6166968" y="0"/>
                </a:cubicBezTo>
                <a:cubicBezTo>
                  <a:pt x="6295541" y="-15009"/>
                  <a:pt x="6455774" y="42725"/>
                  <a:pt x="6635838" y="0"/>
                </a:cubicBezTo>
                <a:cubicBezTo>
                  <a:pt x="6815902" y="-42725"/>
                  <a:pt x="7038396" y="73758"/>
                  <a:pt x="7296776" y="0"/>
                </a:cubicBezTo>
                <a:cubicBezTo>
                  <a:pt x="7555156" y="-73758"/>
                  <a:pt x="7492686" y="41702"/>
                  <a:pt x="7669612" y="0"/>
                </a:cubicBezTo>
                <a:cubicBezTo>
                  <a:pt x="7846538" y="-41702"/>
                  <a:pt x="7954474" y="57749"/>
                  <a:pt x="8234516" y="0"/>
                </a:cubicBezTo>
                <a:cubicBezTo>
                  <a:pt x="8514558" y="-57749"/>
                  <a:pt x="8448370" y="19613"/>
                  <a:pt x="8607353" y="0"/>
                </a:cubicBezTo>
                <a:cubicBezTo>
                  <a:pt x="8766336" y="-19613"/>
                  <a:pt x="9025987" y="47697"/>
                  <a:pt x="9364324" y="0"/>
                </a:cubicBezTo>
                <a:cubicBezTo>
                  <a:pt x="9702661" y="-47697"/>
                  <a:pt x="9731668" y="19070"/>
                  <a:pt x="9833194" y="0"/>
                </a:cubicBezTo>
                <a:cubicBezTo>
                  <a:pt x="9934720" y="-19070"/>
                  <a:pt x="10018046" y="8719"/>
                  <a:pt x="10109997" y="0"/>
                </a:cubicBezTo>
                <a:cubicBezTo>
                  <a:pt x="10201948" y="-8719"/>
                  <a:pt x="10414611" y="38790"/>
                  <a:pt x="10612762" y="0"/>
                </a:cubicBezTo>
                <a:cubicBezTo>
                  <a:pt x="11041545" y="34044"/>
                  <a:pt x="11494868" y="440594"/>
                  <a:pt x="11622156" y="1009394"/>
                </a:cubicBezTo>
                <a:cubicBezTo>
                  <a:pt x="11699873" y="1287461"/>
                  <a:pt x="11620591" y="1448278"/>
                  <a:pt x="11622156" y="1666922"/>
                </a:cubicBezTo>
                <a:cubicBezTo>
                  <a:pt x="11623721" y="1885566"/>
                  <a:pt x="11603030" y="1986042"/>
                  <a:pt x="11622156" y="2162953"/>
                </a:cubicBezTo>
                <a:cubicBezTo>
                  <a:pt x="11641282" y="2339864"/>
                  <a:pt x="11617295" y="2521599"/>
                  <a:pt x="11622156" y="2658983"/>
                </a:cubicBezTo>
                <a:cubicBezTo>
                  <a:pt x="11627017" y="2796367"/>
                  <a:pt x="11594400" y="3019284"/>
                  <a:pt x="11622156" y="3235762"/>
                </a:cubicBezTo>
                <a:cubicBezTo>
                  <a:pt x="11649912" y="3452240"/>
                  <a:pt x="11571482" y="3531182"/>
                  <a:pt x="11622156" y="3812541"/>
                </a:cubicBezTo>
                <a:cubicBezTo>
                  <a:pt x="11672830" y="4093900"/>
                  <a:pt x="11576804" y="4244422"/>
                  <a:pt x="11622156" y="4470070"/>
                </a:cubicBezTo>
                <a:cubicBezTo>
                  <a:pt x="11667508" y="4695718"/>
                  <a:pt x="11598623" y="4762520"/>
                  <a:pt x="11622156" y="5046849"/>
                </a:cubicBezTo>
                <a:cubicBezTo>
                  <a:pt x="11659448" y="5457655"/>
                  <a:pt x="11233090" y="5978096"/>
                  <a:pt x="10612762" y="6056243"/>
                </a:cubicBezTo>
                <a:cubicBezTo>
                  <a:pt x="10486867" y="6062969"/>
                  <a:pt x="10267403" y="6017910"/>
                  <a:pt x="10047858" y="6056243"/>
                </a:cubicBezTo>
                <a:cubicBezTo>
                  <a:pt x="9828313" y="6094576"/>
                  <a:pt x="9688542" y="6022418"/>
                  <a:pt x="9578988" y="6056243"/>
                </a:cubicBezTo>
                <a:cubicBezTo>
                  <a:pt x="9469434" y="6090068"/>
                  <a:pt x="9366482" y="6036218"/>
                  <a:pt x="9302185" y="6056243"/>
                </a:cubicBezTo>
                <a:cubicBezTo>
                  <a:pt x="9237888" y="6076268"/>
                  <a:pt x="8782197" y="6044401"/>
                  <a:pt x="8545213" y="6056243"/>
                </a:cubicBezTo>
                <a:cubicBezTo>
                  <a:pt x="8308229" y="6068085"/>
                  <a:pt x="8335034" y="6049803"/>
                  <a:pt x="8268410" y="6056243"/>
                </a:cubicBezTo>
                <a:cubicBezTo>
                  <a:pt x="8201786" y="6062683"/>
                  <a:pt x="7846806" y="5988982"/>
                  <a:pt x="7607473" y="6056243"/>
                </a:cubicBezTo>
                <a:cubicBezTo>
                  <a:pt x="7368140" y="6123504"/>
                  <a:pt x="7233825" y="6040316"/>
                  <a:pt x="7138602" y="6056243"/>
                </a:cubicBezTo>
                <a:cubicBezTo>
                  <a:pt x="7043379" y="6072170"/>
                  <a:pt x="6951940" y="6021842"/>
                  <a:pt x="6765766" y="6056243"/>
                </a:cubicBezTo>
                <a:cubicBezTo>
                  <a:pt x="6579592" y="6090644"/>
                  <a:pt x="6394272" y="6038811"/>
                  <a:pt x="6296895" y="6056243"/>
                </a:cubicBezTo>
                <a:cubicBezTo>
                  <a:pt x="6199518" y="6073675"/>
                  <a:pt x="5850902" y="6020866"/>
                  <a:pt x="5635958" y="6056243"/>
                </a:cubicBezTo>
                <a:cubicBezTo>
                  <a:pt x="5421014" y="6091620"/>
                  <a:pt x="5291497" y="6003730"/>
                  <a:pt x="4975020" y="6056243"/>
                </a:cubicBezTo>
                <a:cubicBezTo>
                  <a:pt x="4658543" y="6108756"/>
                  <a:pt x="4690023" y="6032412"/>
                  <a:pt x="4506150" y="6056243"/>
                </a:cubicBezTo>
                <a:cubicBezTo>
                  <a:pt x="4322277" y="6080074"/>
                  <a:pt x="4216000" y="6042625"/>
                  <a:pt x="4037279" y="6056243"/>
                </a:cubicBezTo>
                <a:cubicBezTo>
                  <a:pt x="3858558" y="6069861"/>
                  <a:pt x="3589902" y="6005571"/>
                  <a:pt x="3376342" y="6056243"/>
                </a:cubicBezTo>
                <a:cubicBezTo>
                  <a:pt x="3162782" y="6106915"/>
                  <a:pt x="3126455" y="6032497"/>
                  <a:pt x="3003505" y="6056243"/>
                </a:cubicBezTo>
                <a:cubicBezTo>
                  <a:pt x="2880555" y="6079989"/>
                  <a:pt x="2835689" y="6028650"/>
                  <a:pt x="2726702" y="6056243"/>
                </a:cubicBezTo>
                <a:cubicBezTo>
                  <a:pt x="2617715" y="6083836"/>
                  <a:pt x="2305374" y="5970815"/>
                  <a:pt x="1969731" y="6056243"/>
                </a:cubicBezTo>
                <a:cubicBezTo>
                  <a:pt x="1634088" y="6141671"/>
                  <a:pt x="1764743" y="6038579"/>
                  <a:pt x="1692928" y="6056243"/>
                </a:cubicBezTo>
                <a:cubicBezTo>
                  <a:pt x="1621113" y="6073907"/>
                  <a:pt x="1231212" y="6054577"/>
                  <a:pt x="1009394" y="6056243"/>
                </a:cubicBezTo>
                <a:cubicBezTo>
                  <a:pt x="501338" y="6121373"/>
                  <a:pt x="-29231" y="5611870"/>
                  <a:pt x="0" y="5046849"/>
                </a:cubicBezTo>
                <a:cubicBezTo>
                  <a:pt x="-8765" y="4913072"/>
                  <a:pt x="19605" y="4782815"/>
                  <a:pt x="0" y="4591193"/>
                </a:cubicBezTo>
                <a:cubicBezTo>
                  <a:pt x="-19605" y="4399571"/>
                  <a:pt x="43031" y="4194103"/>
                  <a:pt x="0" y="4054789"/>
                </a:cubicBezTo>
                <a:cubicBezTo>
                  <a:pt x="-43031" y="3915475"/>
                  <a:pt x="54479" y="3622438"/>
                  <a:pt x="0" y="3397260"/>
                </a:cubicBezTo>
                <a:cubicBezTo>
                  <a:pt x="-54479" y="3172082"/>
                  <a:pt x="20148" y="3132545"/>
                  <a:pt x="0" y="2901230"/>
                </a:cubicBezTo>
                <a:cubicBezTo>
                  <a:pt x="-20148" y="2669915"/>
                  <a:pt x="3618" y="2551636"/>
                  <a:pt x="0" y="2445574"/>
                </a:cubicBezTo>
                <a:cubicBezTo>
                  <a:pt x="-3618" y="2339512"/>
                  <a:pt x="21679" y="1937906"/>
                  <a:pt x="0" y="1788046"/>
                </a:cubicBezTo>
                <a:cubicBezTo>
                  <a:pt x="-21679" y="1638186"/>
                  <a:pt x="11227" y="1339892"/>
                  <a:pt x="0" y="1009394"/>
                </a:cubicBezTo>
                <a:close/>
              </a:path>
              <a:path w="11622156" h="6056243" stroke="0" extrusionOk="0">
                <a:moveTo>
                  <a:pt x="0" y="1009394"/>
                </a:moveTo>
                <a:cubicBezTo>
                  <a:pt x="-14695" y="365116"/>
                  <a:pt x="407031" y="-96688"/>
                  <a:pt x="1009394" y="0"/>
                </a:cubicBezTo>
                <a:cubicBezTo>
                  <a:pt x="1065416" y="-20774"/>
                  <a:pt x="1210244" y="32682"/>
                  <a:pt x="1286197" y="0"/>
                </a:cubicBezTo>
                <a:cubicBezTo>
                  <a:pt x="1362150" y="-32682"/>
                  <a:pt x="1616902" y="56945"/>
                  <a:pt x="1851101" y="0"/>
                </a:cubicBezTo>
                <a:cubicBezTo>
                  <a:pt x="2085300" y="-56945"/>
                  <a:pt x="2000136" y="11991"/>
                  <a:pt x="2127904" y="0"/>
                </a:cubicBezTo>
                <a:cubicBezTo>
                  <a:pt x="2255672" y="-11991"/>
                  <a:pt x="2581626" y="47181"/>
                  <a:pt x="2788842" y="0"/>
                </a:cubicBezTo>
                <a:cubicBezTo>
                  <a:pt x="2996058" y="-47181"/>
                  <a:pt x="3007596" y="42043"/>
                  <a:pt x="3161678" y="0"/>
                </a:cubicBezTo>
                <a:cubicBezTo>
                  <a:pt x="3315760" y="-42043"/>
                  <a:pt x="3305923" y="25098"/>
                  <a:pt x="3438481" y="0"/>
                </a:cubicBezTo>
                <a:cubicBezTo>
                  <a:pt x="3571039" y="-25098"/>
                  <a:pt x="3614912" y="26520"/>
                  <a:pt x="3715284" y="0"/>
                </a:cubicBezTo>
                <a:cubicBezTo>
                  <a:pt x="3815656" y="-26520"/>
                  <a:pt x="4058612" y="45119"/>
                  <a:pt x="4280188" y="0"/>
                </a:cubicBezTo>
                <a:cubicBezTo>
                  <a:pt x="4501764" y="-45119"/>
                  <a:pt x="4496929" y="16987"/>
                  <a:pt x="4653025" y="0"/>
                </a:cubicBezTo>
                <a:cubicBezTo>
                  <a:pt x="4809121" y="-16987"/>
                  <a:pt x="4856613" y="11495"/>
                  <a:pt x="4929828" y="0"/>
                </a:cubicBezTo>
                <a:cubicBezTo>
                  <a:pt x="5003043" y="-11495"/>
                  <a:pt x="5348821" y="52314"/>
                  <a:pt x="5686799" y="0"/>
                </a:cubicBezTo>
                <a:cubicBezTo>
                  <a:pt x="6024777" y="-52314"/>
                  <a:pt x="6047552" y="61205"/>
                  <a:pt x="6347737" y="0"/>
                </a:cubicBezTo>
                <a:cubicBezTo>
                  <a:pt x="6647922" y="-61205"/>
                  <a:pt x="6586937" y="27819"/>
                  <a:pt x="6720573" y="0"/>
                </a:cubicBezTo>
                <a:cubicBezTo>
                  <a:pt x="6854209" y="-27819"/>
                  <a:pt x="7074483" y="29335"/>
                  <a:pt x="7285477" y="0"/>
                </a:cubicBezTo>
                <a:cubicBezTo>
                  <a:pt x="7496471" y="-29335"/>
                  <a:pt x="7428573" y="7613"/>
                  <a:pt x="7562280" y="0"/>
                </a:cubicBezTo>
                <a:cubicBezTo>
                  <a:pt x="7695987" y="-7613"/>
                  <a:pt x="7849050" y="34570"/>
                  <a:pt x="8031151" y="0"/>
                </a:cubicBezTo>
                <a:cubicBezTo>
                  <a:pt x="8213252" y="-34570"/>
                  <a:pt x="8228236" y="5479"/>
                  <a:pt x="8307954" y="0"/>
                </a:cubicBezTo>
                <a:cubicBezTo>
                  <a:pt x="8387672" y="-5479"/>
                  <a:pt x="8515141" y="12890"/>
                  <a:pt x="8584757" y="0"/>
                </a:cubicBezTo>
                <a:cubicBezTo>
                  <a:pt x="8654373" y="-12890"/>
                  <a:pt x="8934157" y="47297"/>
                  <a:pt x="9053627" y="0"/>
                </a:cubicBezTo>
                <a:cubicBezTo>
                  <a:pt x="9173097" y="-47297"/>
                  <a:pt x="9411826" y="64582"/>
                  <a:pt x="9618531" y="0"/>
                </a:cubicBezTo>
                <a:cubicBezTo>
                  <a:pt x="9825236" y="-64582"/>
                  <a:pt x="10229751" y="28462"/>
                  <a:pt x="10612762" y="0"/>
                </a:cubicBezTo>
                <a:cubicBezTo>
                  <a:pt x="11106439" y="52871"/>
                  <a:pt x="11607988" y="460967"/>
                  <a:pt x="11622156" y="1009394"/>
                </a:cubicBezTo>
                <a:cubicBezTo>
                  <a:pt x="11672623" y="1186910"/>
                  <a:pt x="11565715" y="1370085"/>
                  <a:pt x="11622156" y="1545799"/>
                </a:cubicBezTo>
                <a:cubicBezTo>
                  <a:pt x="11678597" y="1721514"/>
                  <a:pt x="11608139" y="1891118"/>
                  <a:pt x="11622156" y="2203327"/>
                </a:cubicBezTo>
                <a:cubicBezTo>
                  <a:pt x="11636173" y="2515536"/>
                  <a:pt x="11592030" y="2590917"/>
                  <a:pt x="11622156" y="2739732"/>
                </a:cubicBezTo>
                <a:cubicBezTo>
                  <a:pt x="11652282" y="2888547"/>
                  <a:pt x="11560594" y="3210546"/>
                  <a:pt x="11622156" y="3356886"/>
                </a:cubicBezTo>
                <a:cubicBezTo>
                  <a:pt x="11683718" y="3503226"/>
                  <a:pt x="11569268" y="3680875"/>
                  <a:pt x="11622156" y="3933665"/>
                </a:cubicBezTo>
                <a:cubicBezTo>
                  <a:pt x="11675044" y="4186455"/>
                  <a:pt x="11613034" y="4187556"/>
                  <a:pt x="11622156" y="4429695"/>
                </a:cubicBezTo>
                <a:cubicBezTo>
                  <a:pt x="11631278" y="4671834"/>
                  <a:pt x="11559831" y="4785347"/>
                  <a:pt x="11622156" y="5046849"/>
                </a:cubicBezTo>
                <a:cubicBezTo>
                  <a:pt x="11671119" y="5642148"/>
                  <a:pt x="11186671" y="6012676"/>
                  <a:pt x="10612762" y="6056243"/>
                </a:cubicBezTo>
                <a:cubicBezTo>
                  <a:pt x="10400494" y="6117983"/>
                  <a:pt x="10098454" y="6003946"/>
                  <a:pt x="9855791" y="6056243"/>
                </a:cubicBezTo>
                <a:cubicBezTo>
                  <a:pt x="9613128" y="6108540"/>
                  <a:pt x="9393518" y="6031075"/>
                  <a:pt x="9098819" y="6056243"/>
                </a:cubicBezTo>
                <a:cubicBezTo>
                  <a:pt x="8804120" y="6081411"/>
                  <a:pt x="8756590" y="5985490"/>
                  <a:pt x="8437882" y="6056243"/>
                </a:cubicBezTo>
                <a:cubicBezTo>
                  <a:pt x="8119174" y="6126996"/>
                  <a:pt x="8087844" y="6054828"/>
                  <a:pt x="7969011" y="6056243"/>
                </a:cubicBezTo>
                <a:cubicBezTo>
                  <a:pt x="7850178" y="6057658"/>
                  <a:pt x="7615845" y="6050488"/>
                  <a:pt x="7500141" y="6056243"/>
                </a:cubicBezTo>
                <a:cubicBezTo>
                  <a:pt x="7384437" y="6061998"/>
                  <a:pt x="7217425" y="6038451"/>
                  <a:pt x="7127304" y="6056243"/>
                </a:cubicBezTo>
                <a:cubicBezTo>
                  <a:pt x="7037183" y="6074035"/>
                  <a:pt x="6650256" y="6042105"/>
                  <a:pt x="6466367" y="6056243"/>
                </a:cubicBezTo>
                <a:cubicBezTo>
                  <a:pt x="6282478" y="6070381"/>
                  <a:pt x="6063783" y="6050412"/>
                  <a:pt x="5901463" y="6056243"/>
                </a:cubicBezTo>
                <a:cubicBezTo>
                  <a:pt x="5739143" y="6062074"/>
                  <a:pt x="5577055" y="6036910"/>
                  <a:pt x="5432592" y="6056243"/>
                </a:cubicBezTo>
                <a:cubicBezTo>
                  <a:pt x="5288129" y="6075576"/>
                  <a:pt x="5070847" y="6014055"/>
                  <a:pt x="4963722" y="6056243"/>
                </a:cubicBezTo>
                <a:cubicBezTo>
                  <a:pt x="4856597" y="6098431"/>
                  <a:pt x="4517685" y="5997824"/>
                  <a:pt x="4302784" y="6056243"/>
                </a:cubicBezTo>
                <a:cubicBezTo>
                  <a:pt x="4087883" y="6114662"/>
                  <a:pt x="3800842" y="6041131"/>
                  <a:pt x="3545813" y="6056243"/>
                </a:cubicBezTo>
                <a:cubicBezTo>
                  <a:pt x="3290784" y="6071355"/>
                  <a:pt x="3272405" y="6003240"/>
                  <a:pt x="3076943" y="6056243"/>
                </a:cubicBezTo>
                <a:cubicBezTo>
                  <a:pt x="2881481" y="6109246"/>
                  <a:pt x="2718902" y="6034739"/>
                  <a:pt x="2416005" y="6056243"/>
                </a:cubicBezTo>
                <a:cubicBezTo>
                  <a:pt x="2113108" y="6077747"/>
                  <a:pt x="2050843" y="6026924"/>
                  <a:pt x="1755067" y="6056243"/>
                </a:cubicBezTo>
                <a:cubicBezTo>
                  <a:pt x="1459291" y="6085562"/>
                  <a:pt x="1293464" y="5968102"/>
                  <a:pt x="1009394" y="6056243"/>
                </a:cubicBezTo>
                <a:cubicBezTo>
                  <a:pt x="585023" y="6058739"/>
                  <a:pt x="18105" y="5487898"/>
                  <a:pt x="0" y="5046849"/>
                </a:cubicBezTo>
                <a:cubicBezTo>
                  <a:pt x="-55081" y="4840345"/>
                  <a:pt x="32113" y="4701234"/>
                  <a:pt x="0" y="4510444"/>
                </a:cubicBezTo>
                <a:cubicBezTo>
                  <a:pt x="-32113" y="4319654"/>
                  <a:pt x="34767" y="4111321"/>
                  <a:pt x="0" y="3893290"/>
                </a:cubicBezTo>
                <a:cubicBezTo>
                  <a:pt x="-34767" y="3675259"/>
                  <a:pt x="6124" y="3575045"/>
                  <a:pt x="0" y="3356886"/>
                </a:cubicBezTo>
                <a:cubicBezTo>
                  <a:pt x="-6124" y="3138727"/>
                  <a:pt x="63900" y="3020011"/>
                  <a:pt x="0" y="2780106"/>
                </a:cubicBezTo>
                <a:cubicBezTo>
                  <a:pt x="-63900" y="2540201"/>
                  <a:pt x="36283" y="2399461"/>
                  <a:pt x="0" y="2243702"/>
                </a:cubicBezTo>
                <a:cubicBezTo>
                  <a:pt x="-36283" y="2087943"/>
                  <a:pt x="12002" y="1847001"/>
                  <a:pt x="0" y="1586173"/>
                </a:cubicBezTo>
                <a:cubicBezTo>
                  <a:pt x="-12002" y="1325345"/>
                  <a:pt x="15546" y="1188833"/>
                  <a:pt x="0" y="1009394"/>
                </a:cubicBezTo>
                <a:close/>
              </a:path>
            </a:pathLst>
          </a:custGeom>
          <a:solidFill>
            <a:schemeClr val="bg1">
              <a:alpha val="85000"/>
            </a:schemeClr>
          </a:solidFill>
          <a:ln>
            <a:extLst>
              <a:ext uri="{C807C97D-BFC1-408E-A445-0C87EB9F89A2}">
                <ask:lineSketchStyleProps xmlns:ask="http://schemas.microsoft.com/office/drawing/2018/sketchyshapes" sd="1527365312">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字魂107号-萌趣欢乐体" panose="020F0502020204030204"/>
              <a:cs typeface="+mn-cs"/>
            </a:endParaRPr>
          </a:p>
        </p:txBody>
      </p:sp>
      <p:sp>
        <p:nvSpPr>
          <p:cNvPr id="8" name="Double Wave 7">
            <a:extLst>
              <a:ext uri="{FF2B5EF4-FFF2-40B4-BE49-F238E27FC236}">
                <a16:creationId xmlns:a16="http://schemas.microsoft.com/office/drawing/2014/main" id="{719991CA-65BE-D9D2-05A9-9A5DD68A372C}"/>
              </a:ext>
            </a:extLst>
          </p:cNvPr>
          <p:cNvSpPr/>
          <p:nvPr/>
        </p:nvSpPr>
        <p:spPr>
          <a:xfrm>
            <a:off x="2512624" y="762860"/>
            <a:ext cx="7453310" cy="2934765"/>
          </a:xfrm>
          <a:prstGeom prst="doubleWave">
            <a:avLst/>
          </a:prstGeom>
          <a:ln/>
        </p:spPr>
        <p:style>
          <a:lnRef idx="2">
            <a:schemeClr val="accent2"/>
          </a:lnRef>
          <a:fillRef idx="1">
            <a:schemeClr val="lt1"/>
          </a:fillRef>
          <a:effectRef idx="0">
            <a:schemeClr val="accent2"/>
          </a:effectRef>
          <a:fontRef idx="minor">
            <a:schemeClr val="dk1"/>
          </a:fontRef>
        </p:style>
        <p:txBody>
          <a:bodyPr rtlCol="0" anchor="ctr"/>
          <a:lstStyle/>
          <a:p>
            <a:pPr lvl="0" algn="ctr">
              <a:defRPr/>
            </a:pPr>
            <a:r>
              <a:rPr lang="vi-VN" sz="4400" b="1" dirty="0">
                <a:solidFill>
                  <a:srgbClr val="002060"/>
                </a:solidFill>
                <a:latin typeface="Tahoma" panose="020B0604030504040204" pitchFamily="34" charset="0"/>
                <a:ea typeface="Tahoma" panose="020B0604030504040204" pitchFamily="34" charset="0"/>
                <a:cs typeface="Tahoma" panose="020B0604030504040204" pitchFamily="34" charset="0"/>
              </a:rPr>
              <a:t>Hoạt động 2: Những việc cần làm để đảm bảo quyền được an toàn.</a:t>
            </a:r>
            <a:endParaRPr kumimoji="0" lang="en-US" sz="44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9" name="Picture 2" descr="Cute cartoon thai student namaste greeting in the school uniform. Free Vector">
            <a:extLst>
              <a:ext uri="{FF2B5EF4-FFF2-40B4-BE49-F238E27FC236}">
                <a16:creationId xmlns:a16="http://schemas.microsoft.com/office/drawing/2014/main" id="{FB887697-B835-632E-CF84-761659C261F3}"/>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9809" b="90431" l="3994" r="41853">
                        <a14:foregroundMark x1="39776" y1="39234" x2="39776" y2="39234"/>
                        <a14:foregroundMark x1="32907" y1="43541" x2="32907" y2="43541"/>
                        <a14:foregroundMark x1="41374" y1="41627" x2="41374" y2="41627"/>
                        <a14:foregroundMark x1="27476" y1="90431" x2="27476" y2="90431"/>
                        <a14:foregroundMark x1="31470" y1="68660" x2="31470" y2="68660"/>
                        <a14:foregroundMark x1="31310" y1="66746" x2="31310" y2="66746"/>
                        <a14:foregroundMark x1="32109" y1="65072" x2="32109" y2="65072"/>
                        <a14:foregroundMark x1="32428" y1="66746" x2="32428" y2="66746"/>
                        <a14:foregroundMark x1="33067" y1="67464" x2="33067" y2="67464"/>
                        <a14:foregroundMark x1="33387" y1="72010" x2="33387" y2="72010"/>
                        <a14:foregroundMark x1="41853" y1="54785" x2="41853" y2="54785"/>
                        <a14:backgroundMark x1="22684" y1="65072" x2="22684" y2="65072"/>
                        <a14:backgroundMark x1="22684" y1="64354" x2="22684" y2="64354"/>
                        <a14:backgroundMark x1="23482" y1="65550" x2="23482" y2="65550"/>
                        <a14:backgroundMark x1="23323" y1="64593" x2="23323" y2="64593"/>
                        <a14:backgroundMark x1="32907" y1="64593" x2="32907" y2="64593"/>
                        <a14:backgroundMark x1="32428" y1="64354" x2="32428" y2="64354"/>
                        <a14:backgroundMark x1="32588" y1="65550" x2="32588" y2="65550"/>
                        <a14:backgroundMark x1="32907" y1="66986" x2="32907" y2="66986"/>
                        <a14:backgroundMark x1="33387" y1="68182" x2="33387" y2="68182"/>
                        <a14:backgroundMark x1="33387" y1="68900" x2="33387" y2="68900"/>
                        <a14:backgroundMark x1="33546" y1="69617" x2="33546" y2="69617"/>
                        <a14:backgroundMark x1="35463" y1="70574" x2="36102" y2="70335"/>
                        <a14:backgroundMark x1="32109" y1="72249" x2="33387" y2="71053"/>
                        <a14:backgroundMark x1="33387" y1="72488" x2="33387" y2="72488"/>
                        <a14:backgroundMark x1="33546" y1="72488" x2="33546" y2="72488"/>
                        <a14:backgroundMark x1="33067" y1="67703" x2="33067" y2="67703"/>
                        <a14:backgroundMark x1="33546" y1="72010" x2="33546" y2="72010"/>
                        <a14:backgroundMark x1="33227" y1="66986" x2="33227" y2="66986"/>
                        <a14:backgroundMark x1="22843" y1="66507" x2="22843" y2="66507"/>
                        <a14:backgroundMark x1="23003" y1="66746" x2="23003" y2="66746"/>
                      </a14:backgroundRemoval>
                    </a14:imgEffect>
                  </a14:imgLayer>
                </a14:imgProps>
              </a:ext>
              <a:ext uri="{28A0092B-C50C-407E-A947-70E740481C1C}">
                <a14:useLocalDpi xmlns:a14="http://schemas.microsoft.com/office/drawing/2010/main" val="0"/>
              </a:ext>
            </a:extLst>
          </a:blip>
          <a:srcRect r="56390"/>
          <a:stretch/>
        </p:blipFill>
        <p:spPr bwMode="auto">
          <a:xfrm>
            <a:off x="810950" y="2198806"/>
            <a:ext cx="3053479" cy="467529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te cartoon thai student namaste greeting in the school uniform. Free Vector">
            <a:extLst>
              <a:ext uri="{FF2B5EF4-FFF2-40B4-BE49-F238E27FC236}">
                <a16:creationId xmlns:a16="http://schemas.microsoft.com/office/drawing/2014/main" id="{D128C97B-1F75-CCB7-945D-DD040D58A30B}"/>
              </a:ext>
            </a:extLst>
          </p:cNvPr>
          <p:cNvPicPr>
            <a:picLocks noChangeAspect="1" noChangeArrowheads="1"/>
          </p:cNvPicPr>
          <p:nvPr/>
        </p:nvPicPr>
        <p:blipFill rotWithShape="1">
          <a:blip r:embed="rId6">
            <a:extLst>
              <a:ext uri="{BEBA8EAE-BF5A-486C-A8C5-ECC9F3942E4B}">
                <a14:imgProps xmlns:a14="http://schemas.microsoft.com/office/drawing/2010/main">
                  <a14:imgLayer r:embed="rId5">
                    <a14:imgEffect>
                      <a14:backgroundRemoval t="9809" b="91627" l="61502" r="95687">
                        <a14:foregroundMark x1="74281" y1="86603" x2="74281" y2="86603"/>
                        <a14:foregroundMark x1="78594" y1="87321" x2="78594" y2="87321"/>
                        <a14:foregroundMark x1="78594" y1="89952" x2="78594" y2="89952"/>
                        <a14:foregroundMark x1="74281" y1="90909" x2="74281" y2="90909"/>
                        <a14:foregroundMark x1="74920" y1="88517" x2="74920" y2="88517"/>
                        <a14:foregroundMark x1="74920" y1="89474" x2="74920" y2="89474"/>
                        <a14:foregroundMark x1="78435" y1="91627" x2="78435" y2="91627"/>
                      </a14:backgroundRemoval>
                    </a14:imgEffect>
                  </a14:imgLayer>
                </a14:imgProps>
              </a:ext>
              <a:ext uri="{28A0092B-C50C-407E-A947-70E740481C1C}">
                <a14:useLocalDpi xmlns:a14="http://schemas.microsoft.com/office/drawing/2010/main" val="0"/>
              </a:ext>
            </a:extLst>
          </a:blip>
          <a:srcRect l="57399"/>
          <a:stretch/>
        </p:blipFill>
        <p:spPr bwMode="auto">
          <a:xfrm>
            <a:off x="8779079" y="2031299"/>
            <a:ext cx="2985874" cy="4680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91214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par>
                                <p:cTn id="11" presetID="16" presetClass="entr" presetSubtype="21"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6000" r="-6000"/>
          </a:stretch>
        </a:blipFill>
        <a:effectLst/>
      </p:bgPr>
    </p:bg>
    <p:spTree>
      <p:nvGrpSpPr>
        <p:cNvPr id="1" name=""/>
        <p:cNvGrpSpPr/>
        <p:nvPr/>
      </p:nvGrpSpPr>
      <p:grpSpPr>
        <a:xfrm>
          <a:off x="0" y="0"/>
          <a:ext cx="0" cy="0"/>
          <a:chOff x="0" y="0"/>
          <a:chExt cx="0" cy="0"/>
        </a:xfrm>
      </p:grpSpPr>
      <p:pic>
        <p:nvPicPr>
          <p:cNvPr id="3" name="图片 10">
            <a:extLst>
              <a:ext uri="{FF2B5EF4-FFF2-40B4-BE49-F238E27FC236}">
                <a16:creationId xmlns:a16="http://schemas.microsoft.com/office/drawing/2014/main" id="{9EC2E641-61F7-CB5B-C5BB-D0FDD6F23B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095140"/>
          </a:xfrm>
          <a:prstGeom prst="rect">
            <a:avLst/>
          </a:prstGeom>
        </p:spPr>
      </p:pic>
      <p:sp>
        <p:nvSpPr>
          <p:cNvPr id="4" name="Rectangle: Rounded Corners 11">
            <a:extLst>
              <a:ext uri="{FF2B5EF4-FFF2-40B4-BE49-F238E27FC236}">
                <a16:creationId xmlns:a16="http://schemas.microsoft.com/office/drawing/2014/main" id="{E7044127-2065-C890-03F1-A035029ECEF8}"/>
              </a:ext>
            </a:extLst>
          </p:cNvPr>
          <p:cNvSpPr/>
          <p:nvPr/>
        </p:nvSpPr>
        <p:spPr>
          <a:xfrm>
            <a:off x="284921" y="487963"/>
            <a:ext cx="11622156" cy="6056243"/>
          </a:xfrm>
          <a:custGeom>
            <a:avLst/>
            <a:gdLst>
              <a:gd name="connsiteX0" fmla="*/ 0 w 11622156"/>
              <a:gd name="connsiteY0" fmla="*/ 1009394 h 6056243"/>
              <a:gd name="connsiteX1" fmla="*/ 1009394 w 11622156"/>
              <a:gd name="connsiteY1" fmla="*/ 0 h 6056243"/>
              <a:gd name="connsiteX2" fmla="*/ 1766365 w 11622156"/>
              <a:gd name="connsiteY2" fmla="*/ 0 h 6056243"/>
              <a:gd name="connsiteX3" fmla="*/ 2139202 w 11622156"/>
              <a:gd name="connsiteY3" fmla="*/ 0 h 6056243"/>
              <a:gd name="connsiteX4" fmla="*/ 2416005 w 11622156"/>
              <a:gd name="connsiteY4" fmla="*/ 0 h 6056243"/>
              <a:gd name="connsiteX5" fmla="*/ 3076943 w 11622156"/>
              <a:gd name="connsiteY5" fmla="*/ 0 h 6056243"/>
              <a:gd name="connsiteX6" fmla="*/ 3449779 w 11622156"/>
              <a:gd name="connsiteY6" fmla="*/ 0 h 6056243"/>
              <a:gd name="connsiteX7" fmla="*/ 4206751 w 11622156"/>
              <a:gd name="connsiteY7" fmla="*/ 0 h 6056243"/>
              <a:gd name="connsiteX8" fmla="*/ 4579587 w 11622156"/>
              <a:gd name="connsiteY8" fmla="*/ 0 h 6056243"/>
              <a:gd name="connsiteX9" fmla="*/ 4952424 w 11622156"/>
              <a:gd name="connsiteY9" fmla="*/ 0 h 6056243"/>
              <a:gd name="connsiteX10" fmla="*/ 5229227 w 11622156"/>
              <a:gd name="connsiteY10" fmla="*/ 0 h 6056243"/>
              <a:gd name="connsiteX11" fmla="*/ 5698097 w 11622156"/>
              <a:gd name="connsiteY11" fmla="*/ 0 h 6056243"/>
              <a:gd name="connsiteX12" fmla="*/ 6166968 w 11622156"/>
              <a:gd name="connsiteY12" fmla="*/ 0 h 6056243"/>
              <a:gd name="connsiteX13" fmla="*/ 6635838 w 11622156"/>
              <a:gd name="connsiteY13" fmla="*/ 0 h 6056243"/>
              <a:gd name="connsiteX14" fmla="*/ 7296776 w 11622156"/>
              <a:gd name="connsiteY14" fmla="*/ 0 h 6056243"/>
              <a:gd name="connsiteX15" fmla="*/ 7669612 w 11622156"/>
              <a:gd name="connsiteY15" fmla="*/ 0 h 6056243"/>
              <a:gd name="connsiteX16" fmla="*/ 8234516 w 11622156"/>
              <a:gd name="connsiteY16" fmla="*/ 0 h 6056243"/>
              <a:gd name="connsiteX17" fmla="*/ 8607353 w 11622156"/>
              <a:gd name="connsiteY17" fmla="*/ 0 h 6056243"/>
              <a:gd name="connsiteX18" fmla="*/ 9364324 w 11622156"/>
              <a:gd name="connsiteY18" fmla="*/ 0 h 6056243"/>
              <a:gd name="connsiteX19" fmla="*/ 9833194 w 11622156"/>
              <a:gd name="connsiteY19" fmla="*/ 0 h 6056243"/>
              <a:gd name="connsiteX20" fmla="*/ 10109997 w 11622156"/>
              <a:gd name="connsiteY20" fmla="*/ 0 h 6056243"/>
              <a:gd name="connsiteX21" fmla="*/ 10612762 w 11622156"/>
              <a:gd name="connsiteY21" fmla="*/ 0 h 6056243"/>
              <a:gd name="connsiteX22" fmla="*/ 11622156 w 11622156"/>
              <a:gd name="connsiteY22" fmla="*/ 1009394 h 6056243"/>
              <a:gd name="connsiteX23" fmla="*/ 11622156 w 11622156"/>
              <a:gd name="connsiteY23" fmla="*/ 1666922 h 6056243"/>
              <a:gd name="connsiteX24" fmla="*/ 11622156 w 11622156"/>
              <a:gd name="connsiteY24" fmla="*/ 2162953 h 6056243"/>
              <a:gd name="connsiteX25" fmla="*/ 11622156 w 11622156"/>
              <a:gd name="connsiteY25" fmla="*/ 2658983 h 6056243"/>
              <a:gd name="connsiteX26" fmla="*/ 11622156 w 11622156"/>
              <a:gd name="connsiteY26" fmla="*/ 3235762 h 6056243"/>
              <a:gd name="connsiteX27" fmla="*/ 11622156 w 11622156"/>
              <a:gd name="connsiteY27" fmla="*/ 3812541 h 6056243"/>
              <a:gd name="connsiteX28" fmla="*/ 11622156 w 11622156"/>
              <a:gd name="connsiteY28" fmla="*/ 4470070 h 6056243"/>
              <a:gd name="connsiteX29" fmla="*/ 11622156 w 11622156"/>
              <a:gd name="connsiteY29" fmla="*/ 5046849 h 6056243"/>
              <a:gd name="connsiteX30" fmla="*/ 10612762 w 11622156"/>
              <a:gd name="connsiteY30" fmla="*/ 6056243 h 6056243"/>
              <a:gd name="connsiteX31" fmla="*/ 10047858 w 11622156"/>
              <a:gd name="connsiteY31" fmla="*/ 6056243 h 6056243"/>
              <a:gd name="connsiteX32" fmla="*/ 9578988 w 11622156"/>
              <a:gd name="connsiteY32" fmla="*/ 6056243 h 6056243"/>
              <a:gd name="connsiteX33" fmla="*/ 9302185 w 11622156"/>
              <a:gd name="connsiteY33" fmla="*/ 6056243 h 6056243"/>
              <a:gd name="connsiteX34" fmla="*/ 8545213 w 11622156"/>
              <a:gd name="connsiteY34" fmla="*/ 6056243 h 6056243"/>
              <a:gd name="connsiteX35" fmla="*/ 8268410 w 11622156"/>
              <a:gd name="connsiteY35" fmla="*/ 6056243 h 6056243"/>
              <a:gd name="connsiteX36" fmla="*/ 7607473 w 11622156"/>
              <a:gd name="connsiteY36" fmla="*/ 6056243 h 6056243"/>
              <a:gd name="connsiteX37" fmla="*/ 7138602 w 11622156"/>
              <a:gd name="connsiteY37" fmla="*/ 6056243 h 6056243"/>
              <a:gd name="connsiteX38" fmla="*/ 6765766 w 11622156"/>
              <a:gd name="connsiteY38" fmla="*/ 6056243 h 6056243"/>
              <a:gd name="connsiteX39" fmla="*/ 6296895 w 11622156"/>
              <a:gd name="connsiteY39" fmla="*/ 6056243 h 6056243"/>
              <a:gd name="connsiteX40" fmla="*/ 5635958 w 11622156"/>
              <a:gd name="connsiteY40" fmla="*/ 6056243 h 6056243"/>
              <a:gd name="connsiteX41" fmla="*/ 4975020 w 11622156"/>
              <a:gd name="connsiteY41" fmla="*/ 6056243 h 6056243"/>
              <a:gd name="connsiteX42" fmla="*/ 4506150 w 11622156"/>
              <a:gd name="connsiteY42" fmla="*/ 6056243 h 6056243"/>
              <a:gd name="connsiteX43" fmla="*/ 4037279 w 11622156"/>
              <a:gd name="connsiteY43" fmla="*/ 6056243 h 6056243"/>
              <a:gd name="connsiteX44" fmla="*/ 3376342 w 11622156"/>
              <a:gd name="connsiteY44" fmla="*/ 6056243 h 6056243"/>
              <a:gd name="connsiteX45" fmla="*/ 3003505 w 11622156"/>
              <a:gd name="connsiteY45" fmla="*/ 6056243 h 6056243"/>
              <a:gd name="connsiteX46" fmla="*/ 2726702 w 11622156"/>
              <a:gd name="connsiteY46" fmla="*/ 6056243 h 6056243"/>
              <a:gd name="connsiteX47" fmla="*/ 1969731 w 11622156"/>
              <a:gd name="connsiteY47" fmla="*/ 6056243 h 6056243"/>
              <a:gd name="connsiteX48" fmla="*/ 1692928 w 11622156"/>
              <a:gd name="connsiteY48" fmla="*/ 6056243 h 6056243"/>
              <a:gd name="connsiteX49" fmla="*/ 1009394 w 11622156"/>
              <a:gd name="connsiteY49" fmla="*/ 6056243 h 6056243"/>
              <a:gd name="connsiteX50" fmla="*/ 0 w 11622156"/>
              <a:gd name="connsiteY50" fmla="*/ 5046849 h 6056243"/>
              <a:gd name="connsiteX51" fmla="*/ 0 w 11622156"/>
              <a:gd name="connsiteY51" fmla="*/ 4591193 h 6056243"/>
              <a:gd name="connsiteX52" fmla="*/ 0 w 11622156"/>
              <a:gd name="connsiteY52" fmla="*/ 4054789 h 6056243"/>
              <a:gd name="connsiteX53" fmla="*/ 0 w 11622156"/>
              <a:gd name="connsiteY53" fmla="*/ 3397260 h 6056243"/>
              <a:gd name="connsiteX54" fmla="*/ 0 w 11622156"/>
              <a:gd name="connsiteY54" fmla="*/ 2901230 h 6056243"/>
              <a:gd name="connsiteX55" fmla="*/ 0 w 11622156"/>
              <a:gd name="connsiteY55" fmla="*/ 2445574 h 6056243"/>
              <a:gd name="connsiteX56" fmla="*/ 0 w 11622156"/>
              <a:gd name="connsiteY56" fmla="*/ 1788046 h 6056243"/>
              <a:gd name="connsiteX57" fmla="*/ 0 w 11622156"/>
              <a:gd name="connsiteY57" fmla="*/ 1009394 h 605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622156" h="6056243" fill="none" extrusionOk="0">
                <a:moveTo>
                  <a:pt x="0" y="1009394"/>
                </a:moveTo>
                <a:cubicBezTo>
                  <a:pt x="52822" y="524201"/>
                  <a:pt x="520798" y="110751"/>
                  <a:pt x="1009394" y="0"/>
                </a:cubicBezTo>
                <a:cubicBezTo>
                  <a:pt x="1358058" y="-78456"/>
                  <a:pt x="1434242" y="825"/>
                  <a:pt x="1766365" y="0"/>
                </a:cubicBezTo>
                <a:cubicBezTo>
                  <a:pt x="2098488" y="-825"/>
                  <a:pt x="1984889" y="44684"/>
                  <a:pt x="2139202" y="0"/>
                </a:cubicBezTo>
                <a:cubicBezTo>
                  <a:pt x="2293515" y="-44684"/>
                  <a:pt x="2359350" y="4175"/>
                  <a:pt x="2416005" y="0"/>
                </a:cubicBezTo>
                <a:cubicBezTo>
                  <a:pt x="2472660" y="-4175"/>
                  <a:pt x="2831903" y="30027"/>
                  <a:pt x="3076943" y="0"/>
                </a:cubicBezTo>
                <a:cubicBezTo>
                  <a:pt x="3321983" y="-30027"/>
                  <a:pt x="3265968" y="13709"/>
                  <a:pt x="3449779" y="0"/>
                </a:cubicBezTo>
                <a:cubicBezTo>
                  <a:pt x="3633590" y="-13709"/>
                  <a:pt x="4014923" y="27739"/>
                  <a:pt x="4206751" y="0"/>
                </a:cubicBezTo>
                <a:cubicBezTo>
                  <a:pt x="4398579" y="-27739"/>
                  <a:pt x="4484973" y="7019"/>
                  <a:pt x="4579587" y="0"/>
                </a:cubicBezTo>
                <a:cubicBezTo>
                  <a:pt x="4674201" y="-7019"/>
                  <a:pt x="4859018" y="15080"/>
                  <a:pt x="4952424" y="0"/>
                </a:cubicBezTo>
                <a:cubicBezTo>
                  <a:pt x="5045830" y="-15080"/>
                  <a:pt x="5155584" y="2938"/>
                  <a:pt x="5229227" y="0"/>
                </a:cubicBezTo>
                <a:cubicBezTo>
                  <a:pt x="5302870" y="-2938"/>
                  <a:pt x="5484059" y="13918"/>
                  <a:pt x="5698097" y="0"/>
                </a:cubicBezTo>
                <a:cubicBezTo>
                  <a:pt x="5912135" y="-13918"/>
                  <a:pt x="6038395" y="15009"/>
                  <a:pt x="6166968" y="0"/>
                </a:cubicBezTo>
                <a:cubicBezTo>
                  <a:pt x="6295541" y="-15009"/>
                  <a:pt x="6455774" y="42725"/>
                  <a:pt x="6635838" y="0"/>
                </a:cubicBezTo>
                <a:cubicBezTo>
                  <a:pt x="6815902" y="-42725"/>
                  <a:pt x="7038396" y="73758"/>
                  <a:pt x="7296776" y="0"/>
                </a:cubicBezTo>
                <a:cubicBezTo>
                  <a:pt x="7555156" y="-73758"/>
                  <a:pt x="7492686" y="41702"/>
                  <a:pt x="7669612" y="0"/>
                </a:cubicBezTo>
                <a:cubicBezTo>
                  <a:pt x="7846538" y="-41702"/>
                  <a:pt x="7954474" y="57749"/>
                  <a:pt x="8234516" y="0"/>
                </a:cubicBezTo>
                <a:cubicBezTo>
                  <a:pt x="8514558" y="-57749"/>
                  <a:pt x="8448370" y="19613"/>
                  <a:pt x="8607353" y="0"/>
                </a:cubicBezTo>
                <a:cubicBezTo>
                  <a:pt x="8766336" y="-19613"/>
                  <a:pt x="9025987" y="47697"/>
                  <a:pt x="9364324" y="0"/>
                </a:cubicBezTo>
                <a:cubicBezTo>
                  <a:pt x="9702661" y="-47697"/>
                  <a:pt x="9731668" y="19070"/>
                  <a:pt x="9833194" y="0"/>
                </a:cubicBezTo>
                <a:cubicBezTo>
                  <a:pt x="9934720" y="-19070"/>
                  <a:pt x="10018046" y="8719"/>
                  <a:pt x="10109997" y="0"/>
                </a:cubicBezTo>
                <a:cubicBezTo>
                  <a:pt x="10201948" y="-8719"/>
                  <a:pt x="10414611" y="38790"/>
                  <a:pt x="10612762" y="0"/>
                </a:cubicBezTo>
                <a:cubicBezTo>
                  <a:pt x="11041545" y="34044"/>
                  <a:pt x="11494868" y="440594"/>
                  <a:pt x="11622156" y="1009394"/>
                </a:cubicBezTo>
                <a:cubicBezTo>
                  <a:pt x="11699873" y="1287461"/>
                  <a:pt x="11620591" y="1448278"/>
                  <a:pt x="11622156" y="1666922"/>
                </a:cubicBezTo>
                <a:cubicBezTo>
                  <a:pt x="11623721" y="1885566"/>
                  <a:pt x="11603030" y="1986042"/>
                  <a:pt x="11622156" y="2162953"/>
                </a:cubicBezTo>
                <a:cubicBezTo>
                  <a:pt x="11641282" y="2339864"/>
                  <a:pt x="11617295" y="2521599"/>
                  <a:pt x="11622156" y="2658983"/>
                </a:cubicBezTo>
                <a:cubicBezTo>
                  <a:pt x="11627017" y="2796367"/>
                  <a:pt x="11594400" y="3019284"/>
                  <a:pt x="11622156" y="3235762"/>
                </a:cubicBezTo>
                <a:cubicBezTo>
                  <a:pt x="11649912" y="3452240"/>
                  <a:pt x="11571482" y="3531182"/>
                  <a:pt x="11622156" y="3812541"/>
                </a:cubicBezTo>
                <a:cubicBezTo>
                  <a:pt x="11672830" y="4093900"/>
                  <a:pt x="11576804" y="4244422"/>
                  <a:pt x="11622156" y="4470070"/>
                </a:cubicBezTo>
                <a:cubicBezTo>
                  <a:pt x="11667508" y="4695718"/>
                  <a:pt x="11598623" y="4762520"/>
                  <a:pt x="11622156" y="5046849"/>
                </a:cubicBezTo>
                <a:cubicBezTo>
                  <a:pt x="11659448" y="5457655"/>
                  <a:pt x="11233090" y="5978096"/>
                  <a:pt x="10612762" y="6056243"/>
                </a:cubicBezTo>
                <a:cubicBezTo>
                  <a:pt x="10486867" y="6062969"/>
                  <a:pt x="10267403" y="6017910"/>
                  <a:pt x="10047858" y="6056243"/>
                </a:cubicBezTo>
                <a:cubicBezTo>
                  <a:pt x="9828313" y="6094576"/>
                  <a:pt x="9688542" y="6022418"/>
                  <a:pt x="9578988" y="6056243"/>
                </a:cubicBezTo>
                <a:cubicBezTo>
                  <a:pt x="9469434" y="6090068"/>
                  <a:pt x="9366482" y="6036218"/>
                  <a:pt x="9302185" y="6056243"/>
                </a:cubicBezTo>
                <a:cubicBezTo>
                  <a:pt x="9237888" y="6076268"/>
                  <a:pt x="8782197" y="6044401"/>
                  <a:pt x="8545213" y="6056243"/>
                </a:cubicBezTo>
                <a:cubicBezTo>
                  <a:pt x="8308229" y="6068085"/>
                  <a:pt x="8335034" y="6049803"/>
                  <a:pt x="8268410" y="6056243"/>
                </a:cubicBezTo>
                <a:cubicBezTo>
                  <a:pt x="8201786" y="6062683"/>
                  <a:pt x="7846806" y="5988982"/>
                  <a:pt x="7607473" y="6056243"/>
                </a:cubicBezTo>
                <a:cubicBezTo>
                  <a:pt x="7368140" y="6123504"/>
                  <a:pt x="7233825" y="6040316"/>
                  <a:pt x="7138602" y="6056243"/>
                </a:cubicBezTo>
                <a:cubicBezTo>
                  <a:pt x="7043379" y="6072170"/>
                  <a:pt x="6951940" y="6021842"/>
                  <a:pt x="6765766" y="6056243"/>
                </a:cubicBezTo>
                <a:cubicBezTo>
                  <a:pt x="6579592" y="6090644"/>
                  <a:pt x="6394272" y="6038811"/>
                  <a:pt x="6296895" y="6056243"/>
                </a:cubicBezTo>
                <a:cubicBezTo>
                  <a:pt x="6199518" y="6073675"/>
                  <a:pt x="5850902" y="6020866"/>
                  <a:pt x="5635958" y="6056243"/>
                </a:cubicBezTo>
                <a:cubicBezTo>
                  <a:pt x="5421014" y="6091620"/>
                  <a:pt x="5291497" y="6003730"/>
                  <a:pt x="4975020" y="6056243"/>
                </a:cubicBezTo>
                <a:cubicBezTo>
                  <a:pt x="4658543" y="6108756"/>
                  <a:pt x="4690023" y="6032412"/>
                  <a:pt x="4506150" y="6056243"/>
                </a:cubicBezTo>
                <a:cubicBezTo>
                  <a:pt x="4322277" y="6080074"/>
                  <a:pt x="4216000" y="6042625"/>
                  <a:pt x="4037279" y="6056243"/>
                </a:cubicBezTo>
                <a:cubicBezTo>
                  <a:pt x="3858558" y="6069861"/>
                  <a:pt x="3589902" y="6005571"/>
                  <a:pt x="3376342" y="6056243"/>
                </a:cubicBezTo>
                <a:cubicBezTo>
                  <a:pt x="3162782" y="6106915"/>
                  <a:pt x="3126455" y="6032497"/>
                  <a:pt x="3003505" y="6056243"/>
                </a:cubicBezTo>
                <a:cubicBezTo>
                  <a:pt x="2880555" y="6079989"/>
                  <a:pt x="2835689" y="6028650"/>
                  <a:pt x="2726702" y="6056243"/>
                </a:cubicBezTo>
                <a:cubicBezTo>
                  <a:pt x="2617715" y="6083836"/>
                  <a:pt x="2305374" y="5970815"/>
                  <a:pt x="1969731" y="6056243"/>
                </a:cubicBezTo>
                <a:cubicBezTo>
                  <a:pt x="1634088" y="6141671"/>
                  <a:pt x="1764743" y="6038579"/>
                  <a:pt x="1692928" y="6056243"/>
                </a:cubicBezTo>
                <a:cubicBezTo>
                  <a:pt x="1621113" y="6073907"/>
                  <a:pt x="1231212" y="6054577"/>
                  <a:pt x="1009394" y="6056243"/>
                </a:cubicBezTo>
                <a:cubicBezTo>
                  <a:pt x="501338" y="6121373"/>
                  <a:pt x="-29231" y="5611870"/>
                  <a:pt x="0" y="5046849"/>
                </a:cubicBezTo>
                <a:cubicBezTo>
                  <a:pt x="-8765" y="4913072"/>
                  <a:pt x="19605" y="4782815"/>
                  <a:pt x="0" y="4591193"/>
                </a:cubicBezTo>
                <a:cubicBezTo>
                  <a:pt x="-19605" y="4399571"/>
                  <a:pt x="43031" y="4194103"/>
                  <a:pt x="0" y="4054789"/>
                </a:cubicBezTo>
                <a:cubicBezTo>
                  <a:pt x="-43031" y="3915475"/>
                  <a:pt x="54479" y="3622438"/>
                  <a:pt x="0" y="3397260"/>
                </a:cubicBezTo>
                <a:cubicBezTo>
                  <a:pt x="-54479" y="3172082"/>
                  <a:pt x="20148" y="3132545"/>
                  <a:pt x="0" y="2901230"/>
                </a:cubicBezTo>
                <a:cubicBezTo>
                  <a:pt x="-20148" y="2669915"/>
                  <a:pt x="3618" y="2551636"/>
                  <a:pt x="0" y="2445574"/>
                </a:cubicBezTo>
                <a:cubicBezTo>
                  <a:pt x="-3618" y="2339512"/>
                  <a:pt x="21679" y="1937906"/>
                  <a:pt x="0" y="1788046"/>
                </a:cubicBezTo>
                <a:cubicBezTo>
                  <a:pt x="-21679" y="1638186"/>
                  <a:pt x="11227" y="1339892"/>
                  <a:pt x="0" y="1009394"/>
                </a:cubicBezTo>
                <a:close/>
              </a:path>
              <a:path w="11622156" h="6056243" stroke="0" extrusionOk="0">
                <a:moveTo>
                  <a:pt x="0" y="1009394"/>
                </a:moveTo>
                <a:cubicBezTo>
                  <a:pt x="-14695" y="365116"/>
                  <a:pt x="407031" y="-96688"/>
                  <a:pt x="1009394" y="0"/>
                </a:cubicBezTo>
                <a:cubicBezTo>
                  <a:pt x="1065416" y="-20774"/>
                  <a:pt x="1210244" y="32682"/>
                  <a:pt x="1286197" y="0"/>
                </a:cubicBezTo>
                <a:cubicBezTo>
                  <a:pt x="1362150" y="-32682"/>
                  <a:pt x="1616902" y="56945"/>
                  <a:pt x="1851101" y="0"/>
                </a:cubicBezTo>
                <a:cubicBezTo>
                  <a:pt x="2085300" y="-56945"/>
                  <a:pt x="2000136" y="11991"/>
                  <a:pt x="2127904" y="0"/>
                </a:cubicBezTo>
                <a:cubicBezTo>
                  <a:pt x="2255672" y="-11991"/>
                  <a:pt x="2581626" y="47181"/>
                  <a:pt x="2788842" y="0"/>
                </a:cubicBezTo>
                <a:cubicBezTo>
                  <a:pt x="2996058" y="-47181"/>
                  <a:pt x="3007596" y="42043"/>
                  <a:pt x="3161678" y="0"/>
                </a:cubicBezTo>
                <a:cubicBezTo>
                  <a:pt x="3315760" y="-42043"/>
                  <a:pt x="3305923" y="25098"/>
                  <a:pt x="3438481" y="0"/>
                </a:cubicBezTo>
                <a:cubicBezTo>
                  <a:pt x="3571039" y="-25098"/>
                  <a:pt x="3614912" y="26520"/>
                  <a:pt x="3715284" y="0"/>
                </a:cubicBezTo>
                <a:cubicBezTo>
                  <a:pt x="3815656" y="-26520"/>
                  <a:pt x="4058612" y="45119"/>
                  <a:pt x="4280188" y="0"/>
                </a:cubicBezTo>
                <a:cubicBezTo>
                  <a:pt x="4501764" y="-45119"/>
                  <a:pt x="4496929" y="16987"/>
                  <a:pt x="4653025" y="0"/>
                </a:cubicBezTo>
                <a:cubicBezTo>
                  <a:pt x="4809121" y="-16987"/>
                  <a:pt x="4856613" y="11495"/>
                  <a:pt x="4929828" y="0"/>
                </a:cubicBezTo>
                <a:cubicBezTo>
                  <a:pt x="5003043" y="-11495"/>
                  <a:pt x="5348821" y="52314"/>
                  <a:pt x="5686799" y="0"/>
                </a:cubicBezTo>
                <a:cubicBezTo>
                  <a:pt x="6024777" y="-52314"/>
                  <a:pt x="6047552" y="61205"/>
                  <a:pt x="6347737" y="0"/>
                </a:cubicBezTo>
                <a:cubicBezTo>
                  <a:pt x="6647922" y="-61205"/>
                  <a:pt x="6586937" y="27819"/>
                  <a:pt x="6720573" y="0"/>
                </a:cubicBezTo>
                <a:cubicBezTo>
                  <a:pt x="6854209" y="-27819"/>
                  <a:pt x="7074483" y="29335"/>
                  <a:pt x="7285477" y="0"/>
                </a:cubicBezTo>
                <a:cubicBezTo>
                  <a:pt x="7496471" y="-29335"/>
                  <a:pt x="7428573" y="7613"/>
                  <a:pt x="7562280" y="0"/>
                </a:cubicBezTo>
                <a:cubicBezTo>
                  <a:pt x="7695987" y="-7613"/>
                  <a:pt x="7849050" y="34570"/>
                  <a:pt x="8031151" y="0"/>
                </a:cubicBezTo>
                <a:cubicBezTo>
                  <a:pt x="8213252" y="-34570"/>
                  <a:pt x="8228236" y="5479"/>
                  <a:pt x="8307954" y="0"/>
                </a:cubicBezTo>
                <a:cubicBezTo>
                  <a:pt x="8387672" y="-5479"/>
                  <a:pt x="8515141" y="12890"/>
                  <a:pt x="8584757" y="0"/>
                </a:cubicBezTo>
                <a:cubicBezTo>
                  <a:pt x="8654373" y="-12890"/>
                  <a:pt x="8934157" y="47297"/>
                  <a:pt x="9053627" y="0"/>
                </a:cubicBezTo>
                <a:cubicBezTo>
                  <a:pt x="9173097" y="-47297"/>
                  <a:pt x="9411826" y="64582"/>
                  <a:pt x="9618531" y="0"/>
                </a:cubicBezTo>
                <a:cubicBezTo>
                  <a:pt x="9825236" y="-64582"/>
                  <a:pt x="10229751" y="28462"/>
                  <a:pt x="10612762" y="0"/>
                </a:cubicBezTo>
                <a:cubicBezTo>
                  <a:pt x="11106439" y="52871"/>
                  <a:pt x="11607988" y="460967"/>
                  <a:pt x="11622156" y="1009394"/>
                </a:cubicBezTo>
                <a:cubicBezTo>
                  <a:pt x="11672623" y="1186910"/>
                  <a:pt x="11565715" y="1370085"/>
                  <a:pt x="11622156" y="1545799"/>
                </a:cubicBezTo>
                <a:cubicBezTo>
                  <a:pt x="11678597" y="1721514"/>
                  <a:pt x="11608139" y="1891118"/>
                  <a:pt x="11622156" y="2203327"/>
                </a:cubicBezTo>
                <a:cubicBezTo>
                  <a:pt x="11636173" y="2515536"/>
                  <a:pt x="11592030" y="2590917"/>
                  <a:pt x="11622156" y="2739732"/>
                </a:cubicBezTo>
                <a:cubicBezTo>
                  <a:pt x="11652282" y="2888547"/>
                  <a:pt x="11560594" y="3210546"/>
                  <a:pt x="11622156" y="3356886"/>
                </a:cubicBezTo>
                <a:cubicBezTo>
                  <a:pt x="11683718" y="3503226"/>
                  <a:pt x="11569268" y="3680875"/>
                  <a:pt x="11622156" y="3933665"/>
                </a:cubicBezTo>
                <a:cubicBezTo>
                  <a:pt x="11675044" y="4186455"/>
                  <a:pt x="11613034" y="4187556"/>
                  <a:pt x="11622156" y="4429695"/>
                </a:cubicBezTo>
                <a:cubicBezTo>
                  <a:pt x="11631278" y="4671834"/>
                  <a:pt x="11559831" y="4785347"/>
                  <a:pt x="11622156" y="5046849"/>
                </a:cubicBezTo>
                <a:cubicBezTo>
                  <a:pt x="11671119" y="5642148"/>
                  <a:pt x="11186671" y="6012676"/>
                  <a:pt x="10612762" y="6056243"/>
                </a:cubicBezTo>
                <a:cubicBezTo>
                  <a:pt x="10400494" y="6117983"/>
                  <a:pt x="10098454" y="6003946"/>
                  <a:pt x="9855791" y="6056243"/>
                </a:cubicBezTo>
                <a:cubicBezTo>
                  <a:pt x="9613128" y="6108540"/>
                  <a:pt x="9393518" y="6031075"/>
                  <a:pt x="9098819" y="6056243"/>
                </a:cubicBezTo>
                <a:cubicBezTo>
                  <a:pt x="8804120" y="6081411"/>
                  <a:pt x="8756590" y="5985490"/>
                  <a:pt x="8437882" y="6056243"/>
                </a:cubicBezTo>
                <a:cubicBezTo>
                  <a:pt x="8119174" y="6126996"/>
                  <a:pt x="8087844" y="6054828"/>
                  <a:pt x="7969011" y="6056243"/>
                </a:cubicBezTo>
                <a:cubicBezTo>
                  <a:pt x="7850178" y="6057658"/>
                  <a:pt x="7615845" y="6050488"/>
                  <a:pt x="7500141" y="6056243"/>
                </a:cubicBezTo>
                <a:cubicBezTo>
                  <a:pt x="7384437" y="6061998"/>
                  <a:pt x="7217425" y="6038451"/>
                  <a:pt x="7127304" y="6056243"/>
                </a:cubicBezTo>
                <a:cubicBezTo>
                  <a:pt x="7037183" y="6074035"/>
                  <a:pt x="6650256" y="6042105"/>
                  <a:pt x="6466367" y="6056243"/>
                </a:cubicBezTo>
                <a:cubicBezTo>
                  <a:pt x="6282478" y="6070381"/>
                  <a:pt x="6063783" y="6050412"/>
                  <a:pt x="5901463" y="6056243"/>
                </a:cubicBezTo>
                <a:cubicBezTo>
                  <a:pt x="5739143" y="6062074"/>
                  <a:pt x="5577055" y="6036910"/>
                  <a:pt x="5432592" y="6056243"/>
                </a:cubicBezTo>
                <a:cubicBezTo>
                  <a:pt x="5288129" y="6075576"/>
                  <a:pt x="5070847" y="6014055"/>
                  <a:pt x="4963722" y="6056243"/>
                </a:cubicBezTo>
                <a:cubicBezTo>
                  <a:pt x="4856597" y="6098431"/>
                  <a:pt x="4517685" y="5997824"/>
                  <a:pt x="4302784" y="6056243"/>
                </a:cubicBezTo>
                <a:cubicBezTo>
                  <a:pt x="4087883" y="6114662"/>
                  <a:pt x="3800842" y="6041131"/>
                  <a:pt x="3545813" y="6056243"/>
                </a:cubicBezTo>
                <a:cubicBezTo>
                  <a:pt x="3290784" y="6071355"/>
                  <a:pt x="3272405" y="6003240"/>
                  <a:pt x="3076943" y="6056243"/>
                </a:cubicBezTo>
                <a:cubicBezTo>
                  <a:pt x="2881481" y="6109246"/>
                  <a:pt x="2718902" y="6034739"/>
                  <a:pt x="2416005" y="6056243"/>
                </a:cubicBezTo>
                <a:cubicBezTo>
                  <a:pt x="2113108" y="6077747"/>
                  <a:pt x="2050843" y="6026924"/>
                  <a:pt x="1755067" y="6056243"/>
                </a:cubicBezTo>
                <a:cubicBezTo>
                  <a:pt x="1459291" y="6085562"/>
                  <a:pt x="1293464" y="5968102"/>
                  <a:pt x="1009394" y="6056243"/>
                </a:cubicBezTo>
                <a:cubicBezTo>
                  <a:pt x="585023" y="6058739"/>
                  <a:pt x="18105" y="5487898"/>
                  <a:pt x="0" y="5046849"/>
                </a:cubicBezTo>
                <a:cubicBezTo>
                  <a:pt x="-55081" y="4840345"/>
                  <a:pt x="32113" y="4701234"/>
                  <a:pt x="0" y="4510444"/>
                </a:cubicBezTo>
                <a:cubicBezTo>
                  <a:pt x="-32113" y="4319654"/>
                  <a:pt x="34767" y="4111321"/>
                  <a:pt x="0" y="3893290"/>
                </a:cubicBezTo>
                <a:cubicBezTo>
                  <a:pt x="-34767" y="3675259"/>
                  <a:pt x="6124" y="3575045"/>
                  <a:pt x="0" y="3356886"/>
                </a:cubicBezTo>
                <a:cubicBezTo>
                  <a:pt x="-6124" y="3138727"/>
                  <a:pt x="63900" y="3020011"/>
                  <a:pt x="0" y="2780106"/>
                </a:cubicBezTo>
                <a:cubicBezTo>
                  <a:pt x="-63900" y="2540201"/>
                  <a:pt x="36283" y="2399461"/>
                  <a:pt x="0" y="2243702"/>
                </a:cubicBezTo>
                <a:cubicBezTo>
                  <a:pt x="-36283" y="2087943"/>
                  <a:pt x="12002" y="1847001"/>
                  <a:pt x="0" y="1586173"/>
                </a:cubicBezTo>
                <a:cubicBezTo>
                  <a:pt x="-12002" y="1325345"/>
                  <a:pt x="15546" y="1188833"/>
                  <a:pt x="0" y="1009394"/>
                </a:cubicBezTo>
                <a:close/>
              </a:path>
            </a:pathLst>
          </a:custGeom>
          <a:solidFill>
            <a:schemeClr val="bg1">
              <a:alpha val="85000"/>
            </a:schemeClr>
          </a:solidFill>
          <a:ln>
            <a:extLst>
              <a:ext uri="{C807C97D-BFC1-408E-A445-0C87EB9F89A2}">
                <ask:lineSketchStyleProps xmlns:ask="http://schemas.microsoft.com/office/drawing/2018/sketchyshapes" sd="1527365312">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字魂107号-萌趣欢乐体" panose="020F0502020204030204"/>
              <a:cs typeface="+mn-cs"/>
            </a:endParaRPr>
          </a:p>
        </p:txBody>
      </p:sp>
      <p:pic>
        <p:nvPicPr>
          <p:cNvPr id="2" name="Picture 1" descr="A group of kids sitting at a table&#10;&#10;Description automatically generated">
            <a:extLst>
              <a:ext uri="{FF2B5EF4-FFF2-40B4-BE49-F238E27FC236}">
                <a16:creationId xmlns:a16="http://schemas.microsoft.com/office/drawing/2014/main" id="{DDFDD575-44B8-558C-DCD8-E5FCB29272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9746" y="3106131"/>
            <a:ext cx="5294256" cy="3612818"/>
          </a:xfrm>
          <a:prstGeom prst="rect">
            <a:avLst/>
          </a:prstGeom>
        </p:spPr>
      </p:pic>
      <p:sp>
        <p:nvSpPr>
          <p:cNvPr id="5" name="TextBox 4">
            <a:extLst>
              <a:ext uri="{FF2B5EF4-FFF2-40B4-BE49-F238E27FC236}">
                <a16:creationId xmlns:a16="http://schemas.microsoft.com/office/drawing/2014/main" id="{86885768-E141-2790-6471-4548D416CEFD}"/>
              </a:ext>
            </a:extLst>
          </p:cNvPr>
          <p:cNvSpPr txBox="1"/>
          <p:nvPr/>
        </p:nvSpPr>
        <p:spPr>
          <a:xfrm>
            <a:off x="751114" y="1068365"/>
            <a:ext cx="10646229" cy="1754326"/>
          </a:xfrm>
          <a:prstGeom prst="rect">
            <a:avLst/>
          </a:prstGeom>
          <a:noFill/>
        </p:spPr>
        <p:txBody>
          <a:bodyPr wrap="square" rtlCol="0">
            <a:spAutoFit/>
          </a:bodyPr>
          <a:lstStyle/>
          <a:p>
            <a:pPr algn="ctr"/>
            <a:r>
              <a:rPr lang="vi-VN" sz="3600" b="1" dirty="0">
                <a:solidFill>
                  <a:srgbClr val="002060"/>
                </a:solidFill>
                <a:latin typeface="Cambria" panose="02040503050406030204" pitchFamily="18" charset="0"/>
                <a:ea typeface="Cambria" panose="02040503050406030204" pitchFamily="18" charset="0"/>
              </a:rPr>
              <a:t>Theo em, bạn cần làm gì để đảm bảo quyền được an toàn, phản đối mọi sự xâm hại trong những tình huống ở các hình 1, 2, 3, 4?</a:t>
            </a:r>
            <a:endParaRPr lang="en-US" sz="3600" b="1" dirty="0">
              <a:solidFill>
                <a:srgbClr val="002060"/>
              </a:solidFill>
              <a:latin typeface="Cambria" panose="02040503050406030204" pitchFamily="18" charset="0"/>
              <a:ea typeface="Cambria" panose="02040503050406030204" pitchFamily="18" charset="0"/>
            </a:endParaRPr>
          </a:p>
        </p:txBody>
      </p:sp>
      <p:pic>
        <p:nvPicPr>
          <p:cNvPr id="6" name="5 Minute Countdown Timer with Music For Kids! - Mr. Timer (360p, h264, youtube)">
            <a:hlinkClick r:id="" action="ppaction://media"/>
            <a:extLst>
              <a:ext uri="{FF2B5EF4-FFF2-40B4-BE49-F238E27FC236}">
                <a16:creationId xmlns:a16="http://schemas.microsoft.com/office/drawing/2014/main" id="{627D8DFB-03BB-12E3-7498-FA2E34DE8619}"/>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8380655" y="4173879"/>
            <a:ext cx="2772378" cy="1559463"/>
          </a:xfrm>
          <a:prstGeom prst="rect">
            <a:avLst/>
          </a:prstGeom>
        </p:spPr>
      </p:pic>
    </p:spTree>
    <p:extLst>
      <p:ext uri="{BB962C8B-B14F-4D97-AF65-F5344CB8AC3E}">
        <p14:creationId xmlns:p14="http://schemas.microsoft.com/office/powerpoint/2010/main" val="39761908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30041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6"/>
                    </p:tgtEl>
                  </p:cond>
                </p:stCondLst>
                <p:endSync evt="end" delay="0">
                  <p:rtn val="all"/>
                </p:endSync>
                <p:childTnLst>
                  <p:par>
                    <p:cTn id="22" fill="hold">
                      <p:stCondLst>
                        <p:cond delay="0"/>
                      </p:stCondLst>
                      <p:childTnLst>
                        <p:par>
                          <p:cTn id="23" fill="hold">
                            <p:stCondLst>
                              <p:cond delay="0"/>
                            </p:stCondLst>
                            <p:childTnLst>
                              <p:par>
                                <p:cTn id="24" presetID="2" presetClass="mediacall" presetSubtype="0" fill="hold" nodeType="clickEffect">
                                  <p:stCondLst>
                                    <p:cond delay="0"/>
                                  </p:stCondLst>
                                  <p:childTnLst>
                                    <p:cmd type="call" cmd="togglePause">
                                      <p:cBhvr>
                                        <p:cTn id="25" dur="1" fill="hold"/>
                                        <p:tgtEl>
                                          <p:spTgt spid="6"/>
                                        </p:tgtEl>
                                      </p:cBhvr>
                                    </p:cmd>
                                  </p:childTnLst>
                                </p:cTn>
                              </p:par>
                            </p:childTnLst>
                          </p:cTn>
                        </p:par>
                      </p:childTnLst>
                    </p:cTn>
                  </p:par>
                </p:childTnLst>
              </p:cTn>
              <p:nextCondLst>
                <p:cond evt="onClick" delay="0">
                  <p:tgtEl>
                    <p:spTgt spid="6"/>
                  </p:tgtEl>
                </p:cond>
              </p:nextCondLst>
            </p:seq>
            <p:video>
              <p:cMediaNode vol="80000">
                <p:cTn id="26" fill="hold" display="0">
                  <p:stCondLst>
                    <p:cond delay="indefinite"/>
                  </p:stCondLst>
                </p:cTn>
                <p:tgtEl>
                  <p:spTgt spid="6"/>
                </p:tgtEl>
              </p:cMediaNode>
            </p:video>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with medium confidence">
            <a:extLst>
              <a:ext uri="{FF2B5EF4-FFF2-40B4-BE49-F238E27FC236}">
                <a16:creationId xmlns:a16="http://schemas.microsoft.com/office/drawing/2014/main" id="{3ADA7D20-8D30-4696-8EFC-2E569035D5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5626807"/>
          </a:xfrm>
          <a:prstGeom prst="rect">
            <a:avLst/>
          </a:prstGeom>
        </p:spPr>
      </p:pic>
      <p:sp>
        <p:nvSpPr>
          <p:cNvPr id="7" name="Rectangle: Rounded Corners 6">
            <a:extLst>
              <a:ext uri="{FF2B5EF4-FFF2-40B4-BE49-F238E27FC236}">
                <a16:creationId xmlns:a16="http://schemas.microsoft.com/office/drawing/2014/main" id="{7EC76B61-C6C6-40CE-98E2-49DE3E554C08}"/>
              </a:ext>
            </a:extLst>
          </p:cNvPr>
          <p:cNvSpPr/>
          <p:nvPr/>
        </p:nvSpPr>
        <p:spPr>
          <a:xfrm>
            <a:off x="236305" y="308225"/>
            <a:ext cx="11712539" cy="6226139"/>
          </a:xfrm>
          <a:custGeom>
            <a:avLst/>
            <a:gdLst>
              <a:gd name="connsiteX0" fmla="*/ 0 w 11712539"/>
              <a:gd name="connsiteY0" fmla="*/ 1037711 h 6226139"/>
              <a:gd name="connsiteX1" fmla="*/ 1037711 w 11712539"/>
              <a:gd name="connsiteY1" fmla="*/ 0 h 6226139"/>
              <a:gd name="connsiteX2" fmla="*/ 1797343 w 11712539"/>
              <a:gd name="connsiteY2" fmla="*/ 0 h 6226139"/>
              <a:gd name="connsiteX3" fmla="*/ 2171489 w 11712539"/>
              <a:gd name="connsiteY3" fmla="*/ 0 h 6226139"/>
              <a:gd name="connsiteX4" fmla="*/ 2449265 w 11712539"/>
              <a:gd name="connsiteY4" fmla="*/ 0 h 6226139"/>
              <a:gd name="connsiteX5" fmla="*/ 3112526 w 11712539"/>
              <a:gd name="connsiteY5" fmla="*/ 0 h 6226139"/>
              <a:gd name="connsiteX6" fmla="*/ 3486672 w 11712539"/>
              <a:gd name="connsiteY6" fmla="*/ 0 h 6226139"/>
              <a:gd name="connsiteX7" fmla="*/ 4246304 w 11712539"/>
              <a:gd name="connsiteY7" fmla="*/ 0 h 6226139"/>
              <a:gd name="connsiteX8" fmla="*/ 4620451 w 11712539"/>
              <a:gd name="connsiteY8" fmla="*/ 0 h 6226139"/>
              <a:gd name="connsiteX9" fmla="*/ 4994598 w 11712539"/>
              <a:gd name="connsiteY9" fmla="*/ 0 h 6226139"/>
              <a:gd name="connsiteX10" fmla="*/ 5272374 w 11712539"/>
              <a:gd name="connsiteY10" fmla="*/ 0 h 6226139"/>
              <a:gd name="connsiteX11" fmla="*/ 5742892 w 11712539"/>
              <a:gd name="connsiteY11" fmla="*/ 0 h 6226139"/>
              <a:gd name="connsiteX12" fmla="*/ 6213410 w 11712539"/>
              <a:gd name="connsiteY12" fmla="*/ 0 h 6226139"/>
              <a:gd name="connsiteX13" fmla="*/ 6683928 w 11712539"/>
              <a:gd name="connsiteY13" fmla="*/ 0 h 6226139"/>
              <a:gd name="connsiteX14" fmla="*/ 7347188 w 11712539"/>
              <a:gd name="connsiteY14" fmla="*/ 0 h 6226139"/>
              <a:gd name="connsiteX15" fmla="*/ 7721335 w 11712539"/>
              <a:gd name="connsiteY15" fmla="*/ 0 h 6226139"/>
              <a:gd name="connsiteX16" fmla="*/ 8288224 w 11712539"/>
              <a:gd name="connsiteY16" fmla="*/ 0 h 6226139"/>
              <a:gd name="connsiteX17" fmla="*/ 8662371 w 11712539"/>
              <a:gd name="connsiteY17" fmla="*/ 0 h 6226139"/>
              <a:gd name="connsiteX18" fmla="*/ 9422003 w 11712539"/>
              <a:gd name="connsiteY18" fmla="*/ 0 h 6226139"/>
              <a:gd name="connsiteX19" fmla="*/ 9892521 w 11712539"/>
              <a:gd name="connsiteY19" fmla="*/ 0 h 6226139"/>
              <a:gd name="connsiteX20" fmla="*/ 10170297 w 11712539"/>
              <a:gd name="connsiteY20" fmla="*/ 0 h 6226139"/>
              <a:gd name="connsiteX21" fmla="*/ 10674828 w 11712539"/>
              <a:gd name="connsiteY21" fmla="*/ 0 h 6226139"/>
              <a:gd name="connsiteX22" fmla="*/ 11712539 w 11712539"/>
              <a:gd name="connsiteY22" fmla="*/ 1037711 h 6226139"/>
              <a:gd name="connsiteX23" fmla="*/ 11712539 w 11712539"/>
              <a:gd name="connsiteY23" fmla="*/ 1713685 h 6226139"/>
              <a:gd name="connsiteX24" fmla="*/ 11712539 w 11712539"/>
              <a:gd name="connsiteY24" fmla="*/ 2223630 h 6226139"/>
              <a:gd name="connsiteX25" fmla="*/ 11712539 w 11712539"/>
              <a:gd name="connsiteY25" fmla="*/ 2733575 h 6226139"/>
              <a:gd name="connsiteX26" fmla="*/ 11712539 w 11712539"/>
              <a:gd name="connsiteY26" fmla="*/ 3326535 h 6226139"/>
              <a:gd name="connsiteX27" fmla="*/ 11712539 w 11712539"/>
              <a:gd name="connsiteY27" fmla="*/ 3919495 h 6226139"/>
              <a:gd name="connsiteX28" fmla="*/ 11712539 w 11712539"/>
              <a:gd name="connsiteY28" fmla="*/ 4595468 h 6226139"/>
              <a:gd name="connsiteX29" fmla="*/ 11712539 w 11712539"/>
              <a:gd name="connsiteY29" fmla="*/ 5188428 h 6226139"/>
              <a:gd name="connsiteX30" fmla="*/ 10674828 w 11712539"/>
              <a:gd name="connsiteY30" fmla="*/ 6226139 h 6226139"/>
              <a:gd name="connsiteX31" fmla="*/ 10107939 w 11712539"/>
              <a:gd name="connsiteY31" fmla="*/ 6226139 h 6226139"/>
              <a:gd name="connsiteX32" fmla="*/ 9637421 w 11712539"/>
              <a:gd name="connsiteY32" fmla="*/ 6226139 h 6226139"/>
              <a:gd name="connsiteX33" fmla="*/ 9359645 w 11712539"/>
              <a:gd name="connsiteY33" fmla="*/ 6226139 h 6226139"/>
              <a:gd name="connsiteX34" fmla="*/ 8600013 w 11712539"/>
              <a:gd name="connsiteY34" fmla="*/ 6226139 h 6226139"/>
              <a:gd name="connsiteX35" fmla="*/ 8322238 w 11712539"/>
              <a:gd name="connsiteY35" fmla="*/ 6226139 h 6226139"/>
              <a:gd name="connsiteX36" fmla="*/ 7658977 w 11712539"/>
              <a:gd name="connsiteY36" fmla="*/ 6226139 h 6226139"/>
              <a:gd name="connsiteX37" fmla="*/ 7188459 w 11712539"/>
              <a:gd name="connsiteY37" fmla="*/ 6226139 h 6226139"/>
              <a:gd name="connsiteX38" fmla="*/ 6814312 w 11712539"/>
              <a:gd name="connsiteY38" fmla="*/ 6226139 h 6226139"/>
              <a:gd name="connsiteX39" fmla="*/ 6343794 w 11712539"/>
              <a:gd name="connsiteY39" fmla="*/ 6226139 h 6226139"/>
              <a:gd name="connsiteX40" fmla="*/ 5680534 w 11712539"/>
              <a:gd name="connsiteY40" fmla="*/ 6226139 h 6226139"/>
              <a:gd name="connsiteX41" fmla="*/ 5017273 w 11712539"/>
              <a:gd name="connsiteY41" fmla="*/ 6226139 h 6226139"/>
              <a:gd name="connsiteX42" fmla="*/ 4546755 w 11712539"/>
              <a:gd name="connsiteY42" fmla="*/ 6226139 h 6226139"/>
              <a:gd name="connsiteX43" fmla="*/ 4076237 w 11712539"/>
              <a:gd name="connsiteY43" fmla="*/ 6226139 h 6226139"/>
              <a:gd name="connsiteX44" fmla="*/ 3412977 w 11712539"/>
              <a:gd name="connsiteY44" fmla="*/ 6226139 h 6226139"/>
              <a:gd name="connsiteX45" fmla="*/ 3038830 w 11712539"/>
              <a:gd name="connsiteY45" fmla="*/ 6226139 h 6226139"/>
              <a:gd name="connsiteX46" fmla="*/ 2761054 w 11712539"/>
              <a:gd name="connsiteY46" fmla="*/ 6226139 h 6226139"/>
              <a:gd name="connsiteX47" fmla="*/ 2001423 w 11712539"/>
              <a:gd name="connsiteY47" fmla="*/ 6226139 h 6226139"/>
              <a:gd name="connsiteX48" fmla="*/ 1723647 w 11712539"/>
              <a:gd name="connsiteY48" fmla="*/ 6226139 h 6226139"/>
              <a:gd name="connsiteX49" fmla="*/ 1037711 w 11712539"/>
              <a:gd name="connsiteY49" fmla="*/ 6226139 h 6226139"/>
              <a:gd name="connsiteX50" fmla="*/ 0 w 11712539"/>
              <a:gd name="connsiteY50" fmla="*/ 5188428 h 6226139"/>
              <a:gd name="connsiteX51" fmla="*/ 0 w 11712539"/>
              <a:gd name="connsiteY51" fmla="*/ 4719990 h 6226139"/>
              <a:gd name="connsiteX52" fmla="*/ 0 w 11712539"/>
              <a:gd name="connsiteY52" fmla="*/ 4168538 h 6226139"/>
              <a:gd name="connsiteX53" fmla="*/ 0 w 11712539"/>
              <a:gd name="connsiteY53" fmla="*/ 3492564 h 6226139"/>
              <a:gd name="connsiteX54" fmla="*/ 0 w 11712539"/>
              <a:gd name="connsiteY54" fmla="*/ 2982618 h 6226139"/>
              <a:gd name="connsiteX55" fmla="*/ 0 w 11712539"/>
              <a:gd name="connsiteY55" fmla="*/ 2514180 h 6226139"/>
              <a:gd name="connsiteX56" fmla="*/ 0 w 11712539"/>
              <a:gd name="connsiteY56" fmla="*/ 1838206 h 6226139"/>
              <a:gd name="connsiteX57" fmla="*/ 0 w 11712539"/>
              <a:gd name="connsiteY57" fmla="*/ 1037711 h 622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712539" h="6226139" fill="none" extrusionOk="0">
                <a:moveTo>
                  <a:pt x="0" y="1037711"/>
                </a:moveTo>
                <a:cubicBezTo>
                  <a:pt x="11841" y="480803"/>
                  <a:pt x="518572" y="86786"/>
                  <a:pt x="1037711" y="0"/>
                </a:cubicBezTo>
                <a:cubicBezTo>
                  <a:pt x="1405470" y="-71523"/>
                  <a:pt x="1624925" y="56167"/>
                  <a:pt x="1797343" y="0"/>
                </a:cubicBezTo>
                <a:cubicBezTo>
                  <a:pt x="1969761" y="-56167"/>
                  <a:pt x="2045163" y="22966"/>
                  <a:pt x="2171489" y="0"/>
                </a:cubicBezTo>
                <a:cubicBezTo>
                  <a:pt x="2297815" y="-22966"/>
                  <a:pt x="2330558" y="29423"/>
                  <a:pt x="2449265" y="0"/>
                </a:cubicBezTo>
                <a:cubicBezTo>
                  <a:pt x="2567972" y="-29423"/>
                  <a:pt x="2853237" y="15834"/>
                  <a:pt x="3112526" y="0"/>
                </a:cubicBezTo>
                <a:cubicBezTo>
                  <a:pt x="3371815" y="-15834"/>
                  <a:pt x="3309033" y="20480"/>
                  <a:pt x="3486672" y="0"/>
                </a:cubicBezTo>
                <a:cubicBezTo>
                  <a:pt x="3664311" y="-20480"/>
                  <a:pt x="4015834" y="22894"/>
                  <a:pt x="4246304" y="0"/>
                </a:cubicBezTo>
                <a:cubicBezTo>
                  <a:pt x="4476774" y="-22894"/>
                  <a:pt x="4460473" y="1013"/>
                  <a:pt x="4620451" y="0"/>
                </a:cubicBezTo>
                <a:cubicBezTo>
                  <a:pt x="4780429" y="-1013"/>
                  <a:pt x="4854093" y="43051"/>
                  <a:pt x="4994598" y="0"/>
                </a:cubicBezTo>
                <a:cubicBezTo>
                  <a:pt x="5135103" y="-43051"/>
                  <a:pt x="5161213" y="11116"/>
                  <a:pt x="5272374" y="0"/>
                </a:cubicBezTo>
                <a:cubicBezTo>
                  <a:pt x="5383535" y="-11116"/>
                  <a:pt x="5563254" y="16968"/>
                  <a:pt x="5742892" y="0"/>
                </a:cubicBezTo>
                <a:cubicBezTo>
                  <a:pt x="5922530" y="-16968"/>
                  <a:pt x="5986580" y="50369"/>
                  <a:pt x="6213410" y="0"/>
                </a:cubicBezTo>
                <a:cubicBezTo>
                  <a:pt x="6440240" y="-50369"/>
                  <a:pt x="6548850" y="20543"/>
                  <a:pt x="6683928" y="0"/>
                </a:cubicBezTo>
                <a:cubicBezTo>
                  <a:pt x="6819006" y="-20543"/>
                  <a:pt x="7182097" y="29908"/>
                  <a:pt x="7347188" y="0"/>
                </a:cubicBezTo>
                <a:cubicBezTo>
                  <a:pt x="7512279" y="-29908"/>
                  <a:pt x="7619727" y="37282"/>
                  <a:pt x="7721335" y="0"/>
                </a:cubicBezTo>
                <a:cubicBezTo>
                  <a:pt x="7822943" y="-37282"/>
                  <a:pt x="8025222" y="16508"/>
                  <a:pt x="8288224" y="0"/>
                </a:cubicBezTo>
                <a:cubicBezTo>
                  <a:pt x="8551226" y="-16508"/>
                  <a:pt x="8525789" y="43902"/>
                  <a:pt x="8662371" y="0"/>
                </a:cubicBezTo>
                <a:cubicBezTo>
                  <a:pt x="8798953" y="-43902"/>
                  <a:pt x="9235339" y="38453"/>
                  <a:pt x="9422003" y="0"/>
                </a:cubicBezTo>
                <a:cubicBezTo>
                  <a:pt x="9608667" y="-38453"/>
                  <a:pt x="9676969" y="16500"/>
                  <a:pt x="9892521" y="0"/>
                </a:cubicBezTo>
                <a:cubicBezTo>
                  <a:pt x="10108073" y="-16500"/>
                  <a:pt x="10105126" y="19914"/>
                  <a:pt x="10170297" y="0"/>
                </a:cubicBezTo>
                <a:cubicBezTo>
                  <a:pt x="10235468" y="-19914"/>
                  <a:pt x="10541409" y="5794"/>
                  <a:pt x="10674828" y="0"/>
                </a:cubicBezTo>
                <a:cubicBezTo>
                  <a:pt x="11139265" y="28749"/>
                  <a:pt x="11604010" y="454941"/>
                  <a:pt x="11712539" y="1037711"/>
                </a:cubicBezTo>
                <a:cubicBezTo>
                  <a:pt x="11778251" y="1339870"/>
                  <a:pt x="11654143" y="1530055"/>
                  <a:pt x="11712539" y="1713685"/>
                </a:cubicBezTo>
                <a:cubicBezTo>
                  <a:pt x="11770935" y="1897315"/>
                  <a:pt x="11664588" y="1995337"/>
                  <a:pt x="11712539" y="2223630"/>
                </a:cubicBezTo>
                <a:cubicBezTo>
                  <a:pt x="11760490" y="2451923"/>
                  <a:pt x="11690180" y="2518486"/>
                  <a:pt x="11712539" y="2733575"/>
                </a:cubicBezTo>
                <a:cubicBezTo>
                  <a:pt x="11734898" y="2948665"/>
                  <a:pt x="11686456" y="3183141"/>
                  <a:pt x="11712539" y="3326535"/>
                </a:cubicBezTo>
                <a:cubicBezTo>
                  <a:pt x="11738622" y="3469929"/>
                  <a:pt x="11686725" y="3723580"/>
                  <a:pt x="11712539" y="3919495"/>
                </a:cubicBezTo>
                <a:cubicBezTo>
                  <a:pt x="11738353" y="4115410"/>
                  <a:pt x="11645164" y="4457202"/>
                  <a:pt x="11712539" y="4595468"/>
                </a:cubicBezTo>
                <a:cubicBezTo>
                  <a:pt x="11779914" y="4733734"/>
                  <a:pt x="11697711" y="5049673"/>
                  <a:pt x="11712539" y="5188428"/>
                </a:cubicBezTo>
                <a:cubicBezTo>
                  <a:pt x="11740958" y="5649771"/>
                  <a:pt x="11325512" y="6129694"/>
                  <a:pt x="10674828" y="6226139"/>
                </a:cubicBezTo>
                <a:cubicBezTo>
                  <a:pt x="10400402" y="6242524"/>
                  <a:pt x="10334296" y="6215548"/>
                  <a:pt x="10107939" y="6226139"/>
                </a:cubicBezTo>
                <a:cubicBezTo>
                  <a:pt x="9881582" y="6236730"/>
                  <a:pt x="9745793" y="6180934"/>
                  <a:pt x="9637421" y="6226139"/>
                </a:cubicBezTo>
                <a:cubicBezTo>
                  <a:pt x="9529049" y="6271344"/>
                  <a:pt x="9452813" y="6213099"/>
                  <a:pt x="9359645" y="6226139"/>
                </a:cubicBezTo>
                <a:cubicBezTo>
                  <a:pt x="9266477" y="6239179"/>
                  <a:pt x="8898359" y="6161934"/>
                  <a:pt x="8600013" y="6226139"/>
                </a:cubicBezTo>
                <a:cubicBezTo>
                  <a:pt x="8301667" y="6290344"/>
                  <a:pt x="8451860" y="6208699"/>
                  <a:pt x="8322238" y="6226139"/>
                </a:cubicBezTo>
                <a:cubicBezTo>
                  <a:pt x="8192616" y="6243579"/>
                  <a:pt x="7883896" y="6153262"/>
                  <a:pt x="7658977" y="6226139"/>
                </a:cubicBezTo>
                <a:cubicBezTo>
                  <a:pt x="7434058" y="6299016"/>
                  <a:pt x="7391779" y="6193870"/>
                  <a:pt x="7188459" y="6226139"/>
                </a:cubicBezTo>
                <a:cubicBezTo>
                  <a:pt x="6985139" y="6258408"/>
                  <a:pt x="6964698" y="6216371"/>
                  <a:pt x="6814312" y="6226139"/>
                </a:cubicBezTo>
                <a:cubicBezTo>
                  <a:pt x="6663926" y="6235907"/>
                  <a:pt x="6562157" y="6216640"/>
                  <a:pt x="6343794" y="6226139"/>
                </a:cubicBezTo>
                <a:cubicBezTo>
                  <a:pt x="6125431" y="6235638"/>
                  <a:pt x="5888886" y="6210366"/>
                  <a:pt x="5680534" y="6226139"/>
                </a:cubicBezTo>
                <a:cubicBezTo>
                  <a:pt x="5472182" y="6241912"/>
                  <a:pt x="5287502" y="6193655"/>
                  <a:pt x="5017273" y="6226139"/>
                </a:cubicBezTo>
                <a:cubicBezTo>
                  <a:pt x="4747044" y="6258623"/>
                  <a:pt x="4713217" y="6220441"/>
                  <a:pt x="4546755" y="6226139"/>
                </a:cubicBezTo>
                <a:cubicBezTo>
                  <a:pt x="4380293" y="6231837"/>
                  <a:pt x="4297245" y="6173262"/>
                  <a:pt x="4076237" y="6226139"/>
                </a:cubicBezTo>
                <a:cubicBezTo>
                  <a:pt x="3855229" y="6279016"/>
                  <a:pt x="3561656" y="6198955"/>
                  <a:pt x="3412977" y="6226139"/>
                </a:cubicBezTo>
                <a:cubicBezTo>
                  <a:pt x="3264298" y="6253323"/>
                  <a:pt x="3154011" y="6189067"/>
                  <a:pt x="3038830" y="6226139"/>
                </a:cubicBezTo>
                <a:cubicBezTo>
                  <a:pt x="2923649" y="6263211"/>
                  <a:pt x="2896492" y="6203977"/>
                  <a:pt x="2761054" y="6226139"/>
                </a:cubicBezTo>
                <a:cubicBezTo>
                  <a:pt x="2625616" y="6248301"/>
                  <a:pt x="2348222" y="6175907"/>
                  <a:pt x="2001423" y="6226139"/>
                </a:cubicBezTo>
                <a:cubicBezTo>
                  <a:pt x="1654624" y="6276371"/>
                  <a:pt x="1781244" y="6193451"/>
                  <a:pt x="1723647" y="6226139"/>
                </a:cubicBezTo>
                <a:cubicBezTo>
                  <a:pt x="1666050" y="6258827"/>
                  <a:pt x="1245355" y="6194607"/>
                  <a:pt x="1037711" y="6226139"/>
                </a:cubicBezTo>
                <a:cubicBezTo>
                  <a:pt x="536715" y="6321185"/>
                  <a:pt x="-97722" y="5786775"/>
                  <a:pt x="0" y="5188428"/>
                </a:cubicBezTo>
                <a:cubicBezTo>
                  <a:pt x="-39773" y="5077664"/>
                  <a:pt x="32780" y="4836542"/>
                  <a:pt x="0" y="4719990"/>
                </a:cubicBezTo>
                <a:cubicBezTo>
                  <a:pt x="-32780" y="4603438"/>
                  <a:pt x="1108" y="4312694"/>
                  <a:pt x="0" y="4168538"/>
                </a:cubicBezTo>
                <a:cubicBezTo>
                  <a:pt x="-1108" y="4024382"/>
                  <a:pt x="22655" y="3809905"/>
                  <a:pt x="0" y="3492564"/>
                </a:cubicBezTo>
                <a:cubicBezTo>
                  <a:pt x="-22655" y="3175223"/>
                  <a:pt x="24229" y="3117895"/>
                  <a:pt x="0" y="2982618"/>
                </a:cubicBezTo>
                <a:cubicBezTo>
                  <a:pt x="-24229" y="2847341"/>
                  <a:pt x="19327" y="2733486"/>
                  <a:pt x="0" y="2514180"/>
                </a:cubicBezTo>
                <a:cubicBezTo>
                  <a:pt x="-19327" y="2294874"/>
                  <a:pt x="64662" y="2167252"/>
                  <a:pt x="0" y="1838206"/>
                </a:cubicBezTo>
                <a:cubicBezTo>
                  <a:pt x="-64662" y="1509160"/>
                  <a:pt x="53774" y="1256858"/>
                  <a:pt x="0" y="1037711"/>
                </a:cubicBezTo>
                <a:close/>
              </a:path>
              <a:path w="11712539" h="6226139" stroke="0" extrusionOk="0">
                <a:moveTo>
                  <a:pt x="0" y="1037711"/>
                </a:moveTo>
                <a:cubicBezTo>
                  <a:pt x="-22157" y="333719"/>
                  <a:pt x="439153" y="-54809"/>
                  <a:pt x="1037711" y="0"/>
                </a:cubicBezTo>
                <a:cubicBezTo>
                  <a:pt x="1137629" y="-23596"/>
                  <a:pt x="1227930" y="8590"/>
                  <a:pt x="1315487" y="0"/>
                </a:cubicBezTo>
                <a:cubicBezTo>
                  <a:pt x="1403044" y="-8590"/>
                  <a:pt x="1694050" y="54555"/>
                  <a:pt x="1882376" y="0"/>
                </a:cubicBezTo>
                <a:cubicBezTo>
                  <a:pt x="2070702" y="-54555"/>
                  <a:pt x="2081498" y="23222"/>
                  <a:pt x="2160152" y="0"/>
                </a:cubicBezTo>
                <a:cubicBezTo>
                  <a:pt x="2238806" y="-23222"/>
                  <a:pt x="2660415" y="12209"/>
                  <a:pt x="2823412" y="0"/>
                </a:cubicBezTo>
                <a:cubicBezTo>
                  <a:pt x="2986409" y="-12209"/>
                  <a:pt x="3029449" y="32564"/>
                  <a:pt x="3197559" y="0"/>
                </a:cubicBezTo>
                <a:cubicBezTo>
                  <a:pt x="3365669" y="-32564"/>
                  <a:pt x="3412160" y="4170"/>
                  <a:pt x="3475335" y="0"/>
                </a:cubicBezTo>
                <a:cubicBezTo>
                  <a:pt x="3538510" y="-4170"/>
                  <a:pt x="3633126" y="26417"/>
                  <a:pt x="3753110" y="0"/>
                </a:cubicBezTo>
                <a:cubicBezTo>
                  <a:pt x="3873094" y="-26417"/>
                  <a:pt x="4095985" y="2031"/>
                  <a:pt x="4320000" y="0"/>
                </a:cubicBezTo>
                <a:cubicBezTo>
                  <a:pt x="4544015" y="-2031"/>
                  <a:pt x="4608527" y="38016"/>
                  <a:pt x="4694147" y="0"/>
                </a:cubicBezTo>
                <a:cubicBezTo>
                  <a:pt x="4779767" y="-38016"/>
                  <a:pt x="4868429" y="18402"/>
                  <a:pt x="4971922" y="0"/>
                </a:cubicBezTo>
                <a:cubicBezTo>
                  <a:pt x="5075416" y="-18402"/>
                  <a:pt x="5515694" y="90340"/>
                  <a:pt x="5731554" y="0"/>
                </a:cubicBezTo>
                <a:cubicBezTo>
                  <a:pt x="5947414" y="-90340"/>
                  <a:pt x="6159953" y="47973"/>
                  <a:pt x="6394814" y="0"/>
                </a:cubicBezTo>
                <a:cubicBezTo>
                  <a:pt x="6629675" y="-47973"/>
                  <a:pt x="6630139" y="15653"/>
                  <a:pt x="6768961" y="0"/>
                </a:cubicBezTo>
                <a:cubicBezTo>
                  <a:pt x="6907783" y="-15653"/>
                  <a:pt x="7087951" y="25927"/>
                  <a:pt x="7335850" y="0"/>
                </a:cubicBezTo>
                <a:cubicBezTo>
                  <a:pt x="7583749" y="-25927"/>
                  <a:pt x="7514854" y="9190"/>
                  <a:pt x="7613626" y="0"/>
                </a:cubicBezTo>
                <a:cubicBezTo>
                  <a:pt x="7712398" y="-9190"/>
                  <a:pt x="7983307" y="51226"/>
                  <a:pt x="8084144" y="0"/>
                </a:cubicBezTo>
                <a:cubicBezTo>
                  <a:pt x="8184981" y="-51226"/>
                  <a:pt x="8228276" y="18514"/>
                  <a:pt x="8361920" y="0"/>
                </a:cubicBezTo>
                <a:cubicBezTo>
                  <a:pt x="8495564" y="-18514"/>
                  <a:pt x="8566146" y="10171"/>
                  <a:pt x="8639696" y="0"/>
                </a:cubicBezTo>
                <a:cubicBezTo>
                  <a:pt x="8713246" y="-10171"/>
                  <a:pt x="8974614" y="45012"/>
                  <a:pt x="9110214" y="0"/>
                </a:cubicBezTo>
                <a:cubicBezTo>
                  <a:pt x="9245814" y="-45012"/>
                  <a:pt x="9539493" y="66808"/>
                  <a:pt x="9677103" y="0"/>
                </a:cubicBezTo>
                <a:cubicBezTo>
                  <a:pt x="9814713" y="-66808"/>
                  <a:pt x="10244975" y="32891"/>
                  <a:pt x="10674828" y="0"/>
                </a:cubicBezTo>
                <a:cubicBezTo>
                  <a:pt x="11205770" y="34949"/>
                  <a:pt x="11591873" y="541648"/>
                  <a:pt x="11712539" y="1037711"/>
                </a:cubicBezTo>
                <a:cubicBezTo>
                  <a:pt x="11775152" y="1195220"/>
                  <a:pt x="11679823" y="1472260"/>
                  <a:pt x="11712539" y="1589163"/>
                </a:cubicBezTo>
                <a:cubicBezTo>
                  <a:pt x="11745255" y="1706066"/>
                  <a:pt x="11635919" y="1934966"/>
                  <a:pt x="11712539" y="2265137"/>
                </a:cubicBezTo>
                <a:cubicBezTo>
                  <a:pt x="11789159" y="2595308"/>
                  <a:pt x="11698275" y="2661350"/>
                  <a:pt x="11712539" y="2816590"/>
                </a:cubicBezTo>
                <a:cubicBezTo>
                  <a:pt x="11726803" y="2971830"/>
                  <a:pt x="11654877" y="3301127"/>
                  <a:pt x="11712539" y="3451056"/>
                </a:cubicBezTo>
                <a:cubicBezTo>
                  <a:pt x="11770201" y="3600985"/>
                  <a:pt x="11710205" y="3875298"/>
                  <a:pt x="11712539" y="4044016"/>
                </a:cubicBezTo>
                <a:cubicBezTo>
                  <a:pt x="11714873" y="4212734"/>
                  <a:pt x="11670361" y="4334351"/>
                  <a:pt x="11712539" y="4553961"/>
                </a:cubicBezTo>
                <a:cubicBezTo>
                  <a:pt x="11754717" y="4773572"/>
                  <a:pt x="11680146" y="5038013"/>
                  <a:pt x="11712539" y="5188428"/>
                </a:cubicBezTo>
                <a:cubicBezTo>
                  <a:pt x="11805330" y="5833224"/>
                  <a:pt x="11297071" y="6095910"/>
                  <a:pt x="10674828" y="6226139"/>
                </a:cubicBezTo>
                <a:cubicBezTo>
                  <a:pt x="10331924" y="6308660"/>
                  <a:pt x="10235528" y="6169786"/>
                  <a:pt x="9915196" y="6226139"/>
                </a:cubicBezTo>
                <a:cubicBezTo>
                  <a:pt x="9594864" y="6282492"/>
                  <a:pt x="9412716" y="6167055"/>
                  <a:pt x="9155565" y="6226139"/>
                </a:cubicBezTo>
                <a:cubicBezTo>
                  <a:pt x="8898414" y="6285223"/>
                  <a:pt x="8773083" y="6149558"/>
                  <a:pt x="8492304" y="6226139"/>
                </a:cubicBezTo>
                <a:cubicBezTo>
                  <a:pt x="8211525" y="6302720"/>
                  <a:pt x="8149351" y="6194960"/>
                  <a:pt x="8021786" y="6226139"/>
                </a:cubicBezTo>
                <a:cubicBezTo>
                  <a:pt x="7894221" y="6257318"/>
                  <a:pt x="7717184" y="6214430"/>
                  <a:pt x="7551268" y="6226139"/>
                </a:cubicBezTo>
                <a:cubicBezTo>
                  <a:pt x="7385352" y="6237848"/>
                  <a:pt x="7268667" y="6184139"/>
                  <a:pt x="7177121" y="6226139"/>
                </a:cubicBezTo>
                <a:cubicBezTo>
                  <a:pt x="7085575" y="6268139"/>
                  <a:pt x="6834607" y="6159799"/>
                  <a:pt x="6513861" y="6226139"/>
                </a:cubicBezTo>
                <a:cubicBezTo>
                  <a:pt x="6193115" y="6292479"/>
                  <a:pt x="6103492" y="6182713"/>
                  <a:pt x="5946972" y="6226139"/>
                </a:cubicBezTo>
                <a:cubicBezTo>
                  <a:pt x="5790452" y="6269565"/>
                  <a:pt x="5583893" y="6175605"/>
                  <a:pt x="5476454" y="6226139"/>
                </a:cubicBezTo>
                <a:cubicBezTo>
                  <a:pt x="5369015" y="6276673"/>
                  <a:pt x="5200017" y="6221344"/>
                  <a:pt x="5005936" y="6226139"/>
                </a:cubicBezTo>
                <a:cubicBezTo>
                  <a:pt x="4811855" y="6230934"/>
                  <a:pt x="4593896" y="6175591"/>
                  <a:pt x="4342675" y="6226139"/>
                </a:cubicBezTo>
                <a:cubicBezTo>
                  <a:pt x="4091454" y="6276687"/>
                  <a:pt x="3807455" y="6161803"/>
                  <a:pt x="3583044" y="6226139"/>
                </a:cubicBezTo>
                <a:cubicBezTo>
                  <a:pt x="3358633" y="6290475"/>
                  <a:pt x="3312583" y="6215550"/>
                  <a:pt x="3112526" y="6226139"/>
                </a:cubicBezTo>
                <a:cubicBezTo>
                  <a:pt x="2912469" y="6236728"/>
                  <a:pt x="2772837" y="6166556"/>
                  <a:pt x="2449265" y="6226139"/>
                </a:cubicBezTo>
                <a:cubicBezTo>
                  <a:pt x="2125693" y="6285722"/>
                  <a:pt x="1941530" y="6186951"/>
                  <a:pt x="1786005" y="6226139"/>
                </a:cubicBezTo>
                <a:cubicBezTo>
                  <a:pt x="1630480" y="6265327"/>
                  <a:pt x="1255459" y="6198865"/>
                  <a:pt x="1037711" y="6226139"/>
                </a:cubicBezTo>
                <a:cubicBezTo>
                  <a:pt x="484326" y="6226509"/>
                  <a:pt x="4582" y="5732076"/>
                  <a:pt x="0" y="5188428"/>
                </a:cubicBezTo>
                <a:cubicBezTo>
                  <a:pt x="-3443" y="4952620"/>
                  <a:pt x="51369" y="4840146"/>
                  <a:pt x="0" y="4636976"/>
                </a:cubicBezTo>
                <a:cubicBezTo>
                  <a:pt x="-51369" y="4433806"/>
                  <a:pt x="58871" y="4310164"/>
                  <a:pt x="0" y="4002509"/>
                </a:cubicBezTo>
                <a:cubicBezTo>
                  <a:pt x="-58871" y="3694854"/>
                  <a:pt x="59276" y="3667757"/>
                  <a:pt x="0" y="3451056"/>
                </a:cubicBezTo>
                <a:cubicBezTo>
                  <a:pt x="-59276" y="3234355"/>
                  <a:pt x="1509" y="3128352"/>
                  <a:pt x="0" y="2858097"/>
                </a:cubicBezTo>
                <a:cubicBezTo>
                  <a:pt x="-1509" y="2587842"/>
                  <a:pt x="2342" y="2575478"/>
                  <a:pt x="0" y="2306644"/>
                </a:cubicBezTo>
                <a:cubicBezTo>
                  <a:pt x="-2342" y="2037810"/>
                  <a:pt x="67343" y="1864045"/>
                  <a:pt x="0" y="1630671"/>
                </a:cubicBezTo>
                <a:cubicBezTo>
                  <a:pt x="-67343" y="1397297"/>
                  <a:pt x="59403" y="1177388"/>
                  <a:pt x="0" y="1037711"/>
                </a:cubicBezTo>
                <a:close/>
              </a:path>
            </a:pathLst>
          </a:custGeom>
          <a:ln>
            <a:extLst>
              <a:ext uri="{C807C97D-BFC1-408E-A445-0C87EB9F89A2}">
                <ask:lineSketchStyleProps xmlns:ask="http://schemas.microsoft.com/office/drawing/2018/sketchyshapes" sd="1527365312">
                  <a:prstGeom prst="roundRect">
                    <a:avLst/>
                  </a:prstGeom>
                  <ask:type>
                    <ask:lineSketchScribble/>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字魂107号-萌趣欢乐体" panose="020F0502020204030204"/>
              <a:ea typeface="字魂107号-萌趣欢乐体"/>
              <a:cs typeface="+mn-cs"/>
            </a:endParaRPr>
          </a:p>
        </p:txBody>
      </p:sp>
      <p:sp>
        <p:nvSpPr>
          <p:cNvPr id="15" name="Rectangle: Rounded Corners 3">
            <a:extLst>
              <a:ext uri="{FF2B5EF4-FFF2-40B4-BE49-F238E27FC236}">
                <a16:creationId xmlns:a16="http://schemas.microsoft.com/office/drawing/2014/main" id="{66A71BFC-1580-E12A-6B33-0167A830ECEE}"/>
              </a:ext>
            </a:extLst>
          </p:cNvPr>
          <p:cNvSpPr/>
          <p:nvPr/>
        </p:nvSpPr>
        <p:spPr>
          <a:xfrm>
            <a:off x="5159829" y="925287"/>
            <a:ext cx="6368141" cy="4942114"/>
          </a:xfrm>
          <a:custGeom>
            <a:avLst/>
            <a:gdLst>
              <a:gd name="connsiteX0" fmla="*/ 0 w 6368141"/>
              <a:gd name="connsiteY0" fmla="*/ 823700 h 4942114"/>
              <a:gd name="connsiteX1" fmla="*/ 481470 w 6368141"/>
              <a:gd name="connsiteY1" fmla="*/ 0 h 4942114"/>
              <a:gd name="connsiteX2" fmla="*/ 1307693 w 6368141"/>
              <a:gd name="connsiteY2" fmla="*/ 0 h 4942114"/>
              <a:gd name="connsiteX3" fmla="*/ 1971761 w 6368141"/>
              <a:gd name="connsiteY3" fmla="*/ 0 h 4942114"/>
              <a:gd name="connsiteX4" fmla="*/ 2797983 w 6368141"/>
              <a:gd name="connsiteY4" fmla="*/ 0 h 4942114"/>
              <a:gd name="connsiteX5" fmla="*/ 3407999 w 6368141"/>
              <a:gd name="connsiteY5" fmla="*/ 0 h 4942114"/>
              <a:gd name="connsiteX6" fmla="*/ 4234222 w 6368141"/>
              <a:gd name="connsiteY6" fmla="*/ 0 h 4942114"/>
              <a:gd name="connsiteX7" fmla="*/ 4898289 w 6368141"/>
              <a:gd name="connsiteY7" fmla="*/ 0 h 4942114"/>
              <a:gd name="connsiteX8" fmla="*/ 5886669 w 6368141"/>
              <a:gd name="connsiteY8" fmla="*/ 0 h 4942114"/>
              <a:gd name="connsiteX9" fmla="*/ 6368141 w 6368141"/>
              <a:gd name="connsiteY9" fmla="*/ 823700 h 4942114"/>
              <a:gd name="connsiteX10" fmla="*/ 6368141 w 6368141"/>
              <a:gd name="connsiteY10" fmla="*/ 1856042 h 4942114"/>
              <a:gd name="connsiteX11" fmla="*/ 6368141 w 6368141"/>
              <a:gd name="connsiteY11" fmla="*/ 2855439 h 4942114"/>
              <a:gd name="connsiteX12" fmla="*/ 6368141 w 6368141"/>
              <a:gd name="connsiteY12" fmla="*/ 4118409 h 4942114"/>
              <a:gd name="connsiteX13" fmla="*/ 5886669 w 6368141"/>
              <a:gd name="connsiteY13" fmla="*/ 4942114 h 4942114"/>
              <a:gd name="connsiteX14" fmla="*/ 5276653 w 6368141"/>
              <a:gd name="connsiteY14" fmla="*/ 4942114 h 4942114"/>
              <a:gd name="connsiteX15" fmla="*/ 4836516 w 6368141"/>
              <a:gd name="connsiteY15" fmla="*/ 4942114 h 4942114"/>
              <a:gd name="connsiteX16" fmla="*/ 4396378 w 6368141"/>
              <a:gd name="connsiteY16" fmla="*/ 4942114 h 4942114"/>
              <a:gd name="connsiteX17" fmla="*/ 3624208 w 6368141"/>
              <a:gd name="connsiteY17" fmla="*/ 4942114 h 4942114"/>
              <a:gd name="connsiteX18" fmla="*/ 2743931 w 6368141"/>
              <a:gd name="connsiteY18" fmla="*/ 4942114 h 4942114"/>
              <a:gd name="connsiteX19" fmla="*/ 1917708 w 6368141"/>
              <a:gd name="connsiteY19" fmla="*/ 4942114 h 4942114"/>
              <a:gd name="connsiteX20" fmla="*/ 1199590 w 6368141"/>
              <a:gd name="connsiteY20" fmla="*/ 4942114 h 4942114"/>
              <a:gd name="connsiteX21" fmla="*/ 481470 w 6368141"/>
              <a:gd name="connsiteY21" fmla="*/ 4942114 h 4942114"/>
              <a:gd name="connsiteX22" fmla="*/ 0 w 6368141"/>
              <a:gd name="connsiteY22" fmla="*/ 4118409 h 4942114"/>
              <a:gd name="connsiteX23" fmla="*/ 0 w 6368141"/>
              <a:gd name="connsiteY23" fmla="*/ 3020174 h 4942114"/>
              <a:gd name="connsiteX24" fmla="*/ 0 w 6368141"/>
              <a:gd name="connsiteY24" fmla="*/ 1856042 h 4942114"/>
              <a:gd name="connsiteX25" fmla="*/ 0 w 6368141"/>
              <a:gd name="connsiteY25" fmla="*/ 823700 h 4942114"/>
              <a:gd name="connsiteX0" fmla="*/ 0 w 6368141"/>
              <a:gd name="connsiteY0" fmla="*/ 823700 h 4942114"/>
              <a:gd name="connsiteX1" fmla="*/ 481470 w 6368141"/>
              <a:gd name="connsiteY1" fmla="*/ 0 h 4942114"/>
              <a:gd name="connsiteX2" fmla="*/ 1361745 w 6368141"/>
              <a:gd name="connsiteY2" fmla="*/ 0 h 4942114"/>
              <a:gd name="connsiteX3" fmla="*/ 2079865 w 6368141"/>
              <a:gd name="connsiteY3" fmla="*/ 0 h 4942114"/>
              <a:gd name="connsiteX4" fmla="*/ 2743931 w 6368141"/>
              <a:gd name="connsiteY4" fmla="*/ 0 h 4942114"/>
              <a:gd name="connsiteX5" fmla="*/ 3570156 w 6368141"/>
              <a:gd name="connsiteY5" fmla="*/ 0 h 4942114"/>
              <a:gd name="connsiteX6" fmla="*/ 3943577 w 6368141"/>
              <a:gd name="connsiteY6" fmla="*/ 0 h 4942114"/>
              <a:gd name="connsiteX7" fmla="*/ 4288274 w 6368141"/>
              <a:gd name="connsiteY7" fmla="*/ 0 h 4942114"/>
              <a:gd name="connsiteX8" fmla="*/ 4746017 w 6368141"/>
              <a:gd name="connsiteY8" fmla="*/ 0 h 4942114"/>
              <a:gd name="connsiteX9" fmla="*/ 5168549 w 6368141"/>
              <a:gd name="connsiteY9" fmla="*/ 0 h 4942114"/>
              <a:gd name="connsiteX10" fmla="*/ 5886669 w 6368141"/>
              <a:gd name="connsiteY10" fmla="*/ 0 h 4942114"/>
              <a:gd name="connsiteX11" fmla="*/ 6368141 w 6368141"/>
              <a:gd name="connsiteY11" fmla="*/ 823700 h 4942114"/>
              <a:gd name="connsiteX12" fmla="*/ 6368141 w 6368141"/>
              <a:gd name="connsiteY12" fmla="*/ 1856042 h 4942114"/>
              <a:gd name="connsiteX13" fmla="*/ 6368141 w 6368141"/>
              <a:gd name="connsiteY13" fmla="*/ 2954278 h 4942114"/>
              <a:gd name="connsiteX14" fmla="*/ 6368141 w 6368141"/>
              <a:gd name="connsiteY14" fmla="*/ 4118409 h 4942114"/>
              <a:gd name="connsiteX15" fmla="*/ 5886669 w 6368141"/>
              <a:gd name="connsiteY15" fmla="*/ 4942114 h 4942114"/>
              <a:gd name="connsiteX16" fmla="*/ 5114498 w 6368141"/>
              <a:gd name="connsiteY16" fmla="*/ 4942114 h 4942114"/>
              <a:gd name="connsiteX17" fmla="*/ 4342326 w 6368141"/>
              <a:gd name="connsiteY17" fmla="*/ 4942114 h 4942114"/>
              <a:gd name="connsiteX18" fmla="*/ 3462051 w 6368141"/>
              <a:gd name="connsiteY18" fmla="*/ 4942114 h 4942114"/>
              <a:gd name="connsiteX19" fmla="*/ 2689881 w 6368141"/>
              <a:gd name="connsiteY19" fmla="*/ 4942114 h 4942114"/>
              <a:gd name="connsiteX20" fmla="*/ 2079865 w 6368141"/>
              <a:gd name="connsiteY20" fmla="*/ 4942114 h 4942114"/>
              <a:gd name="connsiteX21" fmla="*/ 1415797 w 6368141"/>
              <a:gd name="connsiteY21" fmla="*/ 4942114 h 4942114"/>
              <a:gd name="connsiteX22" fmla="*/ 481470 w 6368141"/>
              <a:gd name="connsiteY22" fmla="*/ 4942114 h 4942114"/>
              <a:gd name="connsiteX23" fmla="*/ 0 w 6368141"/>
              <a:gd name="connsiteY23" fmla="*/ 4118409 h 4942114"/>
              <a:gd name="connsiteX24" fmla="*/ 0 w 6368141"/>
              <a:gd name="connsiteY24" fmla="*/ 3086068 h 4942114"/>
              <a:gd name="connsiteX25" fmla="*/ 0 w 6368141"/>
              <a:gd name="connsiteY25" fmla="*/ 2086671 h 4942114"/>
              <a:gd name="connsiteX26" fmla="*/ 0 w 6368141"/>
              <a:gd name="connsiteY26" fmla="*/ 823700 h 4942114"/>
              <a:gd name="connsiteX0" fmla="*/ 0 w 6368141"/>
              <a:gd name="connsiteY0" fmla="*/ 823700 h 4942114"/>
              <a:gd name="connsiteX1" fmla="*/ 481470 w 6368141"/>
              <a:gd name="connsiteY1" fmla="*/ 0 h 4942114"/>
              <a:gd name="connsiteX2" fmla="*/ 1307693 w 6368141"/>
              <a:gd name="connsiteY2" fmla="*/ 0 h 4942114"/>
              <a:gd name="connsiteX3" fmla="*/ 1971761 w 6368141"/>
              <a:gd name="connsiteY3" fmla="*/ 0 h 4942114"/>
              <a:gd name="connsiteX4" fmla="*/ 2797983 w 6368141"/>
              <a:gd name="connsiteY4" fmla="*/ 0 h 4942114"/>
              <a:gd name="connsiteX5" fmla="*/ 3407999 w 6368141"/>
              <a:gd name="connsiteY5" fmla="*/ 0 h 4942114"/>
              <a:gd name="connsiteX6" fmla="*/ 4234222 w 6368141"/>
              <a:gd name="connsiteY6" fmla="*/ 0 h 4942114"/>
              <a:gd name="connsiteX7" fmla="*/ 4898289 w 6368141"/>
              <a:gd name="connsiteY7" fmla="*/ 0 h 4942114"/>
              <a:gd name="connsiteX8" fmla="*/ 5886669 w 6368141"/>
              <a:gd name="connsiteY8" fmla="*/ 0 h 4942114"/>
              <a:gd name="connsiteX9" fmla="*/ 6368141 w 6368141"/>
              <a:gd name="connsiteY9" fmla="*/ 823700 h 4942114"/>
              <a:gd name="connsiteX10" fmla="*/ 6368141 w 6368141"/>
              <a:gd name="connsiteY10" fmla="*/ 1856042 h 4942114"/>
              <a:gd name="connsiteX11" fmla="*/ 6368141 w 6368141"/>
              <a:gd name="connsiteY11" fmla="*/ 2855439 h 4942114"/>
              <a:gd name="connsiteX12" fmla="*/ 6368141 w 6368141"/>
              <a:gd name="connsiteY12" fmla="*/ 4118409 h 4942114"/>
              <a:gd name="connsiteX13" fmla="*/ 5886669 w 6368141"/>
              <a:gd name="connsiteY13" fmla="*/ 4942114 h 4942114"/>
              <a:gd name="connsiteX14" fmla="*/ 5276653 w 6368141"/>
              <a:gd name="connsiteY14" fmla="*/ 4942114 h 4942114"/>
              <a:gd name="connsiteX15" fmla="*/ 4845319 w 6368141"/>
              <a:gd name="connsiteY15" fmla="*/ 4942114 h 4942114"/>
              <a:gd name="connsiteX16" fmla="*/ 4396378 w 6368141"/>
              <a:gd name="connsiteY16" fmla="*/ 4942114 h 4942114"/>
              <a:gd name="connsiteX17" fmla="*/ 3624208 w 6368141"/>
              <a:gd name="connsiteY17" fmla="*/ 4942114 h 4942114"/>
              <a:gd name="connsiteX18" fmla="*/ 2743931 w 6368141"/>
              <a:gd name="connsiteY18" fmla="*/ 4942114 h 4942114"/>
              <a:gd name="connsiteX19" fmla="*/ 1917708 w 6368141"/>
              <a:gd name="connsiteY19" fmla="*/ 4942114 h 4942114"/>
              <a:gd name="connsiteX20" fmla="*/ 1199590 w 6368141"/>
              <a:gd name="connsiteY20" fmla="*/ 4942114 h 4942114"/>
              <a:gd name="connsiteX21" fmla="*/ 847711 w 6368141"/>
              <a:gd name="connsiteY21" fmla="*/ 4942114 h 4942114"/>
              <a:gd name="connsiteX22" fmla="*/ 481470 w 6368141"/>
              <a:gd name="connsiteY22" fmla="*/ 4942114 h 4942114"/>
              <a:gd name="connsiteX23" fmla="*/ 0 w 6368141"/>
              <a:gd name="connsiteY23" fmla="*/ 4118409 h 4942114"/>
              <a:gd name="connsiteX24" fmla="*/ 0 w 6368141"/>
              <a:gd name="connsiteY24" fmla="*/ 3020174 h 4942114"/>
              <a:gd name="connsiteX25" fmla="*/ 0 w 6368141"/>
              <a:gd name="connsiteY25" fmla="*/ 1856042 h 4942114"/>
              <a:gd name="connsiteX26" fmla="*/ 0 w 6368141"/>
              <a:gd name="connsiteY26" fmla="*/ 823700 h 494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368141" h="4942114" fill="none" extrusionOk="0">
                <a:moveTo>
                  <a:pt x="0" y="823700"/>
                </a:moveTo>
                <a:cubicBezTo>
                  <a:pt x="25340" y="343351"/>
                  <a:pt x="243240" y="-131693"/>
                  <a:pt x="481470" y="0"/>
                </a:cubicBezTo>
                <a:cubicBezTo>
                  <a:pt x="779311" y="-11074"/>
                  <a:pt x="961387" y="25640"/>
                  <a:pt x="1307693" y="0"/>
                </a:cubicBezTo>
                <a:cubicBezTo>
                  <a:pt x="1648667" y="-34162"/>
                  <a:pt x="1732514" y="40159"/>
                  <a:pt x="1971761" y="0"/>
                </a:cubicBezTo>
                <a:cubicBezTo>
                  <a:pt x="2245196" y="-18870"/>
                  <a:pt x="2455961" y="293984"/>
                  <a:pt x="2797983" y="0"/>
                </a:cubicBezTo>
                <a:cubicBezTo>
                  <a:pt x="3121680" y="-63955"/>
                  <a:pt x="3115655" y="-2425"/>
                  <a:pt x="3407999" y="0"/>
                </a:cubicBezTo>
                <a:cubicBezTo>
                  <a:pt x="3732590" y="-25798"/>
                  <a:pt x="4032673" y="129906"/>
                  <a:pt x="4234222" y="0"/>
                </a:cubicBezTo>
                <a:cubicBezTo>
                  <a:pt x="4515546" y="78746"/>
                  <a:pt x="4653642" y="44046"/>
                  <a:pt x="4898289" y="0"/>
                </a:cubicBezTo>
                <a:cubicBezTo>
                  <a:pt x="5201308" y="166116"/>
                  <a:pt x="5649406" y="-27397"/>
                  <a:pt x="5886669" y="0"/>
                </a:cubicBezTo>
                <a:cubicBezTo>
                  <a:pt x="6093578" y="27615"/>
                  <a:pt x="6380418" y="396645"/>
                  <a:pt x="6368141" y="823700"/>
                </a:cubicBezTo>
                <a:cubicBezTo>
                  <a:pt x="6373123" y="948418"/>
                  <a:pt x="6338735" y="1359759"/>
                  <a:pt x="6368141" y="1856042"/>
                </a:cubicBezTo>
                <a:cubicBezTo>
                  <a:pt x="6329373" y="2277435"/>
                  <a:pt x="6366099" y="2469092"/>
                  <a:pt x="6368141" y="2855439"/>
                </a:cubicBezTo>
                <a:cubicBezTo>
                  <a:pt x="6321628" y="3201871"/>
                  <a:pt x="6450138" y="3470441"/>
                  <a:pt x="6368141" y="4118409"/>
                </a:cubicBezTo>
                <a:cubicBezTo>
                  <a:pt x="6455714" y="4850181"/>
                  <a:pt x="6282862" y="5037389"/>
                  <a:pt x="5886669" y="4942114"/>
                </a:cubicBezTo>
                <a:cubicBezTo>
                  <a:pt x="5711360" y="4943586"/>
                  <a:pt x="5530284" y="4737741"/>
                  <a:pt x="5276653" y="4942114"/>
                </a:cubicBezTo>
                <a:cubicBezTo>
                  <a:pt x="5076900" y="4910670"/>
                  <a:pt x="5032262" y="4925607"/>
                  <a:pt x="4836516" y="4942114"/>
                </a:cubicBezTo>
                <a:cubicBezTo>
                  <a:pt x="4637853" y="4953710"/>
                  <a:pt x="4613045" y="4988303"/>
                  <a:pt x="4396378" y="4942114"/>
                </a:cubicBezTo>
                <a:cubicBezTo>
                  <a:pt x="4266243" y="4829072"/>
                  <a:pt x="3902452" y="4963480"/>
                  <a:pt x="3624208" y="4942114"/>
                </a:cubicBezTo>
                <a:cubicBezTo>
                  <a:pt x="3429578" y="4717378"/>
                  <a:pt x="3197065" y="4737395"/>
                  <a:pt x="2743931" y="4942114"/>
                </a:cubicBezTo>
                <a:cubicBezTo>
                  <a:pt x="2302684" y="5042107"/>
                  <a:pt x="2164733" y="4908207"/>
                  <a:pt x="1917708" y="4942114"/>
                </a:cubicBezTo>
                <a:cubicBezTo>
                  <a:pt x="1656746" y="4930855"/>
                  <a:pt x="1429879" y="5001558"/>
                  <a:pt x="1199590" y="4942114"/>
                </a:cubicBezTo>
                <a:cubicBezTo>
                  <a:pt x="895484" y="4939375"/>
                  <a:pt x="650848" y="4860882"/>
                  <a:pt x="481470" y="4942114"/>
                </a:cubicBezTo>
                <a:cubicBezTo>
                  <a:pt x="123994" y="5018092"/>
                  <a:pt x="29304" y="4631129"/>
                  <a:pt x="0" y="4118409"/>
                </a:cubicBezTo>
                <a:cubicBezTo>
                  <a:pt x="-60035" y="3675919"/>
                  <a:pt x="11125" y="3402506"/>
                  <a:pt x="0" y="3020174"/>
                </a:cubicBezTo>
                <a:cubicBezTo>
                  <a:pt x="-23513" y="2639255"/>
                  <a:pt x="-47996" y="2162818"/>
                  <a:pt x="0" y="1856042"/>
                </a:cubicBezTo>
                <a:cubicBezTo>
                  <a:pt x="-36116" y="1516109"/>
                  <a:pt x="-11570" y="1015750"/>
                  <a:pt x="0" y="823700"/>
                </a:cubicBezTo>
                <a:close/>
              </a:path>
              <a:path w="6368141" h="4942114" stroke="0" extrusionOk="0">
                <a:moveTo>
                  <a:pt x="0" y="823700"/>
                </a:moveTo>
                <a:cubicBezTo>
                  <a:pt x="-68914" y="401318"/>
                  <a:pt x="180656" y="102427"/>
                  <a:pt x="481470" y="0"/>
                </a:cubicBezTo>
                <a:cubicBezTo>
                  <a:pt x="848322" y="97385"/>
                  <a:pt x="1058268" y="65604"/>
                  <a:pt x="1361745" y="0"/>
                </a:cubicBezTo>
                <a:cubicBezTo>
                  <a:pt x="1637329" y="20033"/>
                  <a:pt x="1906150" y="-204995"/>
                  <a:pt x="2079865" y="0"/>
                </a:cubicBezTo>
                <a:cubicBezTo>
                  <a:pt x="2266006" y="-24339"/>
                  <a:pt x="2570490" y="-163167"/>
                  <a:pt x="2743931" y="0"/>
                </a:cubicBezTo>
                <a:cubicBezTo>
                  <a:pt x="3078870" y="-148638"/>
                  <a:pt x="3312775" y="-60325"/>
                  <a:pt x="3570156" y="0"/>
                </a:cubicBezTo>
                <a:cubicBezTo>
                  <a:pt x="3665252" y="2657"/>
                  <a:pt x="3803434" y="8191"/>
                  <a:pt x="3943577" y="0"/>
                </a:cubicBezTo>
                <a:cubicBezTo>
                  <a:pt x="4083720" y="-8191"/>
                  <a:pt x="4212384" y="-7230"/>
                  <a:pt x="4288274" y="0"/>
                </a:cubicBezTo>
                <a:cubicBezTo>
                  <a:pt x="4361772" y="84858"/>
                  <a:pt x="4629036" y="-31322"/>
                  <a:pt x="4746017" y="0"/>
                </a:cubicBezTo>
                <a:cubicBezTo>
                  <a:pt x="4856476" y="63443"/>
                  <a:pt x="5026100" y="-4126"/>
                  <a:pt x="5168549" y="0"/>
                </a:cubicBezTo>
                <a:cubicBezTo>
                  <a:pt x="5421536" y="135119"/>
                  <a:pt x="5742304" y="-51848"/>
                  <a:pt x="5886669" y="0"/>
                </a:cubicBezTo>
                <a:cubicBezTo>
                  <a:pt x="6197130" y="-127796"/>
                  <a:pt x="6392183" y="336411"/>
                  <a:pt x="6368141" y="823700"/>
                </a:cubicBezTo>
                <a:cubicBezTo>
                  <a:pt x="6383496" y="1260287"/>
                  <a:pt x="6394267" y="1402791"/>
                  <a:pt x="6368141" y="1856042"/>
                </a:cubicBezTo>
                <a:cubicBezTo>
                  <a:pt x="6338204" y="2300966"/>
                  <a:pt x="6378327" y="2747796"/>
                  <a:pt x="6368141" y="2954278"/>
                </a:cubicBezTo>
                <a:cubicBezTo>
                  <a:pt x="6359868" y="3121313"/>
                  <a:pt x="6395820" y="3573348"/>
                  <a:pt x="6368141" y="4118409"/>
                </a:cubicBezTo>
                <a:cubicBezTo>
                  <a:pt x="6428986" y="4513484"/>
                  <a:pt x="6257375" y="4825936"/>
                  <a:pt x="5886669" y="4942114"/>
                </a:cubicBezTo>
                <a:cubicBezTo>
                  <a:pt x="5743873" y="4996377"/>
                  <a:pt x="5415713" y="4826363"/>
                  <a:pt x="5114498" y="4942114"/>
                </a:cubicBezTo>
                <a:cubicBezTo>
                  <a:pt x="4882961" y="4978120"/>
                  <a:pt x="4637320" y="4722771"/>
                  <a:pt x="4342326" y="4942114"/>
                </a:cubicBezTo>
                <a:cubicBezTo>
                  <a:pt x="4219126" y="5132909"/>
                  <a:pt x="3870368" y="4696339"/>
                  <a:pt x="3462051" y="4942114"/>
                </a:cubicBezTo>
                <a:cubicBezTo>
                  <a:pt x="3132066" y="4996889"/>
                  <a:pt x="3005728" y="4928338"/>
                  <a:pt x="2689881" y="4942114"/>
                </a:cubicBezTo>
                <a:cubicBezTo>
                  <a:pt x="2354606" y="4895476"/>
                  <a:pt x="2223429" y="4909645"/>
                  <a:pt x="2079865" y="4942114"/>
                </a:cubicBezTo>
                <a:cubicBezTo>
                  <a:pt x="1912041" y="4945529"/>
                  <a:pt x="1709927" y="4816120"/>
                  <a:pt x="1415797" y="4942114"/>
                </a:cubicBezTo>
                <a:cubicBezTo>
                  <a:pt x="1094577" y="4831595"/>
                  <a:pt x="707841" y="5092599"/>
                  <a:pt x="481470" y="4942114"/>
                </a:cubicBezTo>
                <a:cubicBezTo>
                  <a:pt x="383963" y="5028354"/>
                  <a:pt x="130645" y="4716794"/>
                  <a:pt x="0" y="4118409"/>
                </a:cubicBezTo>
                <a:cubicBezTo>
                  <a:pt x="-29708" y="3745724"/>
                  <a:pt x="13103" y="3309315"/>
                  <a:pt x="0" y="3086068"/>
                </a:cubicBezTo>
                <a:cubicBezTo>
                  <a:pt x="-27713" y="2909449"/>
                  <a:pt x="-7408" y="2360712"/>
                  <a:pt x="0" y="2086671"/>
                </a:cubicBezTo>
                <a:cubicBezTo>
                  <a:pt x="-5825" y="1756510"/>
                  <a:pt x="38293" y="1092570"/>
                  <a:pt x="0" y="823700"/>
                </a:cubicBezTo>
                <a:close/>
              </a:path>
              <a:path w="6368141" h="4942114" fill="none" stroke="0" extrusionOk="0">
                <a:moveTo>
                  <a:pt x="0" y="823700"/>
                </a:moveTo>
                <a:cubicBezTo>
                  <a:pt x="-38769" y="225778"/>
                  <a:pt x="174851" y="6600"/>
                  <a:pt x="481470" y="0"/>
                </a:cubicBezTo>
                <a:cubicBezTo>
                  <a:pt x="836592" y="36999"/>
                  <a:pt x="905729" y="66074"/>
                  <a:pt x="1307693" y="0"/>
                </a:cubicBezTo>
                <a:cubicBezTo>
                  <a:pt x="1659175" y="-21106"/>
                  <a:pt x="1735450" y="49104"/>
                  <a:pt x="1971761" y="0"/>
                </a:cubicBezTo>
                <a:cubicBezTo>
                  <a:pt x="2215907" y="-76259"/>
                  <a:pt x="2479008" y="66889"/>
                  <a:pt x="2797983" y="0"/>
                </a:cubicBezTo>
                <a:cubicBezTo>
                  <a:pt x="3111775" y="-65651"/>
                  <a:pt x="3126104" y="14891"/>
                  <a:pt x="3407999" y="0"/>
                </a:cubicBezTo>
                <a:cubicBezTo>
                  <a:pt x="3631154" y="-26698"/>
                  <a:pt x="3933950" y="149326"/>
                  <a:pt x="4234222" y="0"/>
                </a:cubicBezTo>
                <a:cubicBezTo>
                  <a:pt x="4471408" y="-40391"/>
                  <a:pt x="4609472" y="94637"/>
                  <a:pt x="4898289" y="0"/>
                </a:cubicBezTo>
                <a:cubicBezTo>
                  <a:pt x="5165609" y="110645"/>
                  <a:pt x="5661087" y="61017"/>
                  <a:pt x="5886669" y="0"/>
                </a:cubicBezTo>
                <a:cubicBezTo>
                  <a:pt x="6147892" y="-161667"/>
                  <a:pt x="6287694" y="362469"/>
                  <a:pt x="6368141" y="823700"/>
                </a:cubicBezTo>
                <a:cubicBezTo>
                  <a:pt x="6363118" y="1141773"/>
                  <a:pt x="6387923" y="1617479"/>
                  <a:pt x="6368141" y="1856042"/>
                </a:cubicBezTo>
                <a:cubicBezTo>
                  <a:pt x="6395115" y="2275323"/>
                  <a:pt x="6363592" y="2467096"/>
                  <a:pt x="6368141" y="2855439"/>
                </a:cubicBezTo>
                <a:cubicBezTo>
                  <a:pt x="6394097" y="3312044"/>
                  <a:pt x="6414382" y="3491473"/>
                  <a:pt x="6368141" y="4118409"/>
                </a:cubicBezTo>
                <a:cubicBezTo>
                  <a:pt x="6305665" y="4717559"/>
                  <a:pt x="6183138" y="4937593"/>
                  <a:pt x="5886669" y="4942114"/>
                </a:cubicBezTo>
                <a:cubicBezTo>
                  <a:pt x="5781185" y="4935867"/>
                  <a:pt x="5543467" y="4777400"/>
                  <a:pt x="5276653" y="4942114"/>
                </a:cubicBezTo>
                <a:cubicBezTo>
                  <a:pt x="5090265" y="4983429"/>
                  <a:pt x="4994589" y="4946987"/>
                  <a:pt x="4845319" y="4942114"/>
                </a:cubicBezTo>
                <a:cubicBezTo>
                  <a:pt x="4721422" y="4944761"/>
                  <a:pt x="4530021" y="4906868"/>
                  <a:pt x="4396378" y="4942114"/>
                </a:cubicBezTo>
                <a:cubicBezTo>
                  <a:pt x="4264248" y="5078950"/>
                  <a:pt x="3869275" y="4909879"/>
                  <a:pt x="3624208" y="4942114"/>
                </a:cubicBezTo>
                <a:cubicBezTo>
                  <a:pt x="3402082" y="5015881"/>
                  <a:pt x="3170727" y="4959867"/>
                  <a:pt x="2743931" y="4942114"/>
                </a:cubicBezTo>
                <a:cubicBezTo>
                  <a:pt x="2318269" y="4980574"/>
                  <a:pt x="2206080" y="4967516"/>
                  <a:pt x="1917708" y="4942114"/>
                </a:cubicBezTo>
                <a:cubicBezTo>
                  <a:pt x="1628986" y="4817199"/>
                  <a:pt x="1399934" y="4931633"/>
                  <a:pt x="1199590" y="4942114"/>
                </a:cubicBezTo>
                <a:cubicBezTo>
                  <a:pt x="1065005" y="4938624"/>
                  <a:pt x="944976" y="4925718"/>
                  <a:pt x="847711" y="4942114"/>
                </a:cubicBezTo>
                <a:cubicBezTo>
                  <a:pt x="750446" y="4958510"/>
                  <a:pt x="590986" y="4939494"/>
                  <a:pt x="481470" y="4942114"/>
                </a:cubicBezTo>
                <a:cubicBezTo>
                  <a:pt x="192679" y="5017845"/>
                  <a:pt x="44867" y="4532247"/>
                  <a:pt x="0" y="4118409"/>
                </a:cubicBezTo>
                <a:cubicBezTo>
                  <a:pt x="-16938" y="3824514"/>
                  <a:pt x="-35615" y="3382504"/>
                  <a:pt x="0" y="3020174"/>
                </a:cubicBezTo>
                <a:cubicBezTo>
                  <a:pt x="10683" y="2666919"/>
                  <a:pt x="1507" y="2093915"/>
                  <a:pt x="0" y="1856042"/>
                </a:cubicBezTo>
                <a:cubicBezTo>
                  <a:pt x="-45364" y="1633059"/>
                  <a:pt x="-67215" y="1122932"/>
                  <a:pt x="0" y="823700"/>
                </a:cubicBezTo>
                <a:close/>
              </a:path>
              <a:path w="6368141" h="4942114" fill="none" stroke="0" extrusionOk="0">
                <a:moveTo>
                  <a:pt x="0" y="823700"/>
                </a:moveTo>
                <a:cubicBezTo>
                  <a:pt x="-48494" y="326321"/>
                  <a:pt x="150433" y="-56782"/>
                  <a:pt x="481470" y="0"/>
                </a:cubicBezTo>
                <a:cubicBezTo>
                  <a:pt x="824010" y="1169"/>
                  <a:pt x="925013" y="41569"/>
                  <a:pt x="1307693" y="0"/>
                </a:cubicBezTo>
                <a:cubicBezTo>
                  <a:pt x="1664204" y="-41174"/>
                  <a:pt x="1728517" y="47389"/>
                  <a:pt x="1971761" y="0"/>
                </a:cubicBezTo>
                <a:cubicBezTo>
                  <a:pt x="2170529" y="-42873"/>
                  <a:pt x="2531539" y="264170"/>
                  <a:pt x="2797983" y="0"/>
                </a:cubicBezTo>
                <a:cubicBezTo>
                  <a:pt x="3120567" y="-65009"/>
                  <a:pt x="3127104" y="-523"/>
                  <a:pt x="3407999" y="0"/>
                </a:cubicBezTo>
                <a:cubicBezTo>
                  <a:pt x="3643074" y="-36030"/>
                  <a:pt x="3985763" y="129880"/>
                  <a:pt x="4234222" y="0"/>
                </a:cubicBezTo>
                <a:cubicBezTo>
                  <a:pt x="4503134" y="41373"/>
                  <a:pt x="4632443" y="32633"/>
                  <a:pt x="4898289" y="0"/>
                </a:cubicBezTo>
                <a:cubicBezTo>
                  <a:pt x="5201251" y="162716"/>
                  <a:pt x="5721904" y="15775"/>
                  <a:pt x="5886669" y="0"/>
                </a:cubicBezTo>
                <a:cubicBezTo>
                  <a:pt x="6056612" y="-41120"/>
                  <a:pt x="6382587" y="425758"/>
                  <a:pt x="6368141" y="823700"/>
                </a:cubicBezTo>
                <a:cubicBezTo>
                  <a:pt x="6388530" y="1011503"/>
                  <a:pt x="6349033" y="1387449"/>
                  <a:pt x="6368141" y="1856042"/>
                </a:cubicBezTo>
                <a:cubicBezTo>
                  <a:pt x="6373978" y="2262197"/>
                  <a:pt x="6394195" y="2492714"/>
                  <a:pt x="6368141" y="2855439"/>
                </a:cubicBezTo>
                <a:cubicBezTo>
                  <a:pt x="6375122" y="3235128"/>
                  <a:pt x="6424461" y="3458381"/>
                  <a:pt x="6368141" y="4118409"/>
                </a:cubicBezTo>
                <a:cubicBezTo>
                  <a:pt x="6359760" y="4819609"/>
                  <a:pt x="6208412" y="5012732"/>
                  <a:pt x="5886669" y="4942114"/>
                </a:cubicBezTo>
                <a:cubicBezTo>
                  <a:pt x="5680416" y="4929339"/>
                  <a:pt x="5508287" y="4713049"/>
                  <a:pt x="5276653" y="4942114"/>
                </a:cubicBezTo>
                <a:cubicBezTo>
                  <a:pt x="5076223" y="4916834"/>
                  <a:pt x="5021608" y="4936063"/>
                  <a:pt x="4836516" y="4942114"/>
                </a:cubicBezTo>
                <a:cubicBezTo>
                  <a:pt x="4636022" y="4965027"/>
                  <a:pt x="4613646" y="5005803"/>
                  <a:pt x="4396378" y="4942114"/>
                </a:cubicBezTo>
                <a:cubicBezTo>
                  <a:pt x="4247613" y="4899138"/>
                  <a:pt x="3901459" y="4947852"/>
                  <a:pt x="3624208" y="4942114"/>
                </a:cubicBezTo>
                <a:cubicBezTo>
                  <a:pt x="3389180" y="4808911"/>
                  <a:pt x="3148354" y="4772418"/>
                  <a:pt x="2743931" y="4942114"/>
                </a:cubicBezTo>
                <a:cubicBezTo>
                  <a:pt x="2318179" y="5038677"/>
                  <a:pt x="2153577" y="4942332"/>
                  <a:pt x="1917708" y="4942114"/>
                </a:cubicBezTo>
                <a:cubicBezTo>
                  <a:pt x="1648765" y="4904545"/>
                  <a:pt x="1419367" y="4994769"/>
                  <a:pt x="1199590" y="4942114"/>
                </a:cubicBezTo>
                <a:cubicBezTo>
                  <a:pt x="936763" y="4955977"/>
                  <a:pt x="641496" y="4921838"/>
                  <a:pt x="481470" y="4942114"/>
                </a:cubicBezTo>
                <a:cubicBezTo>
                  <a:pt x="166475" y="5058558"/>
                  <a:pt x="13285" y="4594458"/>
                  <a:pt x="0" y="4118409"/>
                </a:cubicBezTo>
                <a:cubicBezTo>
                  <a:pt x="51410" y="3735160"/>
                  <a:pt x="-12107" y="3371791"/>
                  <a:pt x="0" y="3020174"/>
                </a:cubicBezTo>
                <a:cubicBezTo>
                  <a:pt x="29206" y="2647741"/>
                  <a:pt x="-49794" y="2155713"/>
                  <a:pt x="0" y="1856042"/>
                </a:cubicBezTo>
                <a:cubicBezTo>
                  <a:pt x="-30150" y="1593066"/>
                  <a:pt x="-19591" y="1026415"/>
                  <a:pt x="0" y="823700"/>
                </a:cubicBezTo>
                <a:close/>
              </a:path>
            </a:pathLst>
          </a:custGeom>
          <a:solidFill>
            <a:schemeClr val="accent4">
              <a:lumMod val="60000"/>
              <a:lumOff val="40000"/>
            </a:schemeClr>
          </a:solidFill>
          <a:ln w="22225">
            <a:solidFill>
              <a:schemeClr val="bg1"/>
            </a:solidFill>
            <a:prstDash val="dash"/>
            <a:extLst>
              <a:ext uri="{C807C97D-BFC1-408E-A445-0C87EB9F89A2}">
                <ask:lineSketchStyleProps xmlns:ask="http://schemas.microsoft.com/office/drawing/2018/sketchyshapes" sd="1219033472">
                  <a:custGeom>
                    <a:avLst/>
                    <a:gdLst>
                      <a:gd name="connsiteX0" fmla="*/ 0 w 7327947"/>
                      <a:gd name="connsiteY0" fmla="*/ 260323 h 1561909"/>
                      <a:gd name="connsiteX1" fmla="*/ 554038 w 7327947"/>
                      <a:gd name="connsiteY1" fmla="*/ 0 h 1561909"/>
                      <a:gd name="connsiteX2" fmla="*/ 1504789 w 7327947"/>
                      <a:gd name="connsiteY2" fmla="*/ 0 h 1561909"/>
                      <a:gd name="connsiteX3" fmla="*/ 2268945 w 7327947"/>
                      <a:gd name="connsiteY3" fmla="*/ 0 h 1561909"/>
                      <a:gd name="connsiteX4" fmla="*/ 3219696 w 7327947"/>
                      <a:gd name="connsiteY4" fmla="*/ 0 h 1561909"/>
                      <a:gd name="connsiteX5" fmla="*/ 3921653 w 7327947"/>
                      <a:gd name="connsiteY5" fmla="*/ 0 h 1561909"/>
                      <a:gd name="connsiteX6" fmla="*/ 4872404 w 7327947"/>
                      <a:gd name="connsiteY6" fmla="*/ 0 h 1561909"/>
                      <a:gd name="connsiteX7" fmla="*/ 5636560 w 7327947"/>
                      <a:gd name="connsiteY7" fmla="*/ 0 h 1561909"/>
                      <a:gd name="connsiteX8" fmla="*/ 6773908 w 7327947"/>
                      <a:gd name="connsiteY8" fmla="*/ 0 h 1561909"/>
                      <a:gd name="connsiteX9" fmla="*/ 7327947 w 7327947"/>
                      <a:gd name="connsiteY9" fmla="*/ 260323 h 1561909"/>
                      <a:gd name="connsiteX10" fmla="*/ 7327947 w 7327947"/>
                      <a:gd name="connsiteY10" fmla="*/ 586585 h 1561909"/>
                      <a:gd name="connsiteX11" fmla="*/ 7327947 w 7327947"/>
                      <a:gd name="connsiteY11" fmla="*/ 902435 h 1561909"/>
                      <a:gd name="connsiteX12" fmla="*/ 7327947 w 7327947"/>
                      <a:gd name="connsiteY12" fmla="*/ 1301585 h 1561909"/>
                      <a:gd name="connsiteX13" fmla="*/ 6773908 w 7327947"/>
                      <a:gd name="connsiteY13" fmla="*/ 1561909 h 1561909"/>
                      <a:gd name="connsiteX14" fmla="*/ 6071951 w 7327947"/>
                      <a:gd name="connsiteY14" fmla="*/ 1561909 h 1561909"/>
                      <a:gd name="connsiteX15" fmla="*/ 5565476 w 7327947"/>
                      <a:gd name="connsiteY15" fmla="*/ 1561909 h 1561909"/>
                      <a:gd name="connsiteX16" fmla="*/ 5059001 w 7327947"/>
                      <a:gd name="connsiteY16" fmla="*/ 1561909 h 1561909"/>
                      <a:gd name="connsiteX17" fmla="*/ 4170449 w 7327947"/>
                      <a:gd name="connsiteY17" fmla="*/ 1561909 h 1561909"/>
                      <a:gd name="connsiteX18" fmla="*/ 3157497 w 7327947"/>
                      <a:gd name="connsiteY18" fmla="*/ 1561909 h 1561909"/>
                      <a:gd name="connsiteX19" fmla="*/ 2206746 w 7327947"/>
                      <a:gd name="connsiteY19" fmla="*/ 1561909 h 1561909"/>
                      <a:gd name="connsiteX20" fmla="*/ 1380393 w 7327947"/>
                      <a:gd name="connsiteY20" fmla="*/ 1561909 h 1561909"/>
                      <a:gd name="connsiteX21" fmla="*/ 554038 w 7327947"/>
                      <a:gd name="connsiteY21" fmla="*/ 1561909 h 1561909"/>
                      <a:gd name="connsiteX22" fmla="*/ 0 w 7327947"/>
                      <a:gd name="connsiteY22" fmla="*/ 1301585 h 1561909"/>
                      <a:gd name="connsiteX23" fmla="*/ 0 w 7327947"/>
                      <a:gd name="connsiteY23" fmla="*/ 954498 h 1561909"/>
                      <a:gd name="connsiteX24" fmla="*/ 0 w 7327947"/>
                      <a:gd name="connsiteY24" fmla="*/ 586585 h 1561909"/>
                      <a:gd name="connsiteX25" fmla="*/ 0 w 7327947"/>
                      <a:gd name="connsiteY25" fmla="*/ 260323 h 1561909"/>
                      <a:gd name="connsiteX0" fmla="*/ 0 w 7327947"/>
                      <a:gd name="connsiteY0" fmla="*/ 260323 h 1561909"/>
                      <a:gd name="connsiteX1" fmla="*/ 554038 w 7327947"/>
                      <a:gd name="connsiteY1" fmla="*/ 0 h 1561909"/>
                      <a:gd name="connsiteX2" fmla="*/ 1566988 w 7327947"/>
                      <a:gd name="connsiteY2" fmla="*/ 0 h 1561909"/>
                      <a:gd name="connsiteX3" fmla="*/ 2393343 w 7327947"/>
                      <a:gd name="connsiteY3" fmla="*/ 0 h 1561909"/>
                      <a:gd name="connsiteX4" fmla="*/ 3157497 w 7327947"/>
                      <a:gd name="connsiteY4" fmla="*/ 0 h 1561909"/>
                      <a:gd name="connsiteX5" fmla="*/ 4108250 w 7327947"/>
                      <a:gd name="connsiteY5" fmla="*/ 0 h 1561909"/>
                      <a:gd name="connsiteX6" fmla="*/ 4934603 w 7327947"/>
                      <a:gd name="connsiteY6" fmla="*/ 0 h 1561909"/>
                      <a:gd name="connsiteX7" fmla="*/ 5461337 w 7327947"/>
                      <a:gd name="connsiteY7" fmla="*/ 0 h 1561909"/>
                      <a:gd name="connsiteX8" fmla="*/ 5947553 w 7327947"/>
                      <a:gd name="connsiteY8" fmla="*/ 0 h 1561909"/>
                      <a:gd name="connsiteX9" fmla="*/ 6773908 w 7327947"/>
                      <a:gd name="connsiteY9" fmla="*/ 0 h 1561909"/>
                      <a:gd name="connsiteX10" fmla="*/ 7327947 w 7327947"/>
                      <a:gd name="connsiteY10" fmla="*/ 260323 h 1561909"/>
                      <a:gd name="connsiteX11" fmla="*/ 7327947 w 7327947"/>
                      <a:gd name="connsiteY11" fmla="*/ 586585 h 1561909"/>
                      <a:gd name="connsiteX12" fmla="*/ 7327947 w 7327947"/>
                      <a:gd name="connsiteY12" fmla="*/ 933672 h 1561909"/>
                      <a:gd name="connsiteX13" fmla="*/ 7327947 w 7327947"/>
                      <a:gd name="connsiteY13" fmla="*/ 1301585 h 1561909"/>
                      <a:gd name="connsiteX14" fmla="*/ 6773908 w 7327947"/>
                      <a:gd name="connsiteY14" fmla="*/ 1561909 h 1561909"/>
                      <a:gd name="connsiteX15" fmla="*/ 5885356 w 7327947"/>
                      <a:gd name="connsiteY15" fmla="*/ 1561909 h 1561909"/>
                      <a:gd name="connsiteX16" fmla="*/ 4996802 w 7327947"/>
                      <a:gd name="connsiteY16" fmla="*/ 1561909 h 1561909"/>
                      <a:gd name="connsiteX17" fmla="*/ 3983852 w 7327947"/>
                      <a:gd name="connsiteY17" fmla="*/ 1561909 h 1561909"/>
                      <a:gd name="connsiteX18" fmla="*/ 3095300 w 7327947"/>
                      <a:gd name="connsiteY18" fmla="*/ 1561909 h 1561909"/>
                      <a:gd name="connsiteX19" fmla="*/ 2393343 w 7327947"/>
                      <a:gd name="connsiteY19" fmla="*/ 1561909 h 1561909"/>
                      <a:gd name="connsiteX20" fmla="*/ 1629187 w 7327947"/>
                      <a:gd name="connsiteY20" fmla="*/ 1561909 h 1561909"/>
                      <a:gd name="connsiteX21" fmla="*/ 554038 w 7327947"/>
                      <a:gd name="connsiteY21" fmla="*/ 1561909 h 1561909"/>
                      <a:gd name="connsiteX22" fmla="*/ 0 w 7327947"/>
                      <a:gd name="connsiteY22" fmla="*/ 1301585 h 1561909"/>
                      <a:gd name="connsiteX23" fmla="*/ 0 w 7327947"/>
                      <a:gd name="connsiteY23" fmla="*/ 975323 h 1561909"/>
                      <a:gd name="connsiteX24" fmla="*/ 0 w 7327947"/>
                      <a:gd name="connsiteY24" fmla="*/ 659473 h 1561909"/>
                      <a:gd name="connsiteX25" fmla="*/ 0 w 7327947"/>
                      <a:gd name="connsiteY25" fmla="*/ 260323 h 1561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327947" h="1561909" fill="none" extrusionOk="0">
                        <a:moveTo>
                          <a:pt x="0" y="260323"/>
                        </a:moveTo>
                        <a:cubicBezTo>
                          <a:pt x="5175" y="113461"/>
                          <a:pt x="246012" y="-25460"/>
                          <a:pt x="554038" y="0"/>
                        </a:cubicBezTo>
                        <a:cubicBezTo>
                          <a:pt x="915630" y="-1514"/>
                          <a:pt x="1088423" y="12928"/>
                          <a:pt x="1504789" y="0"/>
                        </a:cubicBezTo>
                        <a:cubicBezTo>
                          <a:pt x="1919738" y="-14274"/>
                          <a:pt x="1991563" y="11147"/>
                          <a:pt x="2268945" y="0"/>
                        </a:cubicBezTo>
                        <a:cubicBezTo>
                          <a:pt x="2557587" y="-4546"/>
                          <a:pt x="2844102" y="74435"/>
                          <a:pt x="3219696" y="0"/>
                        </a:cubicBezTo>
                        <a:cubicBezTo>
                          <a:pt x="3585875" y="-20709"/>
                          <a:pt x="3590757" y="4167"/>
                          <a:pt x="3921653" y="0"/>
                        </a:cubicBezTo>
                        <a:cubicBezTo>
                          <a:pt x="4262198" y="-8441"/>
                          <a:pt x="4614765" y="33738"/>
                          <a:pt x="4872404" y="0"/>
                        </a:cubicBezTo>
                        <a:cubicBezTo>
                          <a:pt x="5185265" y="22030"/>
                          <a:pt x="5342771" y="5685"/>
                          <a:pt x="5636560" y="0"/>
                        </a:cubicBezTo>
                        <a:cubicBezTo>
                          <a:pt x="5976223" y="50047"/>
                          <a:pt x="6527890" y="1260"/>
                          <a:pt x="6773908" y="0"/>
                        </a:cubicBezTo>
                        <a:cubicBezTo>
                          <a:pt x="7074557" y="-8327"/>
                          <a:pt x="7289057" y="122088"/>
                          <a:pt x="7327947" y="260323"/>
                        </a:cubicBezTo>
                        <a:cubicBezTo>
                          <a:pt x="7315608" y="305039"/>
                          <a:pt x="7304712" y="434941"/>
                          <a:pt x="7327947" y="586585"/>
                        </a:cubicBezTo>
                        <a:cubicBezTo>
                          <a:pt x="7331513" y="713613"/>
                          <a:pt x="7324696" y="776619"/>
                          <a:pt x="7327947" y="902435"/>
                        </a:cubicBezTo>
                        <a:cubicBezTo>
                          <a:pt x="7320057" y="1026261"/>
                          <a:pt x="7380097" y="1109343"/>
                          <a:pt x="7327947" y="1301585"/>
                        </a:cubicBezTo>
                        <a:cubicBezTo>
                          <a:pt x="7390466" y="1519938"/>
                          <a:pt x="7170538" y="1589229"/>
                          <a:pt x="6773908" y="1561909"/>
                        </a:cubicBezTo>
                        <a:cubicBezTo>
                          <a:pt x="6603917" y="1559185"/>
                          <a:pt x="6364526" y="1504088"/>
                          <a:pt x="6071951" y="1561909"/>
                        </a:cubicBezTo>
                        <a:cubicBezTo>
                          <a:pt x="5841083" y="1554770"/>
                          <a:pt x="5788671" y="1558360"/>
                          <a:pt x="5565476" y="1561909"/>
                        </a:cubicBezTo>
                        <a:cubicBezTo>
                          <a:pt x="5342282" y="1565458"/>
                          <a:pt x="5299791" y="1580155"/>
                          <a:pt x="5059001" y="1561909"/>
                        </a:cubicBezTo>
                        <a:cubicBezTo>
                          <a:pt x="4890588" y="1530217"/>
                          <a:pt x="4454434" y="1569433"/>
                          <a:pt x="4170449" y="1561909"/>
                        </a:cubicBezTo>
                        <a:cubicBezTo>
                          <a:pt x="3932677" y="1505563"/>
                          <a:pt x="3668850" y="1507605"/>
                          <a:pt x="3157497" y="1561909"/>
                        </a:cubicBezTo>
                        <a:cubicBezTo>
                          <a:pt x="2655395" y="1585803"/>
                          <a:pt x="2511327" y="1557175"/>
                          <a:pt x="2206746" y="1561909"/>
                        </a:cubicBezTo>
                        <a:cubicBezTo>
                          <a:pt x="1893760" y="1555544"/>
                          <a:pt x="1666593" y="1579068"/>
                          <a:pt x="1380393" y="1561909"/>
                        </a:cubicBezTo>
                        <a:cubicBezTo>
                          <a:pt x="1048435" y="1559311"/>
                          <a:pt x="749655" y="1545987"/>
                          <a:pt x="554038" y="1561909"/>
                        </a:cubicBezTo>
                        <a:cubicBezTo>
                          <a:pt x="231101" y="1576913"/>
                          <a:pt x="34800" y="1459146"/>
                          <a:pt x="0" y="1301585"/>
                        </a:cubicBezTo>
                        <a:cubicBezTo>
                          <a:pt x="-19382" y="1173704"/>
                          <a:pt x="-12338" y="1074704"/>
                          <a:pt x="0" y="954498"/>
                        </a:cubicBezTo>
                        <a:cubicBezTo>
                          <a:pt x="26182" y="835509"/>
                          <a:pt x="-15751" y="678789"/>
                          <a:pt x="0" y="586585"/>
                        </a:cubicBezTo>
                        <a:cubicBezTo>
                          <a:pt x="-15882" y="487366"/>
                          <a:pt x="-15927" y="330112"/>
                          <a:pt x="0" y="260323"/>
                        </a:cubicBezTo>
                        <a:close/>
                      </a:path>
                      <a:path w="7327947" h="1561909" stroke="0" extrusionOk="0">
                        <a:moveTo>
                          <a:pt x="0" y="260323"/>
                        </a:moveTo>
                        <a:cubicBezTo>
                          <a:pt x="-49330" y="114878"/>
                          <a:pt x="212863" y="28958"/>
                          <a:pt x="554038" y="0"/>
                        </a:cubicBezTo>
                        <a:cubicBezTo>
                          <a:pt x="1012582" y="28376"/>
                          <a:pt x="1201855" y="8744"/>
                          <a:pt x="1566988" y="0"/>
                        </a:cubicBezTo>
                        <a:cubicBezTo>
                          <a:pt x="1899037" y="7043"/>
                          <a:pt x="2194695" y="-55896"/>
                          <a:pt x="2393343" y="0"/>
                        </a:cubicBezTo>
                        <a:cubicBezTo>
                          <a:pt x="2597537" y="-2433"/>
                          <a:pt x="2911649" y="-38351"/>
                          <a:pt x="3157497" y="0"/>
                        </a:cubicBezTo>
                        <a:cubicBezTo>
                          <a:pt x="3498250" y="-38526"/>
                          <a:pt x="3774400" y="-10312"/>
                          <a:pt x="4108250" y="0"/>
                        </a:cubicBezTo>
                        <a:cubicBezTo>
                          <a:pt x="4465181" y="-1433"/>
                          <a:pt x="4548034" y="-1329"/>
                          <a:pt x="4934603" y="0"/>
                        </a:cubicBezTo>
                        <a:cubicBezTo>
                          <a:pt x="5049844" y="25894"/>
                          <a:pt x="5321615" y="-11609"/>
                          <a:pt x="5461337" y="0"/>
                        </a:cubicBezTo>
                        <a:cubicBezTo>
                          <a:pt x="5601059" y="11609"/>
                          <a:pt x="5776204" y="-587"/>
                          <a:pt x="5947553" y="0"/>
                        </a:cubicBezTo>
                        <a:cubicBezTo>
                          <a:pt x="6232970" y="46460"/>
                          <a:pt x="6557424" y="-22491"/>
                          <a:pt x="6773908" y="0"/>
                        </a:cubicBezTo>
                        <a:cubicBezTo>
                          <a:pt x="7085065" y="-20514"/>
                          <a:pt x="7320360" y="109549"/>
                          <a:pt x="7327947" y="260323"/>
                        </a:cubicBezTo>
                        <a:cubicBezTo>
                          <a:pt x="7328089" y="397441"/>
                          <a:pt x="7357446" y="441356"/>
                          <a:pt x="7327947" y="586585"/>
                        </a:cubicBezTo>
                        <a:cubicBezTo>
                          <a:pt x="7314696" y="729386"/>
                          <a:pt x="7333781" y="868522"/>
                          <a:pt x="7327947" y="933672"/>
                        </a:cubicBezTo>
                        <a:cubicBezTo>
                          <a:pt x="7320161" y="1006824"/>
                          <a:pt x="7347921" y="1131690"/>
                          <a:pt x="7327947" y="1301585"/>
                        </a:cubicBezTo>
                        <a:cubicBezTo>
                          <a:pt x="7355183" y="1402844"/>
                          <a:pt x="7148355" y="1525504"/>
                          <a:pt x="6773908" y="1561909"/>
                        </a:cubicBezTo>
                        <a:cubicBezTo>
                          <a:pt x="6600895" y="1581507"/>
                          <a:pt x="6205677" y="1542233"/>
                          <a:pt x="5885356" y="1561909"/>
                        </a:cubicBezTo>
                        <a:cubicBezTo>
                          <a:pt x="5599037" y="1570818"/>
                          <a:pt x="5307932" y="1499325"/>
                          <a:pt x="4996802" y="1561909"/>
                        </a:cubicBezTo>
                        <a:cubicBezTo>
                          <a:pt x="4774166" y="1614393"/>
                          <a:pt x="4439894" y="1506770"/>
                          <a:pt x="3983852" y="1561909"/>
                        </a:cubicBezTo>
                        <a:cubicBezTo>
                          <a:pt x="3607761" y="1581421"/>
                          <a:pt x="3454639" y="1549077"/>
                          <a:pt x="3095300" y="1561909"/>
                        </a:cubicBezTo>
                        <a:cubicBezTo>
                          <a:pt x="2726043" y="1548258"/>
                          <a:pt x="2559805" y="1561067"/>
                          <a:pt x="2393343" y="1561909"/>
                        </a:cubicBezTo>
                        <a:cubicBezTo>
                          <a:pt x="2205869" y="1564333"/>
                          <a:pt x="1978148" y="1518695"/>
                          <a:pt x="1629187" y="1561909"/>
                        </a:cubicBezTo>
                        <a:cubicBezTo>
                          <a:pt x="1226670" y="1521567"/>
                          <a:pt x="805949" y="1609808"/>
                          <a:pt x="554038" y="1561909"/>
                        </a:cubicBezTo>
                        <a:cubicBezTo>
                          <a:pt x="345662" y="1577710"/>
                          <a:pt x="50973" y="1473078"/>
                          <a:pt x="0" y="1301585"/>
                        </a:cubicBezTo>
                        <a:cubicBezTo>
                          <a:pt x="-12673" y="1165966"/>
                          <a:pt x="-20548" y="1051468"/>
                          <a:pt x="0" y="975323"/>
                        </a:cubicBezTo>
                        <a:cubicBezTo>
                          <a:pt x="23142" y="926589"/>
                          <a:pt x="17301" y="757332"/>
                          <a:pt x="0" y="659473"/>
                        </a:cubicBezTo>
                        <a:cubicBezTo>
                          <a:pt x="-5375" y="552440"/>
                          <a:pt x="2979" y="335913"/>
                          <a:pt x="0" y="260323"/>
                        </a:cubicBezTo>
                        <a:close/>
                      </a:path>
                      <a:path w="7327947" h="1561909" fill="none" stroke="0" extrusionOk="0">
                        <a:moveTo>
                          <a:pt x="0" y="260323"/>
                        </a:moveTo>
                        <a:cubicBezTo>
                          <a:pt x="-57932" y="87295"/>
                          <a:pt x="174236" y="15429"/>
                          <a:pt x="554038" y="0"/>
                        </a:cubicBezTo>
                        <a:cubicBezTo>
                          <a:pt x="959795" y="11511"/>
                          <a:pt x="1054606" y="18823"/>
                          <a:pt x="1504789" y="0"/>
                        </a:cubicBezTo>
                        <a:cubicBezTo>
                          <a:pt x="1920132" y="-11963"/>
                          <a:pt x="1986341" y="14979"/>
                          <a:pt x="2268945" y="0"/>
                        </a:cubicBezTo>
                        <a:cubicBezTo>
                          <a:pt x="2518275" y="-19925"/>
                          <a:pt x="2875117" y="30151"/>
                          <a:pt x="3219696" y="0"/>
                        </a:cubicBezTo>
                        <a:cubicBezTo>
                          <a:pt x="3582477" y="-21884"/>
                          <a:pt x="3594610" y="3782"/>
                          <a:pt x="3921653" y="0"/>
                        </a:cubicBezTo>
                        <a:cubicBezTo>
                          <a:pt x="4239147" y="-10628"/>
                          <a:pt x="4526063" y="44507"/>
                          <a:pt x="4872404" y="0"/>
                        </a:cubicBezTo>
                        <a:cubicBezTo>
                          <a:pt x="5164929" y="-13713"/>
                          <a:pt x="5312378" y="20647"/>
                          <a:pt x="5636560" y="0"/>
                        </a:cubicBezTo>
                        <a:cubicBezTo>
                          <a:pt x="5983619" y="37543"/>
                          <a:pt x="6548667" y="13952"/>
                          <a:pt x="6773908" y="0"/>
                        </a:cubicBezTo>
                        <a:cubicBezTo>
                          <a:pt x="7054537" y="-32597"/>
                          <a:pt x="7264325" y="119234"/>
                          <a:pt x="7327947" y="260323"/>
                        </a:cubicBezTo>
                        <a:cubicBezTo>
                          <a:pt x="7305434" y="340813"/>
                          <a:pt x="7322419" y="489796"/>
                          <a:pt x="7327947" y="586585"/>
                        </a:cubicBezTo>
                        <a:cubicBezTo>
                          <a:pt x="7342593" y="721314"/>
                          <a:pt x="7326515" y="768153"/>
                          <a:pt x="7327947" y="902435"/>
                        </a:cubicBezTo>
                        <a:cubicBezTo>
                          <a:pt x="7334509" y="1037675"/>
                          <a:pt x="7370020" y="1106452"/>
                          <a:pt x="7327947" y="1301585"/>
                        </a:cubicBezTo>
                        <a:cubicBezTo>
                          <a:pt x="7305790" y="1486023"/>
                          <a:pt x="7088758" y="1558981"/>
                          <a:pt x="6773908" y="1561909"/>
                        </a:cubicBezTo>
                        <a:cubicBezTo>
                          <a:pt x="6609347" y="1551557"/>
                          <a:pt x="6345317" y="1517553"/>
                          <a:pt x="6071951" y="1561909"/>
                        </a:cubicBezTo>
                        <a:cubicBezTo>
                          <a:pt x="5853997" y="1572740"/>
                          <a:pt x="5727098" y="1562603"/>
                          <a:pt x="5575606" y="1561909"/>
                        </a:cubicBezTo>
                        <a:cubicBezTo>
                          <a:pt x="5424114" y="1561215"/>
                          <a:pt x="5195018" y="1554360"/>
                          <a:pt x="5059001" y="1561909"/>
                        </a:cubicBezTo>
                        <a:cubicBezTo>
                          <a:pt x="4852167" y="1605950"/>
                          <a:pt x="4432973" y="1564485"/>
                          <a:pt x="4170449" y="1561909"/>
                        </a:cubicBezTo>
                        <a:cubicBezTo>
                          <a:pt x="3898034" y="1587790"/>
                          <a:pt x="3645770" y="1556331"/>
                          <a:pt x="3157497" y="1561909"/>
                        </a:cubicBezTo>
                        <a:cubicBezTo>
                          <a:pt x="2662115" y="1574256"/>
                          <a:pt x="2524095" y="1576436"/>
                          <a:pt x="2206746" y="1561909"/>
                        </a:cubicBezTo>
                        <a:cubicBezTo>
                          <a:pt x="1888236" y="1535910"/>
                          <a:pt x="1638984" y="1570478"/>
                          <a:pt x="1380393" y="1561909"/>
                        </a:cubicBezTo>
                        <a:cubicBezTo>
                          <a:pt x="1086646" y="1562094"/>
                          <a:pt x="748142" y="1564705"/>
                          <a:pt x="554038" y="1561909"/>
                        </a:cubicBezTo>
                        <a:cubicBezTo>
                          <a:pt x="234677" y="1598128"/>
                          <a:pt x="31125" y="1422426"/>
                          <a:pt x="0" y="1301585"/>
                        </a:cubicBezTo>
                        <a:cubicBezTo>
                          <a:pt x="25020" y="1196791"/>
                          <a:pt x="-35246" y="1049745"/>
                          <a:pt x="0" y="954498"/>
                        </a:cubicBezTo>
                        <a:cubicBezTo>
                          <a:pt x="46888" y="844301"/>
                          <a:pt x="272" y="671205"/>
                          <a:pt x="0" y="586585"/>
                        </a:cubicBezTo>
                        <a:cubicBezTo>
                          <a:pt x="-3689" y="505118"/>
                          <a:pt x="-18973" y="346520"/>
                          <a:pt x="0" y="260323"/>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en-US" sz="3200" dirty="0">
                <a:solidFill>
                  <a:srgbClr val="002060"/>
                </a:solidFill>
                <a:latin typeface="Cambria" panose="02040503050406030204" pitchFamily="18" charset="0"/>
                <a:ea typeface="Cambria" panose="02040503050406030204" pitchFamily="18" charset="0"/>
              </a:rPr>
              <a:t>   </a:t>
            </a:r>
            <a:r>
              <a:rPr lang="vi-VN" sz="3200" dirty="0">
                <a:solidFill>
                  <a:srgbClr val="002060"/>
                </a:solidFill>
                <a:latin typeface="Cambria" panose="02040503050406030204" pitchFamily="18" charset="0"/>
                <a:ea typeface="Cambria" panose="02040503050406030204" pitchFamily="18" charset="0"/>
              </a:rPr>
              <a:t>Giữ an toàn trên không gian mạng:  không để lộ thông tin, hình ảnh nhạy cảm, không kết bạn với người lạ, không chia sẻ định vị khi đang sử dụng ứng dụng trên mạng, thoát khỏi ứng dụng khi không dùng… Chia sẻ với bố mẹ, thầy cô, người tin tưởng gọi điện đến tổng đài 111... khi gặp các rắc rối.</a:t>
            </a:r>
            <a:endParaRPr kumimoji="0" lang="vi-VN"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pic>
        <p:nvPicPr>
          <p:cNvPr id="3" name="Picture 2">
            <a:extLst>
              <a:ext uri="{FF2B5EF4-FFF2-40B4-BE49-F238E27FC236}">
                <a16:creationId xmlns:a16="http://schemas.microsoft.com/office/drawing/2014/main" id="{CBB4C018-DC72-2357-2BE2-83C1F517D98F}"/>
              </a:ext>
            </a:extLst>
          </p:cNvPr>
          <p:cNvPicPr>
            <a:picLocks noChangeAspect="1"/>
          </p:cNvPicPr>
          <p:nvPr/>
        </p:nvPicPr>
        <p:blipFill>
          <a:blip r:embed="rId3"/>
          <a:stretch>
            <a:fillRect/>
          </a:stretch>
        </p:blipFill>
        <p:spPr>
          <a:xfrm>
            <a:off x="470127" y="1759404"/>
            <a:ext cx="4362501" cy="3672568"/>
          </a:xfrm>
          <a:prstGeom prst="rect">
            <a:avLst/>
          </a:prstGeom>
        </p:spPr>
      </p:pic>
    </p:spTree>
    <p:extLst>
      <p:ext uri="{BB962C8B-B14F-4D97-AF65-F5344CB8AC3E}">
        <p14:creationId xmlns:p14="http://schemas.microsoft.com/office/powerpoint/2010/main" val="31371071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with medium confidence">
            <a:extLst>
              <a:ext uri="{FF2B5EF4-FFF2-40B4-BE49-F238E27FC236}">
                <a16:creationId xmlns:a16="http://schemas.microsoft.com/office/drawing/2014/main" id="{3ADA7D20-8D30-4696-8EFC-2E569035D5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5626807"/>
          </a:xfrm>
          <a:prstGeom prst="rect">
            <a:avLst/>
          </a:prstGeom>
        </p:spPr>
      </p:pic>
      <p:sp>
        <p:nvSpPr>
          <p:cNvPr id="7" name="Rectangle: Rounded Corners 6">
            <a:extLst>
              <a:ext uri="{FF2B5EF4-FFF2-40B4-BE49-F238E27FC236}">
                <a16:creationId xmlns:a16="http://schemas.microsoft.com/office/drawing/2014/main" id="{7EC76B61-C6C6-40CE-98E2-49DE3E554C08}"/>
              </a:ext>
            </a:extLst>
          </p:cNvPr>
          <p:cNvSpPr/>
          <p:nvPr/>
        </p:nvSpPr>
        <p:spPr>
          <a:xfrm>
            <a:off x="236305" y="308225"/>
            <a:ext cx="11712539" cy="6226139"/>
          </a:xfrm>
          <a:custGeom>
            <a:avLst/>
            <a:gdLst>
              <a:gd name="connsiteX0" fmla="*/ 0 w 11712539"/>
              <a:gd name="connsiteY0" fmla="*/ 1037711 h 6226139"/>
              <a:gd name="connsiteX1" fmla="*/ 1037711 w 11712539"/>
              <a:gd name="connsiteY1" fmla="*/ 0 h 6226139"/>
              <a:gd name="connsiteX2" fmla="*/ 1797343 w 11712539"/>
              <a:gd name="connsiteY2" fmla="*/ 0 h 6226139"/>
              <a:gd name="connsiteX3" fmla="*/ 2171489 w 11712539"/>
              <a:gd name="connsiteY3" fmla="*/ 0 h 6226139"/>
              <a:gd name="connsiteX4" fmla="*/ 2449265 w 11712539"/>
              <a:gd name="connsiteY4" fmla="*/ 0 h 6226139"/>
              <a:gd name="connsiteX5" fmla="*/ 3112526 w 11712539"/>
              <a:gd name="connsiteY5" fmla="*/ 0 h 6226139"/>
              <a:gd name="connsiteX6" fmla="*/ 3486672 w 11712539"/>
              <a:gd name="connsiteY6" fmla="*/ 0 h 6226139"/>
              <a:gd name="connsiteX7" fmla="*/ 4246304 w 11712539"/>
              <a:gd name="connsiteY7" fmla="*/ 0 h 6226139"/>
              <a:gd name="connsiteX8" fmla="*/ 4620451 w 11712539"/>
              <a:gd name="connsiteY8" fmla="*/ 0 h 6226139"/>
              <a:gd name="connsiteX9" fmla="*/ 4994598 w 11712539"/>
              <a:gd name="connsiteY9" fmla="*/ 0 h 6226139"/>
              <a:gd name="connsiteX10" fmla="*/ 5272374 w 11712539"/>
              <a:gd name="connsiteY10" fmla="*/ 0 h 6226139"/>
              <a:gd name="connsiteX11" fmla="*/ 5742892 w 11712539"/>
              <a:gd name="connsiteY11" fmla="*/ 0 h 6226139"/>
              <a:gd name="connsiteX12" fmla="*/ 6213410 w 11712539"/>
              <a:gd name="connsiteY12" fmla="*/ 0 h 6226139"/>
              <a:gd name="connsiteX13" fmla="*/ 6683928 w 11712539"/>
              <a:gd name="connsiteY13" fmla="*/ 0 h 6226139"/>
              <a:gd name="connsiteX14" fmla="*/ 7347188 w 11712539"/>
              <a:gd name="connsiteY14" fmla="*/ 0 h 6226139"/>
              <a:gd name="connsiteX15" fmla="*/ 7721335 w 11712539"/>
              <a:gd name="connsiteY15" fmla="*/ 0 h 6226139"/>
              <a:gd name="connsiteX16" fmla="*/ 8288224 w 11712539"/>
              <a:gd name="connsiteY16" fmla="*/ 0 h 6226139"/>
              <a:gd name="connsiteX17" fmla="*/ 8662371 w 11712539"/>
              <a:gd name="connsiteY17" fmla="*/ 0 h 6226139"/>
              <a:gd name="connsiteX18" fmla="*/ 9422003 w 11712539"/>
              <a:gd name="connsiteY18" fmla="*/ 0 h 6226139"/>
              <a:gd name="connsiteX19" fmla="*/ 9892521 w 11712539"/>
              <a:gd name="connsiteY19" fmla="*/ 0 h 6226139"/>
              <a:gd name="connsiteX20" fmla="*/ 10170297 w 11712539"/>
              <a:gd name="connsiteY20" fmla="*/ 0 h 6226139"/>
              <a:gd name="connsiteX21" fmla="*/ 10674828 w 11712539"/>
              <a:gd name="connsiteY21" fmla="*/ 0 h 6226139"/>
              <a:gd name="connsiteX22" fmla="*/ 11712539 w 11712539"/>
              <a:gd name="connsiteY22" fmla="*/ 1037711 h 6226139"/>
              <a:gd name="connsiteX23" fmla="*/ 11712539 w 11712539"/>
              <a:gd name="connsiteY23" fmla="*/ 1713685 h 6226139"/>
              <a:gd name="connsiteX24" fmla="*/ 11712539 w 11712539"/>
              <a:gd name="connsiteY24" fmla="*/ 2223630 h 6226139"/>
              <a:gd name="connsiteX25" fmla="*/ 11712539 w 11712539"/>
              <a:gd name="connsiteY25" fmla="*/ 2733575 h 6226139"/>
              <a:gd name="connsiteX26" fmla="*/ 11712539 w 11712539"/>
              <a:gd name="connsiteY26" fmla="*/ 3326535 h 6226139"/>
              <a:gd name="connsiteX27" fmla="*/ 11712539 w 11712539"/>
              <a:gd name="connsiteY27" fmla="*/ 3919495 h 6226139"/>
              <a:gd name="connsiteX28" fmla="*/ 11712539 w 11712539"/>
              <a:gd name="connsiteY28" fmla="*/ 4595468 h 6226139"/>
              <a:gd name="connsiteX29" fmla="*/ 11712539 w 11712539"/>
              <a:gd name="connsiteY29" fmla="*/ 5188428 h 6226139"/>
              <a:gd name="connsiteX30" fmla="*/ 10674828 w 11712539"/>
              <a:gd name="connsiteY30" fmla="*/ 6226139 h 6226139"/>
              <a:gd name="connsiteX31" fmla="*/ 10107939 w 11712539"/>
              <a:gd name="connsiteY31" fmla="*/ 6226139 h 6226139"/>
              <a:gd name="connsiteX32" fmla="*/ 9637421 w 11712539"/>
              <a:gd name="connsiteY32" fmla="*/ 6226139 h 6226139"/>
              <a:gd name="connsiteX33" fmla="*/ 9359645 w 11712539"/>
              <a:gd name="connsiteY33" fmla="*/ 6226139 h 6226139"/>
              <a:gd name="connsiteX34" fmla="*/ 8600013 w 11712539"/>
              <a:gd name="connsiteY34" fmla="*/ 6226139 h 6226139"/>
              <a:gd name="connsiteX35" fmla="*/ 8322238 w 11712539"/>
              <a:gd name="connsiteY35" fmla="*/ 6226139 h 6226139"/>
              <a:gd name="connsiteX36" fmla="*/ 7658977 w 11712539"/>
              <a:gd name="connsiteY36" fmla="*/ 6226139 h 6226139"/>
              <a:gd name="connsiteX37" fmla="*/ 7188459 w 11712539"/>
              <a:gd name="connsiteY37" fmla="*/ 6226139 h 6226139"/>
              <a:gd name="connsiteX38" fmla="*/ 6814312 w 11712539"/>
              <a:gd name="connsiteY38" fmla="*/ 6226139 h 6226139"/>
              <a:gd name="connsiteX39" fmla="*/ 6343794 w 11712539"/>
              <a:gd name="connsiteY39" fmla="*/ 6226139 h 6226139"/>
              <a:gd name="connsiteX40" fmla="*/ 5680534 w 11712539"/>
              <a:gd name="connsiteY40" fmla="*/ 6226139 h 6226139"/>
              <a:gd name="connsiteX41" fmla="*/ 5017273 w 11712539"/>
              <a:gd name="connsiteY41" fmla="*/ 6226139 h 6226139"/>
              <a:gd name="connsiteX42" fmla="*/ 4546755 w 11712539"/>
              <a:gd name="connsiteY42" fmla="*/ 6226139 h 6226139"/>
              <a:gd name="connsiteX43" fmla="*/ 4076237 w 11712539"/>
              <a:gd name="connsiteY43" fmla="*/ 6226139 h 6226139"/>
              <a:gd name="connsiteX44" fmla="*/ 3412977 w 11712539"/>
              <a:gd name="connsiteY44" fmla="*/ 6226139 h 6226139"/>
              <a:gd name="connsiteX45" fmla="*/ 3038830 w 11712539"/>
              <a:gd name="connsiteY45" fmla="*/ 6226139 h 6226139"/>
              <a:gd name="connsiteX46" fmla="*/ 2761054 w 11712539"/>
              <a:gd name="connsiteY46" fmla="*/ 6226139 h 6226139"/>
              <a:gd name="connsiteX47" fmla="*/ 2001423 w 11712539"/>
              <a:gd name="connsiteY47" fmla="*/ 6226139 h 6226139"/>
              <a:gd name="connsiteX48" fmla="*/ 1723647 w 11712539"/>
              <a:gd name="connsiteY48" fmla="*/ 6226139 h 6226139"/>
              <a:gd name="connsiteX49" fmla="*/ 1037711 w 11712539"/>
              <a:gd name="connsiteY49" fmla="*/ 6226139 h 6226139"/>
              <a:gd name="connsiteX50" fmla="*/ 0 w 11712539"/>
              <a:gd name="connsiteY50" fmla="*/ 5188428 h 6226139"/>
              <a:gd name="connsiteX51" fmla="*/ 0 w 11712539"/>
              <a:gd name="connsiteY51" fmla="*/ 4719990 h 6226139"/>
              <a:gd name="connsiteX52" fmla="*/ 0 w 11712539"/>
              <a:gd name="connsiteY52" fmla="*/ 4168538 h 6226139"/>
              <a:gd name="connsiteX53" fmla="*/ 0 w 11712539"/>
              <a:gd name="connsiteY53" fmla="*/ 3492564 h 6226139"/>
              <a:gd name="connsiteX54" fmla="*/ 0 w 11712539"/>
              <a:gd name="connsiteY54" fmla="*/ 2982618 h 6226139"/>
              <a:gd name="connsiteX55" fmla="*/ 0 w 11712539"/>
              <a:gd name="connsiteY55" fmla="*/ 2514180 h 6226139"/>
              <a:gd name="connsiteX56" fmla="*/ 0 w 11712539"/>
              <a:gd name="connsiteY56" fmla="*/ 1838206 h 6226139"/>
              <a:gd name="connsiteX57" fmla="*/ 0 w 11712539"/>
              <a:gd name="connsiteY57" fmla="*/ 1037711 h 622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712539" h="6226139" fill="none" extrusionOk="0">
                <a:moveTo>
                  <a:pt x="0" y="1037711"/>
                </a:moveTo>
                <a:cubicBezTo>
                  <a:pt x="11841" y="480803"/>
                  <a:pt x="518572" y="86786"/>
                  <a:pt x="1037711" y="0"/>
                </a:cubicBezTo>
                <a:cubicBezTo>
                  <a:pt x="1405470" y="-71523"/>
                  <a:pt x="1624925" y="56167"/>
                  <a:pt x="1797343" y="0"/>
                </a:cubicBezTo>
                <a:cubicBezTo>
                  <a:pt x="1969761" y="-56167"/>
                  <a:pt x="2045163" y="22966"/>
                  <a:pt x="2171489" y="0"/>
                </a:cubicBezTo>
                <a:cubicBezTo>
                  <a:pt x="2297815" y="-22966"/>
                  <a:pt x="2330558" y="29423"/>
                  <a:pt x="2449265" y="0"/>
                </a:cubicBezTo>
                <a:cubicBezTo>
                  <a:pt x="2567972" y="-29423"/>
                  <a:pt x="2853237" y="15834"/>
                  <a:pt x="3112526" y="0"/>
                </a:cubicBezTo>
                <a:cubicBezTo>
                  <a:pt x="3371815" y="-15834"/>
                  <a:pt x="3309033" y="20480"/>
                  <a:pt x="3486672" y="0"/>
                </a:cubicBezTo>
                <a:cubicBezTo>
                  <a:pt x="3664311" y="-20480"/>
                  <a:pt x="4015834" y="22894"/>
                  <a:pt x="4246304" y="0"/>
                </a:cubicBezTo>
                <a:cubicBezTo>
                  <a:pt x="4476774" y="-22894"/>
                  <a:pt x="4460473" y="1013"/>
                  <a:pt x="4620451" y="0"/>
                </a:cubicBezTo>
                <a:cubicBezTo>
                  <a:pt x="4780429" y="-1013"/>
                  <a:pt x="4854093" y="43051"/>
                  <a:pt x="4994598" y="0"/>
                </a:cubicBezTo>
                <a:cubicBezTo>
                  <a:pt x="5135103" y="-43051"/>
                  <a:pt x="5161213" y="11116"/>
                  <a:pt x="5272374" y="0"/>
                </a:cubicBezTo>
                <a:cubicBezTo>
                  <a:pt x="5383535" y="-11116"/>
                  <a:pt x="5563254" y="16968"/>
                  <a:pt x="5742892" y="0"/>
                </a:cubicBezTo>
                <a:cubicBezTo>
                  <a:pt x="5922530" y="-16968"/>
                  <a:pt x="5986580" y="50369"/>
                  <a:pt x="6213410" y="0"/>
                </a:cubicBezTo>
                <a:cubicBezTo>
                  <a:pt x="6440240" y="-50369"/>
                  <a:pt x="6548850" y="20543"/>
                  <a:pt x="6683928" y="0"/>
                </a:cubicBezTo>
                <a:cubicBezTo>
                  <a:pt x="6819006" y="-20543"/>
                  <a:pt x="7182097" y="29908"/>
                  <a:pt x="7347188" y="0"/>
                </a:cubicBezTo>
                <a:cubicBezTo>
                  <a:pt x="7512279" y="-29908"/>
                  <a:pt x="7619727" y="37282"/>
                  <a:pt x="7721335" y="0"/>
                </a:cubicBezTo>
                <a:cubicBezTo>
                  <a:pt x="7822943" y="-37282"/>
                  <a:pt x="8025222" y="16508"/>
                  <a:pt x="8288224" y="0"/>
                </a:cubicBezTo>
                <a:cubicBezTo>
                  <a:pt x="8551226" y="-16508"/>
                  <a:pt x="8525789" y="43902"/>
                  <a:pt x="8662371" y="0"/>
                </a:cubicBezTo>
                <a:cubicBezTo>
                  <a:pt x="8798953" y="-43902"/>
                  <a:pt x="9235339" y="38453"/>
                  <a:pt x="9422003" y="0"/>
                </a:cubicBezTo>
                <a:cubicBezTo>
                  <a:pt x="9608667" y="-38453"/>
                  <a:pt x="9676969" y="16500"/>
                  <a:pt x="9892521" y="0"/>
                </a:cubicBezTo>
                <a:cubicBezTo>
                  <a:pt x="10108073" y="-16500"/>
                  <a:pt x="10105126" y="19914"/>
                  <a:pt x="10170297" y="0"/>
                </a:cubicBezTo>
                <a:cubicBezTo>
                  <a:pt x="10235468" y="-19914"/>
                  <a:pt x="10541409" y="5794"/>
                  <a:pt x="10674828" y="0"/>
                </a:cubicBezTo>
                <a:cubicBezTo>
                  <a:pt x="11139265" y="28749"/>
                  <a:pt x="11604010" y="454941"/>
                  <a:pt x="11712539" y="1037711"/>
                </a:cubicBezTo>
                <a:cubicBezTo>
                  <a:pt x="11778251" y="1339870"/>
                  <a:pt x="11654143" y="1530055"/>
                  <a:pt x="11712539" y="1713685"/>
                </a:cubicBezTo>
                <a:cubicBezTo>
                  <a:pt x="11770935" y="1897315"/>
                  <a:pt x="11664588" y="1995337"/>
                  <a:pt x="11712539" y="2223630"/>
                </a:cubicBezTo>
                <a:cubicBezTo>
                  <a:pt x="11760490" y="2451923"/>
                  <a:pt x="11690180" y="2518486"/>
                  <a:pt x="11712539" y="2733575"/>
                </a:cubicBezTo>
                <a:cubicBezTo>
                  <a:pt x="11734898" y="2948665"/>
                  <a:pt x="11686456" y="3183141"/>
                  <a:pt x="11712539" y="3326535"/>
                </a:cubicBezTo>
                <a:cubicBezTo>
                  <a:pt x="11738622" y="3469929"/>
                  <a:pt x="11686725" y="3723580"/>
                  <a:pt x="11712539" y="3919495"/>
                </a:cubicBezTo>
                <a:cubicBezTo>
                  <a:pt x="11738353" y="4115410"/>
                  <a:pt x="11645164" y="4457202"/>
                  <a:pt x="11712539" y="4595468"/>
                </a:cubicBezTo>
                <a:cubicBezTo>
                  <a:pt x="11779914" y="4733734"/>
                  <a:pt x="11697711" y="5049673"/>
                  <a:pt x="11712539" y="5188428"/>
                </a:cubicBezTo>
                <a:cubicBezTo>
                  <a:pt x="11740958" y="5649771"/>
                  <a:pt x="11325512" y="6129694"/>
                  <a:pt x="10674828" y="6226139"/>
                </a:cubicBezTo>
                <a:cubicBezTo>
                  <a:pt x="10400402" y="6242524"/>
                  <a:pt x="10334296" y="6215548"/>
                  <a:pt x="10107939" y="6226139"/>
                </a:cubicBezTo>
                <a:cubicBezTo>
                  <a:pt x="9881582" y="6236730"/>
                  <a:pt x="9745793" y="6180934"/>
                  <a:pt x="9637421" y="6226139"/>
                </a:cubicBezTo>
                <a:cubicBezTo>
                  <a:pt x="9529049" y="6271344"/>
                  <a:pt x="9452813" y="6213099"/>
                  <a:pt x="9359645" y="6226139"/>
                </a:cubicBezTo>
                <a:cubicBezTo>
                  <a:pt x="9266477" y="6239179"/>
                  <a:pt x="8898359" y="6161934"/>
                  <a:pt x="8600013" y="6226139"/>
                </a:cubicBezTo>
                <a:cubicBezTo>
                  <a:pt x="8301667" y="6290344"/>
                  <a:pt x="8451860" y="6208699"/>
                  <a:pt x="8322238" y="6226139"/>
                </a:cubicBezTo>
                <a:cubicBezTo>
                  <a:pt x="8192616" y="6243579"/>
                  <a:pt x="7883896" y="6153262"/>
                  <a:pt x="7658977" y="6226139"/>
                </a:cubicBezTo>
                <a:cubicBezTo>
                  <a:pt x="7434058" y="6299016"/>
                  <a:pt x="7391779" y="6193870"/>
                  <a:pt x="7188459" y="6226139"/>
                </a:cubicBezTo>
                <a:cubicBezTo>
                  <a:pt x="6985139" y="6258408"/>
                  <a:pt x="6964698" y="6216371"/>
                  <a:pt x="6814312" y="6226139"/>
                </a:cubicBezTo>
                <a:cubicBezTo>
                  <a:pt x="6663926" y="6235907"/>
                  <a:pt x="6562157" y="6216640"/>
                  <a:pt x="6343794" y="6226139"/>
                </a:cubicBezTo>
                <a:cubicBezTo>
                  <a:pt x="6125431" y="6235638"/>
                  <a:pt x="5888886" y="6210366"/>
                  <a:pt x="5680534" y="6226139"/>
                </a:cubicBezTo>
                <a:cubicBezTo>
                  <a:pt x="5472182" y="6241912"/>
                  <a:pt x="5287502" y="6193655"/>
                  <a:pt x="5017273" y="6226139"/>
                </a:cubicBezTo>
                <a:cubicBezTo>
                  <a:pt x="4747044" y="6258623"/>
                  <a:pt x="4713217" y="6220441"/>
                  <a:pt x="4546755" y="6226139"/>
                </a:cubicBezTo>
                <a:cubicBezTo>
                  <a:pt x="4380293" y="6231837"/>
                  <a:pt x="4297245" y="6173262"/>
                  <a:pt x="4076237" y="6226139"/>
                </a:cubicBezTo>
                <a:cubicBezTo>
                  <a:pt x="3855229" y="6279016"/>
                  <a:pt x="3561656" y="6198955"/>
                  <a:pt x="3412977" y="6226139"/>
                </a:cubicBezTo>
                <a:cubicBezTo>
                  <a:pt x="3264298" y="6253323"/>
                  <a:pt x="3154011" y="6189067"/>
                  <a:pt x="3038830" y="6226139"/>
                </a:cubicBezTo>
                <a:cubicBezTo>
                  <a:pt x="2923649" y="6263211"/>
                  <a:pt x="2896492" y="6203977"/>
                  <a:pt x="2761054" y="6226139"/>
                </a:cubicBezTo>
                <a:cubicBezTo>
                  <a:pt x="2625616" y="6248301"/>
                  <a:pt x="2348222" y="6175907"/>
                  <a:pt x="2001423" y="6226139"/>
                </a:cubicBezTo>
                <a:cubicBezTo>
                  <a:pt x="1654624" y="6276371"/>
                  <a:pt x="1781244" y="6193451"/>
                  <a:pt x="1723647" y="6226139"/>
                </a:cubicBezTo>
                <a:cubicBezTo>
                  <a:pt x="1666050" y="6258827"/>
                  <a:pt x="1245355" y="6194607"/>
                  <a:pt x="1037711" y="6226139"/>
                </a:cubicBezTo>
                <a:cubicBezTo>
                  <a:pt x="536715" y="6321185"/>
                  <a:pt x="-97722" y="5786775"/>
                  <a:pt x="0" y="5188428"/>
                </a:cubicBezTo>
                <a:cubicBezTo>
                  <a:pt x="-39773" y="5077664"/>
                  <a:pt x="32780" y="4836542"/>
                  <a:pt x="0" y="4719990"/>
                </a:cubicBezTo>
                <a:cubicBezTo>
                  <a:pt x="-32780" y="4603438"/>
                  <a:pt x="1108" y="4312694"/>
                  <a:pt x="0" y="4168538"/>
                </a:cubicBezTo>
                <a:cubicBezTo>
                  <a:pt x="-1108" y="4024382"/>
                  <a:pt x="22655" y="3809905"/>
                  <a:pt x="0" y="3492564"/>
                </a:cubicBezTo>
                <a:cubicBezTo>
                  <a:pt x="-22655" y="3175223"/>
                  <a:pt x="24229" y="3117895"/>
                  <a:pt x="0" y="2982618"/>
                </a:cubicBezTo>
                <a:cubicBezTo>
                  <a:pt x="-24229" y="2847341"/>
                  <a:pt x="19327" y="2733486"/>
                  <a:pt x="0" y="2514180"/>
                </a:cubicBezTo>
                <a:cubicBezTo>
                  <a:pt x="-19327" y="2294874"/>
                  <a:pt x="64662" y="2167252"/>
                  <a:pt x="0" y="1838206"/>
                </a:cubicBezTo>
                <a:cubicBezTo>
                  <a:pt x="-64662" y="1509160"/>
                  <a:pt x="53774" y="1256858"/>
                  <a:pt x="0" y="1037711"/>
                </a:cubicBezTo>
                <a:close/>
              </a:path>
              <a:path w="11712539" h="6226139" stroke="0" extrusionOk="0">
                <a:moveTo>
                  <a:pt x="0" y="1037711"/>
                </a:moveTo>
                <a:cubicBezTo>
                  <a:pt x="-22157" y="333719"/>
                  <a:pt x="439153" y="-54809"/>
                  <a:pt x="1037711" y="0"/>
                </a:cubicBezTo>
                <a:cubicBezTo>
                  <a:pt x="1137629" y="-23596"/>
                  <a:pt x="1227930" y="8590"/>
                  <a:pt x="1315487" y="0"/>
                </a:cubicBezTo>
                <a:cubicBezTo>
                  <a:pt x="1403044" y="-8590"/>
                  <a:pt x="1694050" y="54555"/>
                  <a:pt x="1882376" y="0"/>
                </a:cubicBezTo>
                <a:cubicBezTo>
                  <a:pt x="2070702" y="-54555"/>
                  <a:pt x="2081498" y="23222"/>
                  <a:pt x="2160152" y="0"/>
                </a:cubicBezTo>
                <a:cubicBezTo>
                  <a:pt x="2238806" y="-23222"/>
                  <a:pt x="2660415" y="12209"/>
                  <a:pt x="2823412" y="0"/>
                </a:cubicBezTo>
                <a:cubicBezTo>
                  <a:pt x="2986409" y="-12209"/>
                  <a:pt x="3029449" y="32564"/>
                  <a:pt x="3197559" y="0"/>
                </a:cubicBezTo>
                <a:cubicBezTo>
                  <a:pt x="3365669" y="-32564"/>
                  <a:pt x="3412160" y="4170"/>
                  <a:pt x="3475335" y="0"/>
                </a:cubicBezTo>
                <a:cubicBezTo>
                  <a:pt x="3538510" y="-4170"/>
                  <a:pt x="3633126" y="26417"/>
                  <a:pt x="3753110" y="0"/>
                </a:cubicBezTo>
                <a:cubicBezTo>
                  <a:pt x="3873094" y="-26417"/>
                  <a:pt x="4095985" y="2031"/>
                  <a:pt x="4320000" y="0"/>
                </a:cubicBezTo>
                <a:cubicBezTo>
                  <a:pt x="4544015" y="-2031"/>
                  <a:pt x="4608527" y="38016"/>
                  <a:pt x="4694147" y="0"/>
                </a:cubicBezTo>
                <a:cubicBezTo>
                  <a:pt x="4779767" y="-38016"/>
                  <a:pt x="4868429" y="18402"/>
                  <a:pt x="4971922" y="0"/>
                </a:cubicBezTo>
                <a:cubicBezTo>
                  <a:pt x="5075416" y="-18402"/>
                  <a:pt x="5515694" y="90340"/>
                  <a:pt x="5731554" y="0"/>
                </a:cubicBezTo>
                <a:cubicBezTo>
                  <a:pt x="5947414" y="-90340"/>
                  <a:pt x="6159953" y="47973"/>
                  <a:pt x="6394814" y="0"/>
                </a:cubicBezTo>
                <a:cubicBezTo>
                  <a:pt x="6629675" y="-47973"/>
                  <a:pt x="6630139" y="15653"/>
                  <a:pt x="6768961" y="0"/>
                </a:cubicBezTo>
                <a:cubicBezTo>
                  <a:pt x="6907783" y="-15653"/>
                  <a:pt x="7087951" y="25927"/>
                  <a:pt x="7335850" y="0"/>
                </a:cubicBezTo>
                <a:cubicBezTo>
                  <a:pt x="7583749" y="-25927"/>
                  <a:pt x="7514854" y="9190"/>
                  <a:pt x="7613626" y="0"/>
                </a:cubicBezTo>
                <a:cubicBezTo>
                  <a:pt x="7712398" y="-9190"/>
                  <a:pt x="7983307" y="51226"/>
                  <a:pt x="8084144" y="0"/>
                </a:cubicBezTo>
                <a:cubicBezTo>
                  <a:pt x="8184981" y="-51226"/>
                  <a:pt x="8228276" y="18514"/>
                  <a:pt x="8361920" y="0"/>
                </a:cubicBezTo>
                <a:cubicBezTo>
                  <a:pt x="8495564" y="-18514"/>
                  <a:pt x="8566146" y="10171"/>
                  <a:pt x="8639696" y="0"/>
                </a:cubicBezTo>
                <a:cubicBezTo>
                  <a:pt x="8713246" y="-10171"/>
                  <a:pt x="8974614" y="45012"/>
                  <a:pt x="9110214" y="0"/>
                </a:cubicBezTo>
                <a:cubicBezTo>
                  <a:pt x="9245814" y="-45012"/>
                  <a:pt x="9539493" y="66808"/>
                  <a:pt x="9677103" y="0"/>
                </a:cubicBezTo>
                <a:cubicBezTo>
                  <a:pt x="9814713" y="-66808"/>
                  <a:pt x="10244975" y="32891"/>
                  <a:pt x="10674828" y="0"/>
                </a:cubicBezTo>
                <a:cubicBezTo>
                  <a:pt x="11205770" y="34949"/>
                  <a:pt x="11591873" y="541648"/>
                  <a:pt x="11712539" y="1037711"/>
                </a:cubicBezTo>
                <a:cubicBezTo>
                  <a:pt x="11775152" y="1195220"/>
                  <a:pt x="11679823" y="1472260"/>
                  <a:pt x="11712539" y="1589163"/>
                </a:cubicBezTo>
                <a:cubicBezTo>
                  <a:pt x="11745255" y="1706066"/>
                  <a:pt x="11635919" y="1934966"/>
                  <a:pt x="11712539" y="2265137"/>
                </a:cubicBezTo>
                <a:cubicBezTo>
                  <a:pt x="11789159" y="2595308"/>
                  <a:pt x="11698275" y="2661350"/>
                  <a:pt x="11712539" y="2816590"/>
                </a:cubicBezTo>
                <a:cubicBezTo>
                  <a:pt x="11726803" y="2971830"/>
                  <a:pt x="11654877" y="3301127"/>
                  <a:pt x="11712539" y="3451056"/>
                </a:cubicBezTo>
                <a:cubicBezTo>
                  <a:pt x="11770201" y="3600985"/>
                  <a:pt x="11710205" y="3875298"/>
                  <a:pt x="11712539" y="4044016"/>
                </a:cubicBezTo>
                <a:cubicBezTo>
                  <a:pt x="11714873" y="4212734"/>
                  <a:pt x="11670361" y="4334351"/>
                  <a:pt x="11712539" y="4553961"/>
                </a:cubicBezTo>
                <a:cubicBezTo>
                  <a:pt x="11754717" y="4773572"/>
                  <a:pt x="11680146" y="5038013"/>
                  <a:pt x="11712539" y="5188428"/>
                </a:cubicBezTo>
                <a:cubicBezTo>
                  <a:pt x="11805330" y="5833224"/>
                  <a:pt x="11297071" y="6095910"/>
                  <a:pt x="10674828" y="6226139"/>
                </a:cubicBezTo>
                <a:cubicBezTo>
                  <a:pt x="10331924" y="6308660"/>
                  <a:pt x="10235528" y="6169786"/>
                  <a:pt x="9915196" y="6226139"/>
                </a:cubicBezTo>
                <a:cubicBezTo>
                  <a:pt x="9594864" y="6282492"/>
                  <a:pt x="9412716" y="6167055"/>
                  <a:pt x="9155565" y="6226139"/>
                </a:cubicBezTo>
                <a:cubicBezTo>
                  <a:pt x="8898414" y="6285223"/>
                  <a:pt x="8773083" y="6149558"/>
                  <a:pt x="8492304" y="6226139"/>
                </a:cubicBezTo>
                <a:cubicBezTo>
                  <a:pt x="8211525" y="6302720"/>
                  <a:pt x="8149351" y="6194960"/>
                  <a:pt x="8021786" y="6226139"/>
                </a:cubicBezTo>
                <a:cubicBezTo>
                  <a:pt x="7894221" y="6257318"/>
                  <a:pt x="7717184" y="6214430"/>
                  <a:pt x="7551268" y="6226139"/>
                </a:cubicBezTo>
                <a:cubicBezTo>
                  <a:pt x="7385352" y="6237848"/>
                  <a:pt x="7268667" y="6184139"/>
                  <a:pt x="7177121" y="6226139"/>
                </a:cubicBezTo>
                <a:cubicBezTo>
                  <a:pt x="7085575" y="6268139"/>
                  <a:pt x="6834607" y="6159799"/>
                  <a:pt x="6513861" y="6226139"/>
                </a:cubicBezTo>
                <a:cubicBezTo>
                  <a:pt x="6193115" y="6292479"/>
                  <a:pt x="6103492" y="6182713"/>
                  <a:pt x="5946972" y="6226139"/>
                </a:cubicBezTo>
                <a:cubicBezTo>
                  <a:pt x="5790452" y="6269565"/>
                  <a:pt x="5583893" y="6175605"/>
                  <a:pt x="5476454" y="6226139"/>
                </a:cubicBezTo>
                <a:cubicBezTo>
                  <a:pt x="5369015" y="6276673"/>
                  <a:pt x="5200017" y="6221344"/>
                  <a:pt x="5005936" y="6226139"/>
                </a:cubicBezTo>
                <a:cubicBezTo>
                  <a:pt x="4811855" y="6230934"/>
                  <a:pt x="4593896" y="6175591"/>
                  <a:pt x="4342675" y="6226139"/>
                </a:cubicBezTo>
                <a:cubicBezTo>
                  <a:pt x="4091454" y="6276687"/>
                  <a:pt x="3807455" y="6161803"/>
                  <a:pt x="3583044" y="6226139"/>
                </a:cubicBezTo>
                <a:cubicBezTo>
                  <a:pt x="3358633" y="6290475"/>
                  <a:pt x="3312583" y="6215550"/>
                  <a:pt x="3112526" y="6226139"/>
                </a:cubicBezTo>
                <a:cubicBezTo>
                  <a:pt x="2912469" y="6236728"/>
                  <a:pt x="2772837" y="6166556"/>
                  <a:pt x="2449265" y="6226139"/>
                </a:cubicBezTo>
                <a:cubicBezTo>
                  <a:pt x="2125693" y="6285722"/>
                  <a:pt x="1941530" y="6186951"/>
                  <a:pt x="1786005" y="6226139"/>
                </a:cubicBezTo>
                <a:cubicBezTo>
                  <a:pt x="1630480" y="6265327"/>
                  <a:pt x="1255459" y="6198865"/>
                  <a:pt x="1037711" y="6226139"/>
                </a:cubicBezTo>
                <a:cubicBezTo>
                  <a:pt x="484326" y="6226509"/>
                  <a:pt x="4582" y="5732076"/>
                  <a:pt x="0" y="5188428"/>
                </a:cubicBezTo>
                <a:cubicBezTo>
                  <a:pt x="-3443" y="4952620"/>
                  <a:pt x="51369" y="4840146"/>
                  <a:pt x="0" y="4636976"/>
                </a:cubicBezTo>
                <a:cubicBezTo>
                  <a:pt x="-51369" y="4433806"/>
                  <a:pt x="58871" y="4310164"/>
                  <a:pt x="0" y="4002509"/>
                </a:cubicBezTo>
                <a:cubicBezTo>
                  <a:pt x="-58871" y="3694854"/>
                  <a:pt x="59276" y="3667757"/>
                  <a:pt x="0" y="3451056"/>
                </a:cubicBezTo>
                <a:cubicBezTo>
                  <a:pt x="-59276" y="3234355"/>
                  <a:pt x="1509" y="3128352"/>
                  <a:pt x="0" y="2858097"/>
                </a:cubicBezTo>
                <a:cubicBezTo>
                  <a:pt x="-1509" y="2587842"/>
                  <a:pt x="2342" y="2575478"/>
                  <a:pt x="0" y="2306644"/>
                </a:cubicBezTo>
                <a:cubicBezTo>
                  <a:pt x="-2342" y="2037810"/>
                  <a:pt x="67343" y="1864045"/>
                  <a:pt x="0" y="1630671"/>
                </a:cubicBezTo>
                <a:cubicBezTo>
                  <a:pt x="-67343" y="1397297"/>
                  <a:pt x="59403" y="1177388"/>
                  <a:pt x="0" y="1037711"/>
                </a:cubicBezTo>
                <a:close/>
              </a:path>
            </a:pathLst>
          </a:custGeom>
          <a:ln>
            <a:extLst>
              <a:ext uri="{C807C97D-BFC1-408E-A445-0C87EB9F89A2}">
                <ask:lineSketchStyleProps xmlns:ask="http://schemas.microsoft.com/office/drawing/2018/sketchyshapes" sd="1527365312">
                  <a:prstGeom prst="roundRect">
                    <a:avLst/>
                  </a:prstGeom>
                  <ask:type>
                    <ask:lineSketchScribble/>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字魂107号-萌趣欢乐体" panose="020F0502020204030204"/>
              <a:ea typeface="字魂107号-萌趣欢乐体"/>
              <a:cs typeface="+mn-cs"/>
            </a:endParaRPr>
          </a:p>
        </p:txBody>
      </p:sp>
      <p:sp>
        <p:nvSpPr>
          <p:cNvPr id="15" name="Rectangle: Rounded Corners 3">
            <a:extLst>
              <a:ext uri="{FF2B5EF4-FFF2-40B4-BE49-F238E27FC236}">
                <a16:creationId xmlns:a16="http://schemas.microsoft.com/office/drawing/2014/main" id="{66A71BFC-1580-E12A-6B33-0167A830ECEE}"/>
              </a:ext>
            </a:extLst>
          </p:cNvPr>
          <p:cNvSpPr/>
          <p:nvPr/>
        </p:nvSpPr>
        <p:spPr>
          <a:xfrm>
            <a:off x="5159829" y="925287"/>
            <a:ext cx="6368141" cy="4942114"/>
          </a:xfrm>
          <a:custGeom>
            <a:avLst/>
            <a:gdLst>
              <a:gd name="connsiteX0" fmla="*/ 0 w 6368141"/>
              <a:gd name="connsiteY0" fmla="*/ 823700 h 4942114"/>
              <a:gd name="connsiteX1" fmla="*/ 481470 w 6368141"/>
              <a:gd name="connsiteY1" fmla="*/ 0 h 4942114"/>
              <a:gd name="connsiteX2" fmla="*/ 1307693 w 6368141"/>
              <a:gd name="connsiteY2" fmla="*/ 0 h 4942114"/>
              <a:gd name="connsiteX3" fmla="*/ 1971761 w 6368141"/>
              <a:gd name="connsiteY3" fmla="*/ 0 h 4942114"/>
              <a:gd name="connsiteX4" fmla="*/ 2797983 w 6368141"/>
              <a:gd name="connsiteY4" fmla="*/ 0 h 4942114"/>
              <a:gd name="connsiteX5" fmla="*/ 3407999 w 6368141"/>
              <a:gd name="connsiteY5" fmla="*/ 0 h 4942114"/>
              <a:gd name="connsiteX6" fmla="*/ 4234222 w 6368141"/>
              <a:gd name="connsiteY6" fmla="*/ 0 h 4942114"/>
              <a:gd name="connsiteX7" fmla="*/ 4898289 w 6368141"/>
              <a:gd name="connsiteY7" fmla="*/ 0 h 4942114"/>
              <a:gd name="connsiteX8" fmla="*/ 5886669 w 6368141"/>
              <a:gd name="connsiteY8" fmla="*/ 0 h 4942114"/>
              <a:gd name="connsiteX9" fmla="*/ 6368141 w 6368141"/>
              <a:gd name="connsiteY9" fmla="*/ 823700 h 4942114"/>
              <a:gd name="connsiteX10" fmla="*/ 6368141 w 6368141"/>
              <a:gd name="connsiteY10" fmla="*/ 1856042 h 4942114"/>
              <a:gd name="connsiteX11" fmla="*/ 6368141 w 6368141"/>
              <a:gd name="connsiteY11" fmla="*/ 2855439 h 4942114"/>
              <a:gd name="connsiteX12" fmla="*/ 6368141 w 6368141"/>
              <a:gd name="connsiteY12" fmla="*/ 4118409 h 4942114"/>
              <a:gd name="connsiteX13" fmla="*/ 5886669 w 6368141"/>
              <a:gd name="connsiteY13" fmla="*/ 4942114 h 4942114"/>
              <a:gd name="connsiteX14" fmla="*/ 5276653 w 6368141"/>
              <a:gd name="connsiteY14" fmla="*/ 4942114 h 4942114"/>
              <a:gd name="connsiteX15" fmla="*/ 4836516 w 6368141"/>
              <a:gd name="connsiteY15" fmla="*/ 4942114 h 4942114"/>
              <a:gd name="connsiteX16" fmla="*/ 4396378 w 6368141"/>
              <a:gd name="connsiteY16" fmla="*/ 4942114 h 4942114"/>
              <a:gd name="connsiteX17" fmla="*/ 3624208 w 6368141"/>
              <a:gd name="connsiteY17" fmla="*/ 4942114 h 4942114"/>
              <a:gd name="connsiteX18" fmla="*/ 2743931 w 6368141"/>
              <a:gd name="connsiteY18" fmla="*/ 4942114 h 4942114"/>
              <a:gd name="connsiteX19" fmla="*/ 1917708 w 6368141"/>
              <a:gd name="connsiteY19" fmla="*/ 4942114 h 4942114"/>
              <a:gd name="connsiteX20" fmla="*/ 1199590 w 6368141"/>
              <a:gd name="connsiteY20" fmla="*/ 4942114 h 4942114"/>
              <a:gd name="connsiteX21" fmla="*/ 481470 w 6368141"/>
              <a:gd name="connsiteY21" fmla="*/ 4942114 h 4942114"/>
              <a:gd name="connsiteX22" fmla="*/ 0 w 6368141"/>
              <a:gd name="connsiteY22" fmla="*/ 4118409 h 4942114"/>
              <a:gd name="connsiteX23" fmla="*/ 0 w 6368141"/>
              <a:gd name="connsiteY23" fmla="*/ 3020174 h 4942114"/>
              <a:gd name="connsiteX24" fmla="*/ 0 w 6368141"/>
              <a:gd name="connsiteY24" fmla="*/ 1856042 h 4942114"/>
              <a:gd name="connsiteX25" fmla="*/ 0 w 6368141"/>
              <a:gd name="connsiteY25" fmla="*/ 823700 h 4942114"/>
              <a:gd name="connsiteX0" fmla="*/ 0 w 6368141"/>
              <a:gd name="connsiteY0" fmla="*/ 823700 h 4942114"/>
              <a:gd name="connsiteX1" fmla="*/ 481470 w 6368141"/>
              <a:gd name="connsiteY1" fmla="*/ 0 h 4942114"/>
              <a:gd name="connsiteX2" fmla="*/ 1361745 w 6368141"/>
              <a:gd name="connsiteY2" fmla="*/ 0 h 4942114"/>
              <a:gd name="connsiteX3" fmla="*/ 2079865 w 6368141"/>
              <a:gd name="connsiteY3" fmla="*/ 0 h 4942114"/>
              <a:gd name="connsiteX4" fmla="*/ 2743931 w 6368141"/>
              <a:gd name="connsiteY4" fmla="*/ 0 h 4942114"/>
              <a:gd name="connsiteX5" fmla="*/ 3570156 w 6368141"/>
              <a:gd name="connsiteY5" fmla="*/ 0 h 4942114"/>
              <a:gd name="connsiteX6" fmla="*/ 3943577 w 6368141"/>
              <a:gd name="connsiteY6" fmla="*/ 0 h 4942114"/>
              <a:gd name="connsiteX7" fmla="*/ 4288274 w 6368141"/>
              <a:gd name="connsiteY7" fmla="*/ 0 h 4942114"/>
              <a:gd name="connsiteX8" fmla="*/ 4746017 w 6368141"/>
              <a:gd name="connsiteY8" fmla="*/ 0 h 4942114"/>
              <a:gd name="connsiteX9" fmla="*/ 5168549 w 6368141"/>
              <a:gd name="connsiteY9" fmla="*/ 0 h 4942114"/>
              <a:gd name="connsiteX10" fmla="*/ 5886669 w 6368141"/>
              <a:gd name="connsiteY10" fmla="*/ 0 h 4942114"/>
              <a:gd name="connsiteX11" fmla="*/ 6368141 w 6368141"/>
              <a:gd name="connsiteY11" fmla="*/ 823700 h 4942114"/>
              <a:gd name="connsiteX12" fmla="*/ 6368141 w 6368141"/>
              <a:gd name="connsiteY12" fmla="*/ 1856042 h 4942114"/>
              <a:gd name="connsiteX13" fmla="*/ 6368141 w 6368141"/>
              <a:gd name="connsiteY13" fmla="*/ 2954278 h 4942114"/>
              <a:gd name="connsiteX14" fmla="*/ 6368141 w 6368141"/>
              <a:gd name="connsiteY14" fmla="*/ 4118409 h 4942114"/>
              <a:gd name="connsiteX15" fmla="*/ 5886669 w 6368141"/>
              <a:gd name="connsiteY15" fmla="*/ 4942114 h 4942114"/>
              <a:gd name="connsiteX16" fmla="*/ 5114498 w 6368141"/>
              <a:gd name="connsiteY16" fmla="*/ 4942114 h 4942114"/>
              <a:gd name="connsiteX17" fmla="*/ 4342326 w 6368141"/>
              <a:gd name="connsiteY17" fmla="*/ 4942114 h 4942114"/>
              <a:gd name="connsiteX18" fmla="*/ 3462051 w 6368141"/>
              <a:gd name="connsiteY18" fmla="*/ 4942114 h 4942114"/>
              <a:gd name="connsiteX19" fmla="*/ 2689881 w 6368141"/>
              <a:gd name="connsiteY19" fmla="*/ 4942114 h 4942114"/>
              <a:gd name="connsiteX20" fmla="*/ 2079865 w 6368141"/>
              <a:gd name="connsiteY20" fmla="*/ 4942114 h 4942114"/>
              <a:gd name="connsiteX21" fmla="*/ 1415797 w 6368141"/>
              <a:gd name="connsiteY21" fmla="*/ 4942114 h 4942114"/>
              <a:gd name="connsiteX22" fmla="*/ 481470 w 6368141"/>
              <a:gd name="connsiteY22" fmla="*/ 4942114 h 4942114"/>
              <a:gd name="connsiteX23" fmla="*/ 0 w 6368141"/>
              <a:gd name="connsiteY23" fmla="*/ 4118409 h 4942114"/>
              <a:gd name="connsiteX24" fmla="*/ 0 w 6368141"/>
              <a:gd name="connsiteY24" fmla="*/ 3086068 h 4942114"/>
              <a:gd name="connsiteX25" fmla="*/ 0 w 6368141"/>
              <a:gd name="connsiteY25" fmla="*/ 2086671 h 4942114"/>
              <a:gd name="connsiteX26" fmla="*/ 0 w 6368141"/>
              <a:gd name="connsiteY26" fmla="*/ 823700 h 4942114"/>
              <a:gd name="connsiteX0" fmla="*/ 0 w 6368141"/>
              <a:gd name="connsiteY0" fmla="*/ 823700 h 4942114"/>
              <a:gd name="connsiteX1" fmla="*/ 481470 w 6368141"/>
              <a:gd name="connsiteY1" fmla="*/ 0 h 4942114"/>
              <a:gd name="connsiteX2" fmla="*/ 1307693 w 6368141"/>
              <a:gd name="connsiteY2" fmla="*/ 0 h 4942114"/>
              <a:gd name="connsiteX3" fmla="*/ 1971761 w 6368141"/>
              <a:gd name="connsiteY3" fmla="*/ 0 h 4942114"/>
              <a:gd name="connsiteX4" fmla="*/ 2797983 w 6368141"/>
              <a:gd name="connsiteY4" fmla="*/ 0 h 4942114"/>
              <a:gd name="connsiteX5" fmla="*/ 3407999 w 6368141"/>
              <a:gd name="connsiteY5" fmla="*/ 0 h 4942114"/>
              <a:gd name="connsiteX6" fmla="*/ 4234222 w 6368141"/>
              <a:gd name="connsiteY6" fmla="*/ 0 h 4942114"/>
              <a:gd name="connsiteX7" fmla="*/ 4898289 w 6368141"/>
              <a:gd name="connsiteY7" fmla="*/ 0 h 4942114"/>
              <a:gd name="connsiteX8" fmla="*/ 5886669 w 6368141"/>
              <a:gd name="connsiteY8" fmla="*/ 0 h 4942114"/>
              <a:gd name="connsiteX9" fmla="*/ 6368141 w 6368141"/>
              <a:gd name="connsiteY9" fmla="*/ 823700 h 4942114"/>
              <a:gd name="connsiteX10" fmla="*/ 6368141 w 6368141"/>
              <a:gd name="connsiteY10" fmla="*/ 1856042 h 4942114"/>
              <a:gd name="connsiteX11" fmla="*/ 6368141 w 6368141"/>
              <a:gd name="connsiteY11" fmla="*/ 2855439 h 4942114"/>
              <a:gd name="connsiteX12" fmla="*/ 6368141 w 6368141"/>
              <a:gd name="connsiteY12" fmla="*/ 4118409 h 4942114"/>
              <a:gd name="connsiteX13" fmla="*/ 5886669 w 6368141"/>
              <a:gd name="connsiteY13" fmla="*/ 4942114 h 4942114"/>
              <a:gd name="connsiteX14" fmla="*/ 5276653 w 6368141"/>
              <a:gd name="connsiteY14" fmla="*/ 4942114 h 4942114"/>
              <a:gd name="connsiteX15" fmla="*/ 4845319 w 6368141"/>
              <a:gd name="connsiteY15" fmla="*/ 4942114 h 4942114"/>
              <a:gd name="connsiteX16" fmla="*/ 4396378 w 6368141"/>
              <a:gd name="connsiteY16" fmla="*/ 4942114 h 4942114"/>
              <a:gd name="connsiteX17" fmla="*/ 3624208 w 6368141"/>
              <a:gd name="connsiteY17" fmla="*/ 4942114 h 4942114"/>
              <a:gd name="connsiteX18" fmla="*/ 2743931 w 6368141"/>
              <a:gd name="connsiteY18" fmla="*/ 4942114 h 4942114"/>
              <a:gd name="connsiteX19" fmla="*/ 1917708 w 6368141"/>
              <a:gd name="connsiteY19" fmla="*/ 4942114 h 4942114"/>
              <a:gd name="connsiteX20" fmla="*/ 1199590 w 6368141"/>
              <a:gd name="connsiteY20" fmla="*/ 4942114 h 4942114"/>
              <a:gd name="connsiteX21" fmla="*/ 847711 w 6368141"/>
              <a:gd name="connsiteY21" fmla="*/ 4942114 h 4942114"/>
              <a:gd name="connsiteX22" fmla="*/ 481470 w 6368141"/>
              <a:gd name="connsiteY22" fmla="*/ 4942114 h 4942114"/>
              <a:gd name="connsiteX23" fmla="*/ 0 w 6368141"/>
              <a:gd name="connsiteY23" fmla="*/ 4118409 h 4942114"/>
              <a:gd name="connsiteX24" fmla="*/ 0 w 6368141"/>
              <a:gd name="connsiteY24" fmla="*/ 3020174 h 4942114"/>
              <a:gd name="connsiteX25" fmla="*/ 0 w 6368141"/>
              <a:gd name="connsiteY25" fmla="*/ 1856042 h 4942114"/>
              <a:gd name="connsiteX26" fmla="*/ 0 w 6368141"/>
              <a:gd name="connsiteY26" fmla="*/ 823700 h 494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368141" h="4942114" fill="none" extrusionOk="0">
                <a:moveTo>
                  <a:pt x="0" y="823700"/>
                </a:moveTo>
                <a:cubicBezTo>
                  <a:pt x="25340" y="343351"/>
                  <a:pt x="243240" y="-131693"/>
                  <a:pt x="481470" y="0"/>
                </a:cubicBezTo>
                <a:cubicBezTo>
                  <a:pt x="779311" y="-11074"/>
                  <a:pt x="961387" y="25640"/>
                  <a:pt x="1307693" y="0"/>
                </a:cubicBezTo>
                <a:cubicBezTo>
                  <a:pt x="1648667" y="-34162"/>
                  <a:pt x="1732514" y="40159"/>
                  <a:pt x="1971761" y="0"/>
                </a:cubicBezTo>
                <a:cubicBezTo>
                  <a:pt x="2245196" y="-18870"/>
                  <a:pt x="2455961" y="293984"/>
                  <a:pt x="2797983" y="0"/>
                </a:cubicBezTo>
                <a:cubicBezTo>
                  <a:pt x="3121680" y="-63955"/>
                  <a:pt x="3115655" y="-2425"/>
                  <a:pt x="3407999" y="0"/>
                </a:cubicBezTo>
                <a:cubicBezTo>
                  <a:pt x="3732590" y="-25798"/>
                  <a:pt x="4032673" y="129906"/>
                  <a:pt x="4234222" y="0"/>
                </a:cubicBezTo>
                <a:cubicBezTo>
                  <a:pt x="4515546" y="78746"/>
                  <a:pt x="4653642" y="44046"/>
                  <a:pt x="4898289" y="0"/>
                </a:cubicBezTo>
                <a:cubicBezTo>
                  <a:pt x="5201308" y="166116"/>
                  <a:pt x="5649406" y="-27397"/>
                  <a:pt x="5886669" y="0"/>
                </a:cubicBezTo>
                <a:cubicBezTo>
                  <a:pt x="6093578" y="27615"/>
                  <a:pt x="6380418" y="396645"/>
                  <a:pt x="6368141" y="823700"/>
                </a:cubicBezTo>
                <a:cubicBezTo>
                  <a:pt x="6373123" y="948418"/>
                  <a:pt x="6338735" y="1359759"/>
                  <a:pt x="6368141" y="1856042"/>
                </a:cubicBezTo>
                <a:cubicBezTo>
                  <a:pt x="6329373" y="2277435"/>
                  <a:pt x="6366099" y="2469092"/>
                  <a:pt x="6368141" y="2855439"/>
                </a:cubicBezTo>
                <a:cubicBezTo>
                  <a:pt x="6321628" y="3201871"/>
                  <a:pt x="6450138" y="3470441"/>
                  <a:pt x="6368141" y="4118409"/>
                </a:cubicBezTo>
                <a:cubicBezTo>
                  <a:pt x="6455714" y="4850181"/>
                  <a:pt x="6282862" y="5037389"/>
                  <a:pt x="5886669" y="4942114"/>
                </a:cubicBezTo>
                <a:cubicBezTo>
                  <a:pt x="5711360" y="4943586"/>
                  <a:pt x="5530284" y="4737741"/>
                  <a:pt x="5276653" y="4942114"/>
                </a:cubicBezTo>
                <a:cubicBezTo>
                  <a:pt x="5076900" y="4910670"/>
                  <a:pt x="5032262" y="4925607"/>
                  <a:pt x="4836516" y="4942114"/>
                </a:cubicBezTo>
                <a:cubicBezTo>
                  <a:pt x="4637853" y="4953710"/>
                  <a:pt x="4613045" y="4988303"/>
                  <a:pt x="4396378" y="4942114"/>
                </a:cubicBezTo>
                <a:cubicBezTo>
                  <a:pt x="4266243" y="4829072"/>
                  <a:pt x="3902452" y="4963480"/>
                  <a:pt x="3624208" y="4942114"/>
                </a:cubicBezTo>
                <a:cubicBezTo>
                  <a:pt x="3429578" y="4717378"/>
                  <a:pt x="3197065" y="4737395"/>
                  <a:pt x="2743931" y="4942114"/>
                </a:cubicBezTo>
                <a:cubicBezTo>
                  <a:pt x="2302684" y="5042107"/>
                  <a:pt x="2164733" y="4908207"/>
                  <a:pt x="1917708" y="4942114"/>
                </a:cubicBezTo>
                <a:cubicBezTo>
                  <a:pt x="1656746" y="4930855"/>
                  <a:pt x="1429879" y="5001558"/>
                  <a:pt x="1199590" y="4942114"/>
                </a:cubicBezTo>
                <a:cubicBezTo>
                  <a:pt x="895484" y="4939375"/>
                  <a:pt x="650848" y="4860882"/>
                  <a:pt x="481470" y="4942114"/>
                </a:cubicBezTo>
                <a:cubicBezTo>
                  <a:pt x="123994" y="5018092"/>
                  <a:pt x="29304" y="4631129"/>
                  <a:pt x="0" y="4118409"/>
                </a:cubicBezTo>
                <a:cubicBezTo>
                  <a:pt x="-60035" y="3675919"/>
                  <a:pt x="11125" y="3402506"/>
                  <a:pt x="0" y="3020174"/>
                </a:cubicBezTo>
                <a:cubicBezTo>
                  <a:pt x="-23513" y="2639255"/>
                  <a:pt x="-47996" y="2162818"/>
                  <a:pt x="0" y="1856042"/>
                </a:cubicBezTo>
                <a:cubicBezTo>
                  <a:pt x="-36116" y="1516109"/>
                  <a:pt x="-11570" y="1015750"/>
                  <a:pt x="0" y="823700"/>
                </a:cubicBezTo>
                <a:close/>
              </a:path>
              <a:path w="6368141" h="4942114" stroke="0" extrusionOk="0">
                <a:moveTo>
                  <a:pt x="0" y="823700"/>
                </a:moveTo>
                <a:cubicBezTo>
                  <a:pt x="-68914" y="401318"/>
                  <a:pt x="180656" y="102427"/>
                  <a:pt x="481470" y="0"/>
                </a:cubicBezTo>
                <a:cubicBezTo>
                  <a:pt x="848322" y="97385"/>
                  <a:pt x="1058268" y="65604"/>
                  <a:pt x="1361745" y="0"/>
                </a:cubicBezTo>
                <a:cubicBezTo>
                  <a:pt x="1637329" y="20033"/>
                  <a:pt x="1906150" y="-204995"/>
                  <a:pt x="2079865" y="0"/>
                </a:cubicBezTo>
                <a:cubicBezTo>
                  <a:pt x="2266006" y="-24339"/>
                  <a:pt x="2570490" y="-163167"/>
                  <a:pt x="2743931" y="0"/>
                </a:cubicBezTo>
                <a:cubicBezTo>
                  <a:pt x="3078870" y="-148638"/>
                  <a:pt x="3312775" y="-60325"/>
                  <a:pt x="3570156" y="0"/>
                </a:cubicBezTo>
                <a:cubicBezTo>
                  <a:pt x="3665252" y="2657"/>
                  <a:pt x="3803434" y="8191"/>
                  <a:pt x="3943577" y="0"/>
                </a:cubicBezTo>
                <a:cubicBezTo>
                  <a:pt x="4083720" y="-8191"/>
                  <a:pt x="4212384" y="-7230"/>
                  <a:pt x="4288274" y="0"/>
                </a:cubicBezTo>
                <a:cubicBezTo>
                  <a:pt x="4361772" y="84858"/>
                  <a:pt x="4629036" y="-31322"/>
                  <a:pt x="4746017" y="0"/>
                </a:cubicBezTo>
                <a:cubicBezTo>
                  <a:pt x="4856476" y="63443"/>
                  <a:pt x="5026100" y="-4126"/>
                  <a:pt x="5168549" y="0"/>
                </a:cubicBezTo>
                <a:cubicBezTo>
                  <a:pt x="5421536" y="135119"/>
                  <a:pt x="5742304" y="-51848"/>
                  <a:pt x="5886669" y="0"/>
                </a:cubicBezTo>
                <a:cubicBezTo>
                  <a:pt x="6197130" y="-127796"/>
                  <a:pt x="6392183" y="336411"/>
                  <a:pt x="6368141" y="823700"/>
                </a:cubicBezTo>
                <a:cubicBezTo>
                  <a:pt x="6383496" y="1260287"/>
                  <a:pt x="6394267" y="1402791"/>
                  <a:pt x="6368141" y="1856042"/>
                </a:cubicBezTo>
                <a:cubicBezTo>
                  <a:pt x="6338204" y="2300966"/>
                  <a:pt x="6378327" y="2747796"/>
                  <a:pt x="6368141" y="2954278"/>
                </a:cubicBezTo>
                <a:cubicBezTo>
                  <a:pt x="6359868" y="3121313"/>
                  <a:pt x="6395820" y="3573348"/>
                  <a:pt x="6368141" y="4118409"/>
                </a:cubicBezTo>
                <a:cubicBezTo>
                  <a:pt x="6428986" y="4513484"/>
                  <a:pt x="6257375" y="4825936"/>
                  <a:pt x="5886669" y="4942114"/>
                </a:cubicBezTo>
                <a:cubicBezTo>
                  <a:pt x="5743873" y="4996377"/>
                  <a:pt x="5415713" y="4826363"/>
                  <a:pt x="5114498" y="4942114"/>
                </a:cubicBezTo>
                <a:cubicBezTo>
                  <a:pt x="4882961" y="4978120"/>
                  <a:pt x="4637320" y="4722771"/>
                  <a:pt x="4342326" y="4942114"/>
                </a:cubicBezTo>
                <a:cubicBezTo>
                  <a:pt x="4219126" y="5132909"/>
                  <a:pt x="3870368" y="4696339"/>
                  <a:pt x="3462051" y="4942114"/>
                </a:cubicBezTo>
                <a:cubicBezTo>
                  <a:pt x="3132066" y="4996889"/>
                  <a:pt x="3005728" y="4928338"/>
                  <a:pt x="2689881" y="4942114"/>
                </a:cubicBezTo>
                <a:cubicBezTo>
                  <a:pt x="2354606" y="4895476"/>
                  <a:pt x="2223429" y="4909645"/>
                  <a:pt x="2079865" y="4942114"/>
                </a:cubicBezTo>
                <a:cubicBezTo>
                  <a:pt x="1912041" y="4945529"/>
                  <a:pt x="1709927" y="4816120"/>
                  <a:pt x="1415797" y="4942114"/>
                </a:cubicBezTo>
                <a:cubicBezTo>
                  <a:pt x="1094577" y="4831595"/>
                  <a:pt x="707841" y="5092599"/>
                  <a:pt x="481470" y="4942114"/>
                </a:cubicBezTo>
                <a:cubicBezTo>
                  <a:pt x="383963" y="5028354"/>
                  <a:pt x="130645" y="4716794"/>
                  <a:pt x="0" y="4118409"/>
                </a:cubicBezTo>
                <a:cubicBezTo>
                  <a:pt x="-29708" y="3745724"/>
                  <a:pt x="13103" y="3309315"/>
                  <a:pt x="0" y="3086068"/>
                </a:cubicBezTo>
                <a:cubicBezTo>
                  <a:pt x="-27713" y="2909449"/>
                  <a:pt x="-7408" y="2360712"/>
                  <a:pt x="0" y="2086671"/>
                </a:cubicBezTo>
                <a:cubicBezTo>
                  <a:pt x="-5825" y="1756510"/>
                  <a:pt x="38293" y="1092570"/>
                  <a:pt x="0" y="823700"/>
                </a:cubicBezTo>
                <a:close/>
              </a:path>
              <a:path w="6368141" h="4942114" fill="none" stroke="0" extrusionOk="0">
                <a:moveTo>
                  <a:pt x="0" y="823700"/>
                </a:moveTo>
                <a:cubicBezTo>
                  <a:pt x="-38769" y="225778"/>
                  <a:pt x="174851" y="6600"/>
                  <a:pt x="481470" y="0"/>
                </a:cubicBezTo>
                <a:cubicBezTo>
                  <a:pt x="836592" y="36999"/>
                  <a:pt x="905729" y="66074"/>
                  <a:pt x="1307693" y="0"/>
                </a:cubicBezTo>
                <a:cubicBezTo>
                  <a:pt x="1659175" y="-21106"/>
                  <a:pt x="1735450" y="49104"/>
                  <a:pt x="1971761" y="0"/>
                </a:cubicBezTo>
                <a:cubicBezTo>
                  <a:pt x="2215907" y="-76259"/>
                  <a:pt x="2479008" y="66889"/>
                  <a:pt x="2797983" y="0"/>
                </a:cubicBezTo>
                <a:cubicBezTo>
                  <a:pt x="3111775" y="-65651"/>
                  <a:pt x="3126104" y="14891"/>
                  <a:pt x="3407999" y="0"/>
                </a:cubicBezTo>
                <a:cubicBezTo>
                  <a:pt x="3631154" y="-26698"/>
                  <a:pt x="3933950" y="149326"/>
                  <a:pt x="4234222" y="0"/>
                </a:cubicBezTo>
                <a:cubicBezTo>
                  <a:pt x="4471408" y="-40391"/>
                  <a:pt x="4609472" y="94637"/>
                  <a:pt x="4898289" y="0"/>
                </a:cubicBezTo>
                <a:cubicBezTo>
                  <a:pt x="5165609" y="110645"/>
                  <a:pt x="5661087" y="61017"/>
                  <a:pt x="5886669" y="0"/>
                </a:cubicBezTo>
                <a:cubicBezTo>
                  <a:pt x="6147892" y="-161667"/>
                  <a:pt x="6287694" y="362469"/>
                  <a:pt x="6368141" y="823700"/>
                </a:cubicBezTo>
                <a:cubicBezTo>
                  <a:pt x="6363118" y="1141773"/>
                  <a:pt x="6387923" y="1617479"/>
                  <a:pt x="6368141" y="1856042"/>
                </a:cubicBezTo>
                <a:cubicBezTo>
                  <a:pt x="6395115" y="2275323"/>
                  <a:pt x="6363592" y="2467096"/>
                  <a:pt x="6368141" y="2855439"/>
                </a:cubicBezTo>
                <a:cubicBezTo>
                  <a:pt x="6394097" y="3312044"/>
                  <a:pt x="6414382" y="3491473"/>
                  <a:pt x="6368141" y="4118409"/>
                </a:cubicBezTo>
                <a:cubicBezTo>
                  <a:pt x="6305665" y="4717559"/>
                  <a:pt x="6183138" y="4937593"/>
                  <a:pt x="5886669" y="4942114"/>
                </a:cubicBezTo>
                <a:cubicBezTo>
                  <a:pt x="5781185" y="4935867"/>
                  <a:pt x="5543467" y="4777400"/>
                  <a:pt x="5276653" y="4942114"/>
                </a:cubicBezTo>
                <a:cubicBezTo>
                  <a:pt x="5090265" y="4983429"/>
                  <a:pt x="4994589" y="4946987"/>
                  <a:pt x="4845319" y="4942114"/>
                </a:cubicBezTo>
                <a:cubicBezTo>
                  <a:pt x="4721422" y="4944761"/>
                  <a:pt x="4530021" y="4906868"/>
                  <a:pt x="4396378" y="4942114"/>
                </a:cubicBezTo>
                <a:cubicBezTo>
                  <a:pt x="4264248" y="5078950"/>
                  <a:pt x="3869275" y="4909879"/>
                  <a:pt x="3624208" y="4942114"/>
                </a:cubicBezTo>
                <a:cubicBezTo>
                  <a:pt x="3402082" y="5015881"/>
                  <a:pt x="3170727" y="4959867"/>
                  <a:pt x="2743931" y="4942114"/>
                </a:cubicBezTo>
                <a:cubicBezTo>
                  <a:pt x="2318269" y="4980574"/>
                  <a:pt x="2206080" y="4967516"/>
                  <a:pt x="1917708" y="4942114"/>
                </a:cubicBezTo>
                <a:cubicBezTo>
                  <a:pt x="1628986" y="4817199"/>
                  <a:pt x="1399934" y="4931633"/>
                  <a:pt x="1199590" y="4942114"/>
                </a:cubicBezTo>
                <a:cubicBezTo>
                  <a:pt x="1065005" y="4938624"/>
                  <a:pt x="944976" y="4925718"/>
                  <a:pt x="847711" y="4942114"/>
                </a:cubicBezTo>
                <a:cubicBezTo>
                  <a:pt x="750446" y="4958510"/>
                  <a:pt x="590986" y="4939494"/>
                  <a:pt x="481470" y="4942114"/>
                </a:cubicBezTo>
                <a:cubicBezTo>
                  <a:pt x="192679" y="5017845"/>
                  <a:pt x="44867" y="4532247"/>
                  <a:pt x="0" y="4118409"/>
                </a:cubicBezTo>
                <a:cubicBezTo>
                  <a:pt x="-16938" y="3824514"/>
                  <a:pt x="-35615" y="3382504"/>
                  <a:pt x="0" y="3020174"/>
                </a:cubicBezTo>
                <a:cubicBezTo>
                  <a:pt x="10683" y="2666919"/>
                  <a:pt x="1507" y="2093915"/>
                  <a:pt x="0" y="1856042"/>
                </a:cubicBezTo>
                <a:cubicBezTo>
                  <a:pt x="-45364" y="1633059"/>
                  <a:pt x="-67215" y="1122932"/>
                  <a:pt x="0" y="823700"/>
                </a:cubicBezTo>
                <a:close/>
              </a:path>
              <a:path w="6368141" h="4942114" fill="none" stroke="0" extrusionOk="0">
                <a:moveTo>
                  <a:pt x="0" y="823700"/>
                </a:moveTo>
                <a:cubicBezTo>
                  <a:pt x="-48494" y="326321"/>
                  <a:pt x="150433" y="-56782"/>
                  <a:pt x="481470" y="0"/>
                </a:cubicBezTo>
                <a:cubicBezTo>
                  <a:pt x="824010" y="1169"/>
                  <a:pt x="925013" y="41569"/>
                  <a:pt x="1307693" y="0"/>
                </a:cubicBezTo>
                <a:cubicBezTo>
                  <a:pt x="1664204" y="-41174"/>
                  <a:pt x="1728517" y="47389"/>
                  <a:pt x="1971761" y="0"/>
                </a:cubicBezTo>
                <a:cubicBezTo>
                  <a:pt x="2170529" y="-42873"/>
                  <a:pt x="2531539" y="264170"/>
                  <a:pt x="2797983" y="0"/>
                </a:cubicBezTo>
                <a:cubicBezTo>
                  <a:pt x="3120567" y="-65009"/>
                  <a:pt x="3127104" y="-523"/>
                  <a:pt x="3407999" y="0"/>
                </a:cubicBezTo>
                <a:cubicBezTo>
                  <a:pt x="3643074" y="-36030"/>
                  <a:pt x="3985763" y="129880"/>
                  <a:pt x="4234222" y="0"/>
                </a:cubicBezTo>
                <a:cubicBezTo>
                  <a:pt x="4503134" y="41373"/>
                  <a:pt x="4632443" y="32633"/>
                  <a:pt x="4898289" y="0"/>
                </a:cubicBezTo>
                <a:cubicBezTo>
                  <a:pt x="5201251" y="162716"/>
                  <a:pt x="5721904" y="15775"/>
                  <a:pt x="5886669" y="0"/>
                </a:cubicBezTo>
                <a:cubicBezTo>
                  <a:pt x="6056612" y="-41120"/>
                  <a:pt x="6382587" y="425758"/>
                  <a:pt x="6368141" y="823700"/>
                </a:cubicBezTo>
                <a:cubicBezTo>
                  <a:pt x="6388530" y="1011503"/>
                  <a:pt x="6349033" y="1387449"/>
                  <a:pt x="6368141" y="1856042"/>
                </a:cubicBezTo>
                <a:cubicBezTo>
                  <a:pt x="6373978" y="2262197"/>
                  <a:pt x="6394195" y="2492714"/>
                  <a:pt x="6368141" y="2855439"/>
                </a:cubicBezTo>
                <a:cubicBezTo>
                  <a:pt x="6375122" y="3235128"/>
                  <a:pt x="6424461" y="3458381"/>
                  <a:pt x="6368141" y="4118409"/>
                </a:cubicBezTo>
                <a:cubicBezTo>
                  <a:pt x="6359760" y="4819609"/>
                  <a:pt x="6208412" y="5012732"/>
                  <a:pt x="5886669" y="4942114"/>
                </a:cubicBezTo>
                <a:cubicBezTo>
                  <a:pt x="5680416" y="4929339"/>
                  <a:pt x="5508287" y="4713049"/>
                  <a:pt x="5276653" y="4942114"/>
                </a:cubicBezTo>
                <a:cubicBezTo>
                  <a:pt x="5076223" y="4916834"/>
                  <a:pt x="5021608" y="4936063"/>
                  <a:pt x="4836516" y="4942114"/>
                </a:cubicBezTo>
                <a:cubicBezTo>
                  <a:pt x="4636022" y="4965027"/>
                  <a:pt x="4613646" y="5005803"/>
                  <a:pt x="4396378" y="4942114"/>
                </a:cubicBezTo>
                <a:cubicBezTo>
                  <a:pt x="4247613" y="4899138"/>
                  <a:pt x="3901459" y="4947852"/>
                  <a:pt x="3624208" y="4942114"/>
                </a:cubicBezTo>
                <a:cubicBezTo>
                  <a:pt x="3389180" y="4808911"/>
                  <a:pt x="3148354" y="4772418"/>
                  <a:pt x="2743931" y="4942114"/>
                </a:cubicBezTo>
                <a:cubicBezTo>
                  <a:pt x="2318179" y="5038677"/>
                  <a:pt x="2153577" y="4942332"/>
                  <a:pt x="1917708" y="4942114"/>
                </a:cubicBezTo>
                <a:cubicBezTo>
                  <a:pt x="1648765" y="4904545"/>
                  <a:pt x="1419367" y="4994769"/>
                  <a:pt x="1199590" y="4942114"/>
                </a:cubicBezTo>
                <a:cubicBezTo>
                  <a:pt x="936763" y="4955977"/>
                  <a:pt x="641496" y="4921838"/>
                  <a:pt x="481470" y="4942114"/>
                </a:cubicBezTo>
                <a:cubicBezTo>
                  <a:pt x="166475" y="5058558"/>
                  <a:pt x="13285" y="4594458"/>
                  <a:pt x="0" y="4118409"/>
                </a:cubicBezTo>
                <a:cubicBezTo>
                  <a:pt x="51410" y="3735160"/>
                  <a:pt x="-12107" y="3371791"/>
                  <a:pt x="0" y="3020174"/>
                </a:cubicBezTo>
                <a:cubicBezTo>
                  <a:pt x="29206" y="2647741"/>
                  <a:pt x="-49794" y="2155713"/>
                  <a:pt x="0" y="1856042"/>
                </a:cubicBezTo>
                <a:cubicBezTo>
                  <a:pt x="-30150" y="1593066"/>
                  <a:pt x="-19591" y="1026415"/>
                  <a:pt x="0" y="823700"/>
                </a:cubicBezTo>
                <a:close/>
              </a:path>
            </a:pathLst>
          </a:custGeom>
          <a:solidFill>
            <a:schemeClr val="accent4">
              <a:lumMod val="60000"/>
              <a:lumOff val="40000"/>
            </a:schemeClr>
          </a:solidFill>
          <a:ln w="22225">
            <a:solidFill>
              <a:schemeClr val="bg1"/>
            </a:solidFill>
            <a:prstDash val="dash"/>
            <a:extLst>
              <a:ext uri="{C807C97D-BFC1-408E-A445-0C87EB9F89A2}">
                <ask:lineSketchStyleProps xmlns:ask="http://schemas.microsoft.com/office/drawing/2018/sketchyshapes" sd="1219033472">
                  <a:custGeom>
                    <a:avLst/>
                    <a:gdLst>
                      <a:gd name="connsiteX0" fmla="*/ 0 w 7327947"/>
                      <a:gd name="connsiteY0" fmla="*/ 260323 h 1561909"/>
                      <a:gd name="connsiteX1" fmla="*/ 554038 w 7327947"/>
                      <a:gd name="connsiteY1" fmla="*/ 0 h 1561909"/>
                      <a:gd name="connsiteX2" fmla="*/ 1504789 w 7327947"/>
                      <a:gd name="connsiteY2" fmla="*/ 0 h 1561909"/>
                      <a:gd name="connsiteX3" fmla="*/ 2268945 w 7327947"/>
                      <a:gd name="connsiteY3" fmla="*/ 0 h 1561909"/>
                      <a:gd name="connsiteX4" fmla="*/ 3219696 w 7327947"/>
                      <a:gd name="connsiteY4" fmla="*/ 0 h 1561909"/>
                      <a:gd name="connsiteX5" fmla="*/ 3921653 w 7327947"/>
                      <a:gd name="connsiteY5" fmla="*/ 0 h 1561909"/>
                      <a:gd name="connsiteX6" fmla="*/ 4872404 w 7327947"/>
                      <a:gd name="connsiteY6" fmla="*/ 0 h 1561909"/>
                      <a:gd name="connsiteX7" fmla="*/ 5636560 w 7327947"/>
                      <a:gd name="connsiteY7" fmla="*/ 0 h 1561909"/>
                      <a:gd name="connsiteX8" fmla="*/ 6773908 w 7327947"/>
                      <a:gd name="connsiteY8" fmla="*/ 0 h 1561909"/>
                      <a:gd name="connsiteX9" fmla="*/ 7327947 w 7327947"/>
                      <a:gd name="connsiteY9" fmla="*/ 260323 h 1561909"/>
                      <a:gd name="connsiteX10" fmla="*/ 7327947 w 7327947"/>
                      <a:gd name="connsiteY10" fmla="*/ 586585 h 1561909"/>
                      <a:gd name="connsiteX11" fmla="*/ 7327947 w 7327947"/>
                      <a:gd name="connsiteY11" fmla="*/ 902435 h 1561909"/>
                      <a:gd name="connsiteX12" fmla="*/ 7327947 w 7327947"/>
                      <a:gd name="connsiteY12" fmla="*/ 1301585 h 1561909"/>
                      <a:gd name="connsiteX13" fmla="*/ 6773908 w 7327947"/>
                      <a:gd name="connsiteY13" fmla="*/ 1561909 h 1561909"/>
                      <a:gd name="connsiteX14" fmla="*/ 6071951 w 7327947"/>
                      <a:gd name="connsiteY14" fmla="*/ 1561909 h 1561909"/>
                      <a:gd name="connsiteX15" fmla="*/ 5565476 w 7327947"/>
                      <a:gd name="connsiteY15" fmla="*/ 1561909 h 1561909"/>
                      <a:gd name="connsiteX16" fmla="*/ 5059001 w 7327947"/>
                      <a:gd name="connsiteY16" fmla="*/ 1561909 h 1561909"/>
                      <a:gd name="connsiteX17" fmla="*/ 4170449 w 7327947"/>
                      <a:gd name="connsiteY17" fmla="*/ 1561909 h 1561909"/>
                      <a:gd name="connsiteX18" fmla="*/ 3157497 w 7327947"/>
                      <a:gd name="connsiteY18" fmla="*/ 1561909 h 1561909"/>
                      <a:gd name="connsiteX19" fmla="*/ 2206746 w 7327947"/>
                      <a:gd name="connsiteY19" fmla="*/ 1561909 h 1561909"/>
                      <a:gd name="connsiteX20" fmla="*/ 1380393 w 7327947"/>
                      <a:gd name="connsiteY20" fmla="*/ 1561909 h 1561909"/>
                      <a:gd name="connsiteX21" fmla="*/ 554038 w 7327947"/>
                      <a:gd name="connsiteY21" fmla="*/ 1561909 h 1561909"/>
                      <a:gd name="connsiteX22" fmla="*/ 0 w 7327947"/>
                      <a:gd name="connsiteY22" fmla="*/ 1301585 h 1561909"/>
                      <a:gd name="connsiteX23" fmla="*/ 0 w 7327947"/>
                      <a:gd name="connsiteY23" fmla="*/ 954498 h 1561909"/>
                      <a:gd name="connsiteX24" fmla="*/ 0 w 7327947"/>
                      <a:gd name="connsiteY24" fmla="*/ 586585 h 1561909"/>
                      <a:gd name="connsiteX25" fmla="*/ 0 w 7327947"/>
                      <a:gd name="connsiteY25" fmla="*/ 260323 h 1561909"/>
                      <a:gd name="connsiteX0" fmla="*/ 0 w 7327947"/>
                      <a:gd name="connsiteY0" fmla="*/ 260323 h 1561909"/>
                      <a:gd name="connsiteX1" fmla="*/ 554038 w 7327947"/>
                      <a:gd name="connsiteY1" fmla="*/ 0 h 1561909"/>
                      <a:gd name="connsiteX2" fmla="*/ 1566988 w 7327947"/>
                      <a:gd name="connsiteY2" fmla="*/ 0 h 1561909"/>
                      <a:gd name="connsiteX3" fmla="*/ 2393343 w 7327947"/>
                      <a:gd name="connsiteY3" fmla="*/ 0 h 1561909"/>
                      <a:gd name="connsiteX4" fmla="*/ 3157497 w 7327947"/>
                      <a:gd name="connsiteY4" fmla="*/ 0 h 1561909"/>
                      <a:gd name="connsiteX5" fmla="*/ 4108250 w 7327947"/>
                      <a:gd name="connsiteY5" fmla="*/ 0 h 1561909"/>
                      <a:gd name="connsiteX6" fmla="*/ 4934603 w 7327947"/>
                      <a:gd name="connsiteY6" fmla="*/ 0 h 1561909"/>
                      <a:gd name="connsiteX7" fmla="*/ 5461337 w 7327947"/>
                      <a:gd name="connsiteY7" fmla="*/ 0 h 1561909"/>
                      <a:gd name="connsiteX8" fmla="*/ 5947553 w 7327947"/>
                      <a:gd name="connsiteY8" fmla="*/ 0 h 1561909"/>
                      <a:gd name="connsiteX9" fmla="*/ 6773908 w 7327947"/>
                      <a:gd name="connsiteY9" fmla="*/ 0 h 1561909"/>
                      <a:gd name="connsiteX10" fmla="*/ 7327947 w 7327947"/>
                      <a:gd name="connsiteY10" fmla="*/ 260323 h 1561909"/>
                      <a:gd name="connsiteX11" fmla="*/ 7327947 w 7327947"/>
                      <a:gd name="connsiteY11" fmla="*/ 586585 h 1561909"/>
                      <a:gd name="connsiteX12" fmla="*/ 7327947 w 7327947"/>
                      <a:gd name="connsiteY12" fmla="*/ 933672 h 1561909"/>
                      <a:gd name="connsiteX13" fmla="*/ 7327947 w 7327947"/>
                      <a:gd name="connsiteY13" fmla="*/ 1301585 h 1561909"/>
                      <a:gd name="connsiteX14" fmla="*/ 6773908 w 7327947"/>
                      <a:gd name="connsiteY14" fmla="*/ 1561909 h 1561909"/>
                      <a:gd name="connsiteX15" fmla="*/ 5885356 w 7327947"/>
                      <a:gd name="connsiteY15" fmla="*/ 1561909 h 1561909"/>
                      <a:gd name="connsiteX16" fmla="*/ 4996802 w 7327947"/>
                      <a:gd name="connsiteY16" fmla="*/ 1561909 h 1561909"/>
                      <a:gd name="connsiteX17" fmla="*/ 3983852 w 7327947"/>
                      <a:gd name="connsiteY17" fmla="*/ 1561909 h 1561909"/>
                      <a:gd name="connsiteX18" fmla="*/ 3095300 w 7327947"/>
                      <a:gd name="connsiteY18" fmla="*/ 1561909 h 1561909"/>
                      <a:gd name="connsiteX19" fmla="*/ 2393343 w 7327947"/>
                      <a:gd name="connsiteY19" fmla="*/ 1561909 h 1561909"/>
                      <a:gd name="connsiteX20" fmla="*/ 1629187 w 7327947"/>
                      <a:gd name="connsiteY20" fmla="*/ 1561909 h 1561909"/>
                      <a:gd name="connsiteX21" fmla="*/ 554038 w 7327947"/>
                      <a:gd name="connsiteY21" fmla="*/ 1561909 h 1561909"/>
                      <a:gd name="connsiteX22" fmla="*/ 0 w 7327947"/>
                      <a:gd name="connsiteY22" fmla="*/ 1301585 h 1561909"/>
                      <a:gd name="connsiteX23" fmla="*/ 0 w 7327947"/>
                      <a:gd name="connsiteY23" fmla="*/ 975323 h 1561909"/>
                      <a:gd name="connsiteX24" fmla="*/ 0 w 7327947"/>
                      <a:gd name="connsiteY24" fmla="*/ 659473 h 1561909"/>
                      <a:gd name="connsiteX25" fmla="*/ 0 w 7327947"/>
                      <a:gd name="connsiteY25" fmla="*/ 260323 h 1561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327947" h="1561909" fill="none" extrusionOk="0">
                        <a:moveTo>
                          <a:pt x="0" y="260323"/>
                        </a:moveTo>
                        <a:cubicBezTo>
                          <a:pt x="5175" y="113461"/>
                          <a:pt x="246012" y="-25460"/>
                          <a:pt x="554038" y="0"/>
                        </a:cubicBezTo>
                        <a:cubicBezTo>
                          <a:pt x="915630" y="-1514"/>
                          <a:pt x="1088423" y="12928"/>
                          <a:pt x="1504789" y="0"/>
                        </a:cubicBezTo>
                        <a:cubicBezTo>
                          <a:pt x="1919738" y="-14274"/>
                          <a:pt x="1991563" y="11147"/>
                          <a:pt x="2268945" y="0"/>
                        </a:cubicBezTo>
                        <a:cubicBezTo>
                          <a:pt x="2557587" y="-4546"/>
                          <a:pt x="2844102" y="74435"/>
                          <a:pt x="3219696" y="0"/>
                        </a:cubicBezTo>
                        <a:cubicBezTo>
                          <a:pt x="3585875" y="-20709"/>
                          <a:pt x="3590757" y="4167"/>
                          <a:pt x="3921653" y="0"/>
                        </a:cubicBezTo>
                        <a:cubicBezTo>
                          <a:pt x="4262198" y="-8441"/>
                          <a:pt x="4614765" y="33738"/>
                          <a:pt x="4872404" y="0"/>
                        </a:cubicBezTo>
                        <a:cubicBezTo>
                          <a:pt x="5185265" y="22030"/>
                          <a:pt x="5342771" y="5685"/>
                          <a:pt x="5636560" y="0"/>
                        </a:cubicBezTo>
                        <a:cubicBezTo>
                          <a:pt x="5976223" y="50047"/>
                          <a:pt x="6527890" y="1260"/>
                          <a:pt x="6773908" y="0"/>
                        </a:cubicBezTo>
                        <a:cubicBezTo>
                          <a:pt x="7074557" y="-8327"/>
                          <a:pt x="7289057" y="122088"/>
                          <a:pt x="7327947" y="260323"/>
                        </a:cubicBezTo>
                        <a:cubicBezTo>
                          <a:pt x="7315608" y="305039"/>
                          <a:pt x="7304712" y="434941"/>
                          <a:pt x="7327947" y="586585"/>
                        </a:cubicBezTo>
                        <a:cubicBezTo>
                          <a:pt x="7331513" y="713613"/>
                          <a:pt x="7324696" y="776619"/>
                          <a:pt x="7327947" y="902435"/>
                        </a:cubicBezTo>
                        <a:cubicBezTo>
                          <a:pt x="7320057" y="1026261"/>
                          <a:pt x="7380097" y="1109343"/>
                          <a:pt x="7327947" y="1301585"/>
                        </a:cubicBezTo>
                        <a:cubicBezTo>
                          <a:pt x="7390466" y="1519938"/>
                          <a:pt x="7170538" y="1589229"/>
                          <a:pt x="6773908" y="1561909"/>
                        </a:cubicBezTo>
                        <a:cubicBezTo>
                          <a:pt x="6603917" y="1559185"/>
                          <a:pt x="6364526" y="1504088"/>
                          <a:pt x="6071951" y="1561909"/>
                        </a:cubicBezTo>
                        <a:cubicBezTo>
                          <a:pt x="5841083" y="1554770"/>
                          <a:pt x="5788671" y="1558360"/>
                          <a:pt x="5565476" y="1561909"/>
                        </a:cubicBezTo>
                        <a:cubicBezTo>
                          <a:pt x="5342282" y="1565458"/>
                          <a:pt x="5299791" y="1580155"/>
                          <a:pt x="5059001" y="1561909"/>
                        </a:cubicBezTo>
                        <a:cubicBezTo>
                          <a:pt x="4890588" y="1530217"/>
                          <a:pt x="4454434" y="1569433"/>
                          <a:pt x="4170449" y="1561909"/>
                        </a:cubicBezTo>
                        <a:cubicBezTo>
                          <a:pt x="3932677" y="1505563"/>
                          <a:pt x="3668850" y="1507605"/>
                          <a:pt x="3157497" y="1561909"/>
                        </a:cubicBezTo>
                        <a:cubicBezTo>
                          <a:pt x="2655395" y="1585803"/>
                          <a:pt x="2511327" y="1557175"/>
                          <a:pt x="2206746" y="1561909"/>
                        </a:cubicBezTo>
                        <a:cubicBezTo>
                          <a:pt x="1893760" y="1555544"/>
                          <a:pt x="1666593" y="1579068"/>
                          <a:pt x="1380393" y="1561909"/>
                        </a:cubicBezTo>
                        <a:cubicBezTo>
                          <a:pt x="1048435" y="1559311"/>
                          <a:pt x="749655" y="1545987"/>
                          <a:pt x="554038" y="1561909"/>
                        </a:cubicBezTo>
                        <a:cubicBezTo>
                          <a:pt x="231101" y="1576913"/>
                          <a:pt x="34800" y="1459146"/>
                          <a:pt x="0" y="1301585"/>
                        </a:cubicBezTo>
                        <a:cubicBezTo>
                          <a:pt x="-19382" y="1173704"/>
                          <a:pt x="-12338" y="1074704"/>
                          <a:pt x="0" y="954498"/>
                        </a:cubicBezTo>
                        <a:cubicBezTo>
                          <a:pt x="26182" y="835509"/>
                          <a:pt x="-15751" y="678789"/>
                          <a:pt x="0" y="586585"/>
                        </a:cubicBezTo>
                        <a:cubicBezTo>
                          <a:pt x="-15882" y="487366"/>
                          <a:pt x="-15927" y="330112"/>
                          <a:pt x="0" y="260323"/>
                        </a:cubicBezTo>
                        <a:close/>
                      </a:path>
                      <a:path w="7327947" h="1561909" stroke="0" extrusionOk="0">
                        <a:moveTo>
                          <a:pt x="0" y="260323"/>
                        </a:moveTo>
                        <a:cubicBezTo>
                          <a:pt x="-49330" y="114878"/>
                          <a:pt x="212863" y="28958"/>
                          <a:pt x="554038" y="0"/>
                        </a:cubicBezTo>
                        <a:cubicBezTo>
                          <a:pt x="1012582" y="28376"/>
                          <a:pt x="1201855" y="8744"/>
                          <a:pt x="1566988" y="0"/>
                        </a:cubicBezTo>
                        <a:cubicBezTo>
                          <a:pt x="1899037" y="7043"/>
                          <a:pt x="2194695" y="-55896"/>
                          <a:pt x="2393343" y="0"/>
                        </a:cubicBezTo>
                        <a:cubicBezTo>
                          <a:pt x="2597537" y="-2433"/>
                          <a:pt x="2911649" y="-38351"/>
                          <a:pt x="3157497" y="0"/>
                        </a:cubicBezTo>
                        <a:cubicBezTo>
                          <a:pt x="3498250" y="-38526"/>
                          <a:pt x="3774400" y="-10312"/>
                          <a:pt x="4108250" y="0"/>
                        </a:cubicBezTo>
                        <a:cubicBezTo>
                          <a:pt x="4465181" y="-1433"/>
                          <a:pt x="4548034" y="-1329"/>
                          <a:pt x="4934603" y="0"/>
                        </a:cubicBezTo>
                        <a:cubicBezTo>
                          <a:pt x="5049844" y="25894"/>
                          <a:pt x="5321615" y="-11609"/>
                          <a:pt x="5461337" y="0"/>
                        </a:cubicBezTo>
                        <a:cubicBezTo>
                          <a:pt x="5601059" y="11609"/>
                          <a:pt x="5776204" y="-587"/>
                          <a:pt x="5947553" y="0"/>
                        </a:cubicBezTo>
                        <a:cubicBezTo>
                          <a:pt x="6232970" y="46460"/>
                          <a:pt x="6557424" y="-22491"/>
                          <a:pt x="6773908" y="0"/>
                        </a:cubicBezTo>
                        <a:cubicBezTo>
                          <a:pt x="7085065" y="-20514"/>
                          <a:pt x="7320360" y="109549"/>
                          <a:pt x="7327947" y="260323"/>
                        </a:cubicBezTo>
                        <a:cubicBezTo>
                          <a:pt x="7328089" y="397441"/>
                          <a:pt x="7357446" y="441356"/>
                          <a:pt x="7327947" y="586585"/>
                        </a:cubicBezTo>
                        <a:cubicBezTo>
                          <a:pt x="7314696" y="729386"/>
                          <a:pt x="7333781" y="868522"/>
                          <a:pt x="7327947" y="933672"/>
                        </a:cubicBezTo>
                        <a:cubicBezTo>
                          <a:pt x="7320161" y="1006824"/>
                          <a:pt x="7347921" y="1131690"/>
                          <a:pt x="7327947" y="1301585"/>
                        </a:cubicBezTo>
                        <a:cubicBezTo>
                          <a:pt x="7355183" y="1402844"/>
                          <a:pt x="7148355" y="1525504"/>
                          <a:pt x="6773908" y="1561909"/>
                        </a:cubicBezTo>
                        <a:cubicBezTo>
                          <a:pt x="6600895" y="1581507"/>
                          <a:pt x="6205677" y="1542233"/>
                          <a:pt x="5885356" y="1561909"/>
                        </a:cubicBezTo>
                        <a:cubicBezTo>
                          <a:pt x="5599037" y="1570818"/>
                          <a:pt x="5307932" y="1499325"/>
                          <a:pt x="4996802" y="1561909"/>
                        </a:cubicBezTo>
                        <a:cubicBezTo>
                          <a:pt x="4774166" y="1614393"/>
                          <a:pt x="4439894" y="1506770"/>
                          <a:pt x="3983852" y="1561909"/>
                        </a:cubicBezTo>
                        <a:cubicBezTo>
                          <a:pt x="3607761" y="1581421"/>
                          <a:pt x="3454639" y="1549077"/>
                          <a:pt x="3095300" y="1561909"/>
                        </a:cubicBezTo>
                        <a:cubicBezTo>
                          <a:pt x="2726043" y="1548258"/>
                          <a:pt x="2559805" y="1561067"/>
                          <a:pt x="2393343" y="1561909"/>
                        </a:cubicBezTo>
                        <a:cubicBezTo>
                          <a:pt x="2205869" y="1564333"/>
                          <a:pt x="1978148" y="1518695"/>
                          <a:pt x="1629187" y="1561909"/>
                        </a:cubicBezTo>
                        <a:cubicBezTo>
                          <a:pt x="1226670" y="1521567"/>
                          <a:pt x="805949" y="1609808"/>
                          <a:pt x="554038" y="1561909"/>
                        </a:cubicBezTo>
                        <a:cubicBezTo>
                          <a:pt x="345662" y="1577710"/>
                          <a:pt x="50973" y="1473078"/>
                          <a:pt x="0" y="1301585"/>
                        </a:cubicBezTo>
                        <a:cubicBezTo>
                          <a:pt x="-12673" y="1165966"/>
                          <a:pt x="-20548" y="1051468"/>
                          <a:pt x="0" y="975323"/>
                        </a:cubicBezTo>
                        <a:cubicBezTo>
                          <a:pt x="23142" y="926589"/>
                          <a:pt x="17301" y="757332"/>
                          <a:pt x="0" y="659473"/>
                        </a:cubicBezTo>
                        <a:cubicBezTo>
                          <a:pt x="-5375" y="552440"/>
                          <a:pt x="2979" y="335913"/>
                          <a:pt x="0" y="260323"/>
                        </a:cubicBezTo>
                        <a:close/>
                      </a:path>
                      <a:path w="7327947" h="1561909" fill="none" stroke="0" extrusionOk="0">
                        <a:moveTo>
                          <a:pt x="0" y="260323"/>
                        </a:moveTo>
                        <a:cubicBezTo>
                          <a:pt x="-57932" y="87295"/>
                          <a:pt x="174236" y="15429"/>
                          <a:pt x="554038" y="0"/>
                        </a:cubicBezTo>
                        <a:cubicBezTo>
                          <a:pt x="959795" y="11511"/>
                          <a:pt x="1054606" y="18823"/>
                          <a:pt x="1504789" y="0"/>
                        </a:cubicBezTo>
                        <a:cubicBezTo>
                          <a:pt x="1920132" y="-11963"/>
                          <a:pt x="1986341" y="14979"/>
                          <a:pt x="2268945" y="0"/>
                        </a:cubicBezTo>
                        <a:cubicBezTo>
                          <a:pt x="2518275" y="-19925"/>
                          <a:pt x="2875117" y="30151"/>
                          <a:pt x="3219696" y="0"/>
                        </a:cubicBezTo>
                        <a:cubicBezTo>
                          <a:pt x="3582477" y="-21884"/>
                          <a:pt x="3594610" y="3782"/>
                          <a:pt x="3921653" y="0"/>
                        </a:cubicBezTo>
                        <a:cubicBezTo>
                          <a:pt x="4239147" y="-10628"/>
                          <a:pt x="4526063" y="44507"/>
                          <a:pt x="4872404" y="0"/>
                        </a:cubicBezTo>
                        <a:cubicBezTo>
                          <a:pt x="5164929" y="-13713"/>
                          <a:pt x="5312378" y="20647"/>
                          <a:pt x="5636560" y="0"/>
                        </a:cubicBezTo>
                        <a:cubicBezTo>
                          <a:pt x="5983619" y="37543"/>
                          <a:pt x="6548667" y="13952"/>
                          <a:pt x="6773908" y="0"/>
                        </a:cubicBezTo>
                        <a:cubicBezTo>
                          <a:pt x="7054537" y="-32597"/>
                          <a:pt x="7264325" y="119234"/>
                          <a:pt x="7327947" y="260323"/>
                        </a:cubicBezTo>
                        <a:cubicBezTo>
                          <a:pt x="7305434" y="340813"/>
                          <a:pt x="7322419" y="489796"/>
                          <a:pt x="7327947" y="586585"/>
                        </a:cubicBezTo>
                        <a:cubicBezTo>
                          <a:pt x="7342593" y="721314"/>
                          <a:pt x="7326515" y="768153"/>
                          <a:pt x="7327947" y="902435"/>
                        </a:cubicBezTo>
                        <a:cubicBezTo>
                          <a:pt x="7334509" y="1037675"/>
                          <a:pt x="7370020" y="1106452"/>
                          <a:pt x="7327947" y="1301585"/>
                        </a:cubicBezTo>
                        <a:cubicBezTo>
                          <a:pt x="7305790" y="1486023"/>
                          <a:pt x="7088758" y="1558981"/>
                          <a:pt x="6773908" y="1561909"/>
                        </a:cubicBezTo>
                        <a:cubicBezTo>
                          <a:pt x="6609347" y="1551557"/>
                          <a:pt x="6345317" y="1517553"/>
                          <a:pt x="6071951" y="1561909"/>
                        </a:cubicBezTo>
                        <a:cubicBezTo>
                          <a:pt x="5853997" y="1572740"/>
                          <a:pt x="5727098" y="1562603"/>
                          <a:pt x="5575606" y="1561909"/>
                        </a:cubicBezTo>
                        <a:cubicBezTo>
                          <a:pt x="5424114" y="1561215"/>
                          <a:pt x="5195018" y="1554360"/>
                          <a:pt x="5059001" y="1561909"/>
                        </a:cubicBezTo>
                        <a:cubicBezTo>
                          <a:pt x="4852167" y="1605950"/>
                          <a:pt x="4432973" y="1564485"/>
                          <a:pt x="4170449" y="1561909"/>
                        </a:cubicBezTo>
                        <a:cubicBezTo>
                          <a:pt x="3898034" y="1587790"/>
                          <a:pt x="3645770" y="1556331"/>
                          <a:pt x="3157497" y="1561909"/>
                        </a:cubicBezTo>
                        <a:cubicBezTo>
                          <a:pt x="2662115" y="1574256"/>
                          <a:pt x="2524095" y="1576436"/>
                          <a:pt x="2206746" y="1561909"/>
                        </a:cubicBezTo>
                        <a:cubicBezTo>
                          <a:pt x="1888236" y="1535910"/>
                          <a:pt x="1638984" y="1570478"/>
                          <a:pt x="1380393" y="1561909"/>
                        </a:cubicBezTo>
                        <a:cubicBezTo>
                          <a:pt x="1086646" y="1562094"/>
                          <a:pt x="748142" y="1564705"/>
                          <a:pt x="554038" y="1561909"/>
                        </a:cubicBezTo>
                        <a:cubicBezTo>
                          <a:pt x="234677" y="1598128"/>
                          <a:pt x="31125" y="1422426"/>
                          <a:pt x="0" y="1301585"/>
                        </a:cubicBezTo>
                        <a:cubicBezTo>
                          <a:pt x="25020" y="1196791"/>
                          <a:pt x="-35246" y="1049745"/>
                          <a:pt x="0" y="954498"/>
                        </a:cubicBezTo>
                        <a:cubicBezTo>
                          <a:pt x="46888" y="844301"/>
                          <a:pt x="272" y="671205"/>
                          <a:pt x="0" y="586585"/>
                        </a:cubicBezTo>
                        <a:cubicBezTo>
                          <a:pt x="-3689" y="505118"/>
                          <a:pt x="-18973" y="346520"/>
                          <a:pt x="0" y="260323"/>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en-US" sz="3200" dirty="0">
                <a:solidFill>
                  <a:srgbClr val="002060"/>
                </a:solidFill>
                <a:latin typeface="Cambria" panose="02040503050406030204" pitchFamily="18" charset="0"/>
                <a:ea typeface="Cambria" panose="02040503050406030204" pitchFamily="18" charset="0"/>
              </a:rPr>
              <a:t>P</a:t>
            </a:r>
            <a:r>
              <a:rPr lang="vi-VN" sz="3200" dirty="0">
                <a:solidFill>
                  <a:srgbClr val="002060"/>
                </a:solidFill>
                <a:latin typeface="Cambria" panose="02040503050406030204" pitchFamily="18" charset="0"/>
                <a:ea typeface="Cambria" panose="02040503050406030204" pitchFamily="18" charset="0"/>
              </a:rPr>
              <a:t>hản đối sự chiếm đoạt tài sản, sự xâm hại về thể chất và tinh thần: Bình tĩnh không tỏ ra sợ hãi, tìm cách thoát khỏi tình huống đối mặt nguy hiểm, quan sát xung quanh và kêu lên để gây chú ý, tìm kiếm sự trợ giúp; không đi một mình, không được giữ im lặng mà cần chia sẻ với bố mẹ, thầy cô, người tin tưởng</a:t>
            </a:r>
            <a:r>
              <a:rPr lang="en-US" sz="3200" dirty="0">
                <a:solidFill>
                  <a:srgbClr val="002060"/>
                </a:solidFill>
                <a:latin typeface="Cambria" panose="02040503050406030204" pitchFamily="18" charset="0"/>
                <a:ea typeface="Cambria" panose="02040503050406030204" pitchFamily="18" charset="0"/>
              </a:rPr>
              <a:t>.</a:t>
            </a:r>
            <a:endParaRPr kumimoji="0" lang="vi-VN"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pic>
        <p:nvPicPr>
          <p:cNvPr id="2" name="Picture 1">
            <a:extLst>
              <a:ext uri="{FF2B5EF4-FFF2-40B4-BE49-F238E27FC236}">
                <a16:creationId xmlns:a16="http://schemas.microsoft.com/office/drawing/2014/main" id="{20916D13-8B00-2911-E445-C4CCE4C92682}"/>
              </a:ext>
            </a:extLst>
          </p:cNvPr>
          <p:cNvPicPr>
            <a:picLocks noChangeAspect="1"/>
          </p:cNvPicPr>
          <p:nvPr/>
        </p:nvPicPr>
        <p:blipFill>
          <a:blip r:embed="rId3"/>
          <a:stretch>
            <a:fillRect/>
          </a:stretch>
        </p:blipFill>
        <p:spPr>
          <a:xfrm>
            <a:off x="981756" y="409575"/>
            <a:ext cx="3807959" cy="3205727"/>
          </a:xfrm>
          <a:prstGeom prst="rect">
            <a:avLst/>
          </a:prstGeom>
        </p:spPr>
      </p:pic>
      <p:pic>
        <p:nvPicPr>
          <p:cNvPr id="5" name="Picture 4">
            <a:extLst>
              <a:ext uri="{FF2B5EF4-FFF2-40B4-BE49-F238E27FC236}">
                <a16:creationId xmlns:a16="http://schemas.microsoft.com/office/drawing/2014/main" id="{075734E9-EC72-190F-25A7-6FFE0B7CF6A4}"/>
              </a:ext>
            </a:extLst>
          </p:cNvPr>
          <p:cNvPicPr>
            <a:picLocks noChangeAspect="1"/>
          </p:cNvPicPr>
          <p:nvPr/>
        </p:nvPicPr>
        <p:blipFill>
          <a:blip r:embed="rId4"/>
          <a:stretch>
            <a:fillRect/>
          </a:stretch>
        </p:blipFill>
        <p:spPr>
          <a:xfrm>
            <a:off x="957943" y="3611805"/>
            <a:ext cx="3681168" cy="2767223"/>
          </a:xfrm>
          <a:prstGeom prst="rect">
            <a:avLst/>
          </a:prstGeom>
        </p:spPr>
      </p:pic>
    </p:spTree>
    <p:extLst>
      <p:ext uri="{BB962C8B-B14F-4D97-AF65-F5344CB8AC3E}">
        <p14:creationId xmlns:p14="http://schemas.microsoft.com/office/powerpoint/2010/main" val="6452684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with medium confidence">
            <a:extLst>
              <a:ext uri="{FF2B5EF4-FFF2-40B4-BE49-F238E27FC236}">
                <a16:creationId xmlns:a16="http://schemas.microsoft.com/office/drawing/2014/main" id="{3ADA7D20-8D30-4696-8EFC-2E569035D5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5626807"/>
          </a:xfrm>
          <a:prstGeom prst="rect">
            <a:avLst/>
          </a:prstGeom>
        </p:spPr>
      </p:pic>
      <p:sp>
        <p:nvSpPr>
          <p:cNvPr id="7" name="Rectangle: Rounded Corners 6">
            <a:extLst>
              <a:ext uri="{FF2B5EF4-FFF2-40B4-BE49-F238E27FC236}">
                <a16:creationId xmlns:a16="http://schemas.microsoft.com/office/drawing/2014/main" id="{7EC76B61-C6C6-40CE-98E2-49DE3E554C08}"/>
              </a:ext>
            </a:extLst>
          </p:cNvPr>
          <p:cNvSpPr/>
          <p:nvPr/>
        </p:nvSpPr>
        <p:spPr>
          <a:xfrm>
            <a:off x="236305" y="308225"/>
            <a:ext cx="11712539" cy="6226139"/>
          </a:xfrm>
          <a:custGeom>
            <a:avLst/>
            <a:gdLst>
              <a:gd name="connsiteX0" fmla="*/ 0 w 11712539"/>
              <a:gd name="connsiteY0" fmla="*/ 1037711 h 6226139"/>
              <a:gd name="connsiteX1" fmla="*/ 1037711 w 11712539"/>
              <a:gd name="connsiteY1" fmla="*/ 0 h 6226139"/>
              <a:gd name="connsiteX2" fmla="*/ 1797343 w 11712539"/>
              <a:gd name="connsiteY2" fmla="*/ 0 h 6226139"/>
              <a:gd name="connsiteX3" fmla="*/ 2171489 w 11712539"/>
              <a:gd name="connsiteY3" fmla="*/ 0 h 6226139"/>
              <a:gd name="connsiteX4" fmla="*/ 2449265 w 11712539"/>
              <a:gd name="connsiteY4" fmla="*/ 0 h 6226139"/>
              <a:gd name="connsiteX5" fmla="*/ 3112526 w 11712539"/>
              <a:gd name="connsiteY5" fmla="*/ 0 h 6226139"/>
              <a:gd name="connsiteX6" fmla="*/ 3486672 w 11712539"/>
              <a:gd name="connsiteY6" fmla="*/ 0 h 6226139"/>
              <a:gd name="connsiteX7" fmla="*/ 4246304 w 11712539"/>
              <a:gd name="connsiteY7" fmla="*/ 0 h 6226139"/>
              <a:gd name="connsiteX8" fmla="*/ 4620451 w 11712539"/>
              <a:gd name="connsiteY8" fmla="*/ 0 h 6226139"/>
              <a:gd name="connsiteX9" fmla="*/ 4994598 w 11712539"/>
              <a:gd name="connsiteY9" fmla="*/ 0 h 6226139"/>
              <a:gd name="connsiteX10" fmla="*/ 5272374 w 11712539"/>
              <a:gd name="connsiteY10" fmla="*/ 0 h 6226139"/>
              <a:gd name="connsiteX11" fmla="*/ 5742892 w 11712539"/>
              <a:gd name="connsiteY11" fmla="*/ 0 h 6226139"/>
              <a:gd name="connsiteX12" fmla="*/ 6213410 w 11712539"/>
              <a:gd name="connsiteY12" fmla="*/ 0 h 6226139"/>
              <a:gd name="connsiteX13" fmla="*/ 6683928 w 11712539"/>
              <a:gd name="connsiteY13" fmla="*/ 0 h 6226139"/>
              <a:gd name="connsiteX14" fmla="*/ 7347188 w 11712539"/>
              <a:gd name="connsiteY14" fmla="*/ 0 h 6226139"/>
              <a:gd name="connsiteX15" fmla="*/ 7721335 w 11712539"/>
              <a:gd name="connsiteY15" fmla="*/ 0 h 6226139"/>
              <a:gd name="connsiteX16" fmla="*/ 8288224 w 11712539"/>
              <a:gd name="connsiteY16" fmla="*/ 0 h 6226139"/>
              <a:gd name="connsiteX17" fmla="*/ 8662371 w 11712539"/>
              <a:gd name="connsiteY17" fmla="*/ 0 h 6226139"/>
              <a:gd name="connsiteX18" fmla="*/ 9422003 w 11712539"/>
              <a:gd name="connsiteY18" fmla="*/ 0 h 6226139"/>
              <a:gd name="connsiteX19" fmla="*/ 9892521 w 11712539"/>
              <a:gd name="connsiteY19" fmla="*/ 0 h 6226139"/>
              <a:gd name="connsiteX20" fmla="*/ 10170297 w 11712539"/>
              <a:gd name="connsiteY20" fmla="*/ 0 h 6226139"/>
              <a:gd name="connsiteX21" fmla="*/ 10674828 w 11712539"/>
              <a:gd name="connsiteY21" fmla="*/ 0 h 6226139"/>
              <a:gd name="connsiteX22" fmla="*/ 11712539 w 11712539"/>
              <a:gd name="connsiteY22" fmla="*/ 1037711 h 6226139"/>
              <a:gd name="connsiteX23" fmla="*/ 11712539 w 11712539"/>
              <a:gd name="connsiteY23" fmla="*/ 1713685 h 6226139"/>
              <a:gd name="connsiteX24" fmla="*/ 11712539 w 11712539"/>
              <a:gd name="connsiteY24" fmla="*/ 2223630 h 6226139"/>
              <a:gd name="connsiteX25" fmla="*/ 11712539 w 11712539"/>
              <a:gd name="connsiteY25" fmla="*/ 2733575 h 6226139"/>
              <a:gd name="connsiteX26" fmla="*/ 11712539 w 11712539"/>
              <a:gd name="connsiteY26" fmla="*/ 3326535 h 6226139"/>
              <a:gd name="connsiteX27" fmla="*/ 11712539 w 11712539"/>
              <a:gd name="connsiteY27" fmla="*/ 3919495 h 6226139"/>
              <a:gd name="connsiteX28" fmla="*/ 11712539 w 11712539"/>
              <a:gd name="connsiteY28" fmla="*/ 4595468 h 6226139"/>
              <a:gd name="connsiteX29" fmla="*/ 11712539 w 11712539"/>
              <a:gd name="connsiteY29" fmla="*/ 5188428 h 6226139"/>
              <a:gd name="connsiteX30" fmla="*/ 10674828 w 11712539"/>
              <a:gd name="connsiteY30" fmla="*/ 6226139 h 6226139"/>
              <a:gd name="connsiteX31" fmla="*/ 10107939 w 11712539"/>
              <a:gd name="connsiteY31" fmla="*/ 6226139 h 6226139"/>
              <a:gd name="connsiteX32" fmla="*/ 9637421 w 11712539"/>
              <a:gd name="connsiteY32" fmla="*/ 6226139 h 6226139"/>
              <a:gd name="connsiteX33" fmla="*/ 9359645 w 11712539"/>
              <a:gd name="connsiteY33" fmla="*/ 6226139 h 6226139"/>
              <a:gd name="connsiteX34" fmla="*/ 8600013 w 11712539"/>
              <a:gd name="connsiteY34" fmla="*/ 6226139 h 6226139"/>
              <a:gd name="connsiteX35" fmla="*/ 8322238 w 11712539"/>
              <a:gd name="connsiteY35" fmla="*/ 6226139 h 6226139"/>
              <a:gd name="connsiteX36" fmla="*/ 7658977 w 11712539"/>
              <a:gd name="connsiteY36" fmla="*/ 6226139 h 6226139"/>
              <a:gd name="connsiteX37" fmla="*/ 7188459 w 11712539"/>
              <a:gd name="connsiteY37" fmla="*/ 6226139 h 6226139"/>
              <a:gd name="connsiteX38" fmla="*/ 6814312 w 11712539"/>
              <a:gd name="connsiteY38" fmla="*/ 6226139 h 6226139"/>
              <a:gd name="connsiteX39" fmla="*/ 6343794 w 11712539"/>
              <a:gd name="connsiteY39" fmla="*/ 6226139 h 6226139"/>
              <a:gd name="connsiteX40" fmla="*/ 5680534 w 11712539"/>
              <a:gd name="connsiteY40" fmla="*/ 6226139 h 6226139"/>
              <a:gd name="connsiteX41" fmla="*/ 5017273 w 11712539"/>
              <a:gd name="connsiteY41" fmla="*/ 6226139 h 6226139"/>
              <a:gd name="connsiteX42" fmla="*/ 4546755 w 11712539"/>
              <a:gd name="connsiteY42" fmla="*/ 6226139 h 6226139"/>
              <a:gd name="connsiteX43" fmla="*/ 4076237 w 11712539"/>
              <a:gd name="connsiteY43" fmla="*/ 6226139 h 6226139"/>
              <a:gd name="connsiteX44" fmla="*/ 3412977 w 11712539"/>
              <a:gd name="connsiteY44" fmla="*/ 6226139 h 6226139"/>
              <a:gd name="connsiteX45" fmla="*/ 3038830 w 11712539"/>
              <a:gd name="connsiteY45" fmla="*/ 6226139 h 6226139"/>
              <a:gd name="connsiteX46" fmla="*/ 2761054 w 11712539"/>
              <a:gd name="connsiteY46" fmla="*/ 6226139 h 6226139"/>
              <a:gd name="connsiteX47" fmla="*/ 2001423 w 11712539"/>
              <a:gd name="connsiteY47" fmla="*/ 6226139 h 6226139"/>
              <a:gd name="connsiteX48" fmla="*/ 1723647 w 11712539"/>
              <a:gd name="connsiteY48" fmla="*/ 6226139 h 6226139"/>
              <a:gd name="connsiteX49" fmla="*/ 1037711 w 11712539"/>
              <a:gd name="connsiteY49" fmla="*/ 6226139 h 6226139"/>
              <a:gd name="connsiteX50" fmla="*/ 0 w 11712539"/>
              <a:gd name="connsiteY50" fmla="*/ 5188428 h 6226139"/>
              <a:gd name="connsiteX51" fmla="*/ 0 w 11712539"/>
              <a:gd name="connsiteY51" fmla="*/ 4719990 h 6226139"/>
              <a:gd name="connsiteX52" fmla="*/ 0 w 11712539"/>
              <a:gd name="connsiteY52" fmla="*/ 4168538 h 6226139"/>
              <a:gd name="connsiteX53" fmla="*/ 0 w 11712539"/>
              <a:gd name="connsiteY53" fmla="*/ 3492564 h 6226139"/>
              <a:gd name="connsiteX54" fmla="*/ 0 w 11712539"/>
              <a:gd name="connsiteY54" fmla="*/ 2982618 h 6226139"/>
              <a:gd name="connsiteX55" fmla="*/ 0 w 11712539"/>
              <a:gd name="connsiteY55" fmla="*/ 2514180 h 6226139"/>
              <a:gd name="connsiteX56" fmla="*/ 0 w 11712539"/>
              <a:gd name="connsiteY56" fmla="*/ 1838206 h 6226139"/>
              <a:gd name="connsiteX57" fmla="*/ 0 w 11712539"/>
              <a:gd name="connsiteY57" fmla="*/ 1037711 h 622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712539" h="6226139" fill="none" extrusionOk="0">
                <a:moveTo>
                  <a:pt x="0" y="1037711"/>
                </a:moveTo>
                <a:cubicBezTo>
                  <a:pt x="11841" y="480803"/>
                  <a:pt x="518572" y="86786"/>
                  <a:pt x="1037711" y="0"/>
                </a:cubicBezTo>
                <a:cubicBezTo>
                  <a:pt x="1405470" y="-71523"/>
                  <a:pt x="1624925" y="56167"/>
                  <a:pt x="1797343" y="0"/>
                </a:cubicBezTo>
                <a:cubicBezTo>
                  <a:pt x="1969761" y="-56167"/>
                  <a:pt x="2045163" y="22966"/>
                  <a:pt x="2171489" y="0"/>
                </a:cubicBezTo>
                <a:cubicBezTo>
                  <a:pt x="2297815" y="-22966"/>
                  <a:pt x="2330558" y="29423"/>
                  <a:pt x="2449265" y="0"/>
                </a:cubicBezTo>
                <a:cubicBezTo>
                  <a:pt x="2567972" y="-29423"/>
                  <a:pt x="2853237" y="15834"/>
                  <a:pt x="3112526" y="0"/>
                </a:cubicBezTo>
                <a:cubicBezTo>
                  <a:pt x="3371815" y="-15834"/>
                  <a:pt x="3309033" y="20480"/>
                  <a:pt x="3486672" y="0"/>
                </a:cubicBezTo>
                <a:cubicBezTo>
                  <a:pt x="3664311" y="-20480"/>
                  <a:pt x="4015834" y="22894"/>
                  <a:pt x="4246304" y="0"/>
                </a:cubicBezTo>
                <a:cubicBezTo>
                  <a:pt x="4476774" y="-22894"/>
                  <a:pt x="4460473" y="1013"/>
                  <a:pt x="4620451" y="0"/>
                </a:cubicBezTo>
                <a:cubicBezTo>
                  <a:pt x="4780429" y="-1013"/>
                  <a:pt x="4854093" y="43051"/>
                  <a:pt x="4994598" y="0"/>
                </a:cubicBezTo>
                <a:cubicBezTo>
                  <a:pt x="5135103" y="-43051"/>
                  <a:pt x="5161213" y="11116"/>
                  <a:pt x="5272374" y="0"/>
                </a:cubicBezTo>
                <a:cubicBezTo>
                  <a:pt x="5383535" y="-11116"/>
                  <a:pt x="5563254" y="16968"/>
                  <a:pt x="5742892" y="0"/>
                </a:cubicBezTo>
                <a:cubicBezTo>
                  <a:pt x="5922530" y="-16968"/>
                  <a:pt x="5986580" y="50369"/>
                  <a:pt x="6213410" y="0"/>
                </a:cubicBezTo>
                <a:cubicBezTo>
                  <a:pt x="6440240" y="-50369"/>
                  <a:pt x="6548850" y="20543"/>
                  <a:pt x="6683928" y="0"/>
                </a:cubicBezTo>
                <a:cubicBezTo>
                  <a:pt x="6819006" y="-20543"/>
                  <a:pt x="7182097" y="29908"/>
                  <a:pt x="7347188" y="0"/>
                </a:cubicBezTo>
                <a:cubicBezTo>
                  <a:pt x="7512279" y="-29908"/>
                  <a:pt x="7619727" y="37282"/>
                  <a:pt x="7721335" y="0"/>
                </a:cubicBezTo>
                <a:cubicBezTo>
                  <a:pt x="7822943" y="-37282"/>
                  <a:pt x="8025222" y="16508"/>
                  <a:pt x="8288224" y="0"/>
                </a:cubicBezTo>
                <a:cubicBezTo>
                  <a:pt x="8551226" y="-16508"/>
                  <a:pt x="8525789" y="43902"/>
                  <a:pt x="8662371" y="0"/>
                </a:cubicBezTo>
                <a:cubicBezTo>
                  <a:pt x="8798953" y="-43902"/>
                  <a:pt x="9235339" y="38453"/>
                  <a:pt x="9422003" y="0"/>
                </a:cubicBezTo>
                <a:cubicBezTo>
                  <a:pt x="9608667" y="-38453"/>
                  <a:pt x="9676969" y="16500"/>
                  <a:pt x="9892521" y="0"/>
                </a:cubicBezTo>
                <a:cubicBezTo>
                  <a:pt x="10108073" y="-16500"/>
                  <a:pt x="10105126" y="19914"/>
                  <a:pt x="10170297" y="0"/>
                </a:cubicBezTo>
                <a:cubicBezTo>
                  <a:pt x="10235468" y="-19914"/>
                  <a:pt x="10541409" y="5794"/>
                  <a:pt x="10674828" y="0"/>
                </a:cubicBezTo>
                <a:cubicBezTo>
                  <a:pt x="11139265" y="28749"/>
                  <a:pt x="11604010" y="454941"/>
                  <a:pt x="11712539" y="1037711"/>
                </a:cubicBezTo>
                <a:cubicBezTo>
                  <a:pt x="11778251" y="1339870"/>
                  <a:pt x="11654143" y="1530055"/>
                  <a:pt x="11712539" y="1713685"/>
                </a:cubicBezTo>
                <a:cubicBezTo>
                  <a:pt x="11770935" y="1897315"/>
                  <a:pt x="11664588" y="1995337"/>
                  <a:pt x="11712539" y="2223630"/>
                </a:cubicBezTo>
                <a:cubicBezTo>
                  <a:pt x="11760490" y="2451923"/>
                  <a:pt x="11690180" y="2518486"/>
                  <a:pt x="11712539" y="2733575"/>
                </a:cubicBezTo>
                <a:cubicBezTo>
                  <a:pt x="11734898" y="2948665"/>
                  <a:pt x="11686456" y="3183141"/>
                  <a:pt x="11712539" y="3326535"/>
                </a:cubicBezTo>
                <a:cubicBezTo>
                  <a:pt x="11738622" y="3469929"/>
                  <a:pt x="11686725" y="3723580"/>
                  <a:pt x="11712539" y="3919495"/>
                </a:cubicBezTo>
                <a:cubicBezTo>
                  <a:pt x="11738353" y="4115410"/>
                  <a:pt x="11645164" y="4457202"/>
                  <a:pt x="11712539" y="4595468"/>
                </a:cubicBezTo>
                <a:cubicBezTo>
                  <a:pt x="11779914" y="4733734"/>
                  <a:pt x="11697711" y="5049673"/>
                  <a:pt x="11712539" y="5188428"/>
                </a:cubicBezTo>
                <a:cubicBezTo>
                  <a:pt x="11740958" y="5649771"/>
                  <a:pt x="11325512" y="6129694"/>
                  <a:pt x="10674828" y="6226139"/>
                </a:cubicBezTo>
                <a:cubicBezTo>
                  <a:pt x="10400402" y="6242524"/>
                  <a:pt x="10334296" y="6215548"/>
                  <a:pt x="10107939" y="6226139"/>
                </a:cubicBezTo>
                <a:cubicBezTo>
                  <a:pt x="9881582" y="6236730"/>
                  <a:pt x="9745793" y="6180934"/>
                  <a:pt x="9637421" y="6226139"/>
                </a:cubicBezTo>
                <a:cubicBezTo>
                  <a:pt x="9529049" y="6271344"/>
                  <a:pt x="9452813" y="6213099"/>
                  <a:pt x="9359645" y="6226139"/>
                </a:cubicBezTo>
                <a:cubicBezTo>
                  <a:pt x="9266477" y="6239179"/>
                  <a:pt x="8898359" y="6161934"/>
                  <a:pt x="8600013" y="6226139"/>
                </a:cubicBezTo>
                <a:cubicBezTo>
                  <a:pt x="8301667" y="6290344"/>
                  <a:pt x="8451860" y="6208699"/>
                  <a:pt x="8322238" y="6226139"/>
                </a:cubicBezTo>
                <a:cubicBezTo>
                  <a:pt x="8192616" y="6243579"/>
                  <a:pt x="7883896" y="6153262"/>
                  <a:pt x="7658977" y="6226139"/>
                </a:cubicBezTo>
                <a:cubicBezTo>
                  <a:pt x="7434058" y="6299016"/>
                  <a:pt x="7391779" y="6193870"/>
                  <a:pt x="7188459" y="6226139"/>
                </a:cubicBezTo>
                <a:cubicBezTo>
                  <a:pt x="6985139" y="6258408"/>
                  <a:pt x="6964698" y="6216371"/>
                  <a:pt x="6814312" y="6226139"/>
                </a:cubicBezTo>
                <a:cubicBezTo>
                  <a:pt x="6663926" y="6235907"/>
                  <a:pt x="6562157" y="6216640"/>
                  <a:pt x="6343794" y="6226139"/>
                </a:cubicBezTo>
                <a:cubicBezTo>
                  <a:pt x="6125431" y="6235638"/>
                  <a:pt x="5888886" y="6210366"/>
                  <a:pt x="5680534" y="6226139"/>
                </a:cubicBezTo>
                <a:cubicBezTo>
                  <a:pt x="5472182" y="6241912"/>
                  <a:pt x="5287502" y="6193655"/>
                  <a:pt x="5017273" y="6226139"/>
                </a:cubicBezTo>
                <a:cubicBezTo>
                  <a:pt x="4747044" y="6258623"/>
                  <a:pt x="4713217" y="6220441"/>
                  <a:pt x="4546755" y="6226139"/>
                </a:cubicBezTo>
                <a:cubicBezTo>
                  <a:pt x="4380293" y="6231837"/>
                  <a:pt x="4297245" y="6173262"/>
                  <a:pt x="4076237" y="6226139"/>
                </a:cubicBezTo>
                <a:cubicBezTo>
                  <a:pt x="3855229" y="6279016"/>
                  <a:pt x="3561656" y="6198955"/>
                  <a:pt x="3412977" y="6226139"/>
                </a:cubicBezTo>
                <a:cubicBezTo>
                  <a:pt x="3264298" y="6253323"/>
                  <a:pt x="3154011" y="6189067"/>
                  <a:pt x="3038830" y="6226139"/>
                </a:cubicBezTo>
                <a:cubicBezTo>
                  <a:pt x="2923649" y="6263211"/>
                  <a:pt x="2896492" y="6203977"/>
                  <a:pt x="2761054" y="6226139"/>
                </a:cubicBezTo>
                <a:cubicBezTo>
                  <a:pt x="2625616" y="6248301"/>
                  <a:pt x="2348222" y="6175907"/>
                  <a:pt x="2001423" y="6226139"/>
                </a:cubicBezTo>
                <a:cubicBezTo>
                  <a:pt x="1654624" y="6276371"/>
                  <a:pt x="1781244" y="6193451"/>
                  <a:pt x="1723647" y="6226139"/>
                </a:cubicBezTo>
                <a:cubicBezTo>
                  <a:pt x="1666050" y="6258827"/>
                  <a:pt x="1245355" y="6194607"/>
                  <a:pt x="1037711" y="6226139"/>
                </a:cubicBezTo>
                <a:cubicBezTo>
                  <a:pt x="536715" y="6321185"/>
                  <a:pt x="-97722" y="5786775"/>
                  <a:pt x="0" y="5188428"/>
                </a:cubicBezTo>
                <a:cubicBezTo>
                  <a:pt x="-39773" y="5077664"/>
                  <a:pt x="32780" y="4836542"/>
                  <a:pt x="0" y="4719990"/>
                </a:cubicBezTo>
                <a:cubicBezTo>
                  <a:pt x="-32780" y="4603438"/>
                  <a:pt x="1108" y="4312694"/>
                  <a:pt x="0" y="4168538"/>
                </a:cubicBezTo>
                <a:cubicBezTo>
                  <a:pt x="-1108" y="4024382"/>
                  <a:pt x="22655" y="3809905"/>
                  <a:pt x="0" y="3492564"/>
                </a:cubicBezTo>
                <a:cubicBezTo>
                  <a:pt x="-22655" y="3175223"/>
                  <a:pt x="24229" y="3117895"/>
                  <a:pt x="0" y="2982618"/>
                </a:cubicBezTo>
                <a:cubicBezTo>
                  <a:pt x="-24229" y="2847341"/>
                  <a:pt x="19327" y="2733486"/>
                  <a:pt x="0" y="2514180"/>
                </a:cubicBezTo>
                <a:cubicBezTo>
                  <a:pt x="-19327" y="2294874"/>
                  <a:pt x="64662" y="2167252"/>
                  <a:pt x="0" y="1838206"/>
                </a:cubicBezTo>
                <a:cubicBezTo>
                  <a:pt x="-64662" y="1509160"/>
                  <a:pt x="53774" y="1256858"/>
                  <a:pt x="0" y="1037711"/>
                </a:cubicBezTo>
                <a:close/>
              </a:path>
              <a:path w="11712539" h="6226139" stroke="0" extrusionOk="0">
                <a:moveTo>
                  <a:pt x="0" y="1037711"/>
                </a:moveTo>
                <a:cubicBezTo>
                  <a:pt x="-22157" y="333719"/>
                  <a:pt x="439153" y="-54809"/>
                  <a:pt x="1037711" y="0"/>
                </a:cubicBezTo>
                <a:cubicBezTo>
                  <a:pt x="1137629" y="-23596"/>
                  <a:pt x="1227930" y="8590"/>
                  <a:pt x="1315487" y="0"/>
                </a:cubicBezTo>
                <a:cubicBezTo>
                  <a:pt x="1403044" y="-8590"/>
                  <a:pt x="1694050" y="54555"/>
                  <a:pt x="1882376" y="0"/>
                </a:cubicBezTo>
                <a:cubicBezTo>
                  <a:pt x="2070702" y="-54555"/>
                  <a:pt x="2081498" y="23222"/>
                  <a:pt x="2160152" y="0"/>
                </a:cubicBezTo>
                <a:cubicBezTo>
                  <a:pt x="2238806" y="-23222"/>
                  <a:pt x="2660415" y="12209"/>
                  <a:pt x="2823412" y="0"/>
                </a:cubicBezTo>
                <a:cubicBezTo>
                  <a:pt x="2986409" y="-12209"/>
                  <a:pt x="3029449" y="32564"/>
                  <a:pt x="3197559" y="0"/>
                </a:cubicBezTo>
                <a:cubicBezTo>
                  <a:pt x="3365669" y="-32564"/>
                  <a:pt x="3412160" y="4170"/>
                  <a:pt x="3475335" y="0"/>
                </a:cubicBezTo>
                <a:cubicBezTo>
                  <a:pt x="3538510" y="-4170"/>
                  <a:pt x="3633126" y="26417"/>
                  <a:pt x="3753110" y="0"/>
                </a:cubicBezTo>
                <a:cubicBezTo>
                  <a:pt x="3873094" y="-26417"/>
                  <a:pt x="4095985" y="2031"/>
                  <a:pt x="4320000" y="0"/>
                </a:cubicBezTo>
                <a:cubicBezTo>
                  <a:pt x="4544015" y="-2031"/>
                  <a:pt x="4608527" y="38016"/>
                  <a:pt x="4694147" y="0"/>
                </a:cubicBezTo>
                <a:cubicBezTo>
                  <a:pt x="4779767" y="-38016"/>
                  <a:pt x="4868429" y="18402"/>
                  <a:pt x="4971922" y="0"/>
                </a:cubicBezTo>
                <a:cubicBezTo>
                  <a:pt x="5075416" y="-18402"/>
                  <a:pt x="5515694" y="90340"/>
                  <a:pt x="5731554" y="0"/>
                </a:cubicBezTo>
                <a:cubicBezTo>
                  <a:pt x="5947414" y="-90340"/>
                  <a:pt x="6159953" y="47973"/>
                  <a:pt x="6394814" y="0"/>
                </a:cubicBezTo>
                <a:cubicBezTo>
                  <a:pt x="6629675" y="-47973"/>
                  <a:pt x="6630139" y="15653"/>
                  <a:pt x="6768961" y="0"/>
                </a:cubicBezTo>
                <a:cubicBezTo>
                  <a:pt x="6907783" y="-15653"/>
                  <a:pt x="7087951" y="25927"/>
                  <a:pt x="7335850" y="0"/>
                </a:cubicBezTo>
                <a:cubicBezTo>
                  <a:pt x="7583749" y="-25927"/>
                  <a:pt x="7514854" y="9190"/>
                  <a:pt x="7613626" y="0"/>
                </a:cubicBezTo>
                <a:cubicBezTo>
                  <a:pt x="7712398" y="-9190"/>
                  <a:pt x="7983307" y="51226"/>
                  <a:pt x="8084144" y="0"/>
                </a:cubicBezTo>
                <a:cubicBezTo>
                  <a:pt x="8184981" y="-51226"/>
                  <a:pt x="8228276" y="18514"/>
                  <a:pt x="8361920" y="0"/>
                </a:cubicBezTo>
                <a:cubicBezTo>
                  <a:pt x="8495564" y="-18514"/>
                  <a:pt x="8566146" y="10171"/>
                  <a:pt x="8639696" y="0"/>
                </a:cubicBezTo>
                <a:cubicBezTo>
                  <a:pt x="8713246" y="-10171"/>
                  <a:pt x="8974614" y="45012"/>
                  <a:pt x="9110214" y="0"/>
                </a:cubicBezTo>
                <a:cubicBezTo>
                  <a:pt x="9245814" y="-45012"/>
                  <a:pt x="9539493" y="66808"/>
                  <a:pt x="9677103" y="0"/>
                </a:cubicBezTo>
                <a:cubicBezTo>
                  <a:pt x="9814713" y="-66808"/>
                  <a:pt x="10244975" y="32891"/>
                  <a:pt x="10674828" y="0"/>
                </a:cubicBezTo>
                <a:cubicBezTo>
                  <a:pt x="11205770" y="34949"/>
                  <a:pt x="11591873" y="541648"/>
                  <a:pt x="11712539" y="1037711"/>
                </a:cubicBezTo>
                <a:cubicBezTo>
                  <a:pt x="11775152" y="1195220"/>
                  <a:pt x="11679823" y="1472260"/>
                  <a:pt x="11712539" y="1589163"/>
                </a:cubicBezTo>
                <a:cubicBezTo>
                  <a:pt x="11745255" y="1706066"/>
                  <a:pt x="11635919" y="1934966"/>
                  <a:pt x="11712539" y="2265137"/>
                </a:cubicBezTo>
                <a:cubicBezTo>
                  <a:pt x="11789159" y="2595308"/>
                  <a:pt x="11698275" y="2661350"/>
                  <a:pt x="11712539" y="2816590"/>
                </a:cubicBezTo>
                <a:cubicBezTo>
                  <a:pt x="11726803" y="2971830"/>
                  <a:pt x="11654877" y="3301127"/>
                  <a:pt x="11712539" y="3451056"/>
                </a:cubicBezTo>
                <a:cubicBezTo>
                  <a:pt x="11770201" y="3600985"/>
                  <a:pt x="11710205" y="3875298"/>
                  <a:pt x="11712539" y="4044016"/>
                </a:cubicBezTo>
                <a:cubicBezTo>
                  <a:pt x="11714873" y="4212734"/>
                  <a:pt x="11670361" y="4334351"/>
                  <a:pt x="11712539" y="4553961"/>
                </a:cubicBezTo>
                <a:cubicBezTo>
                  <a:pt x="11754717" y="4773572"/>
                  <a:pt x="11680146" y="5038013"/>
                  <a:pt x="11712539" y="5188428"/>
                </a:cubicBezTo>
                <a:cubicBezTo>
                  <a:pt x="11805330" y="5833224"/>
                  <a:pt x="11297071" y="6095910"/>
                  <a:pt x="10674828" y="6226139"/>
                </a:cubicBezTo>
                <a:cubicBezTo>
                  <a:pt x="10331924" y="6308660"/>
                  <a:pt x="10235528" y="6169786"/>
                  <a:pt x="9915196" y="6226139"/>
                </a:cubicBezTo>
                <a:cubicBezTo>
                  <a:pt x="9594864" y="6282492"/>
                  <a:pt x="9412716" y="6167055"/>
                  <a:pt x="9155565" y="6226139"/>
                </a:cubicBezTo>
                <a:cubicBezTo>
                  <a:pt x="8898414" y="6285223"/>
                  <a:pt x="8773083" y="6149558"/>
                  <a:pt x="8492304" y="6226139"/>
                </a:cubicBezTo>
                <a:cubicBezTo>
                  <a:pt x="8211525" y="6302720"/>
                  <a:pt x="8149351" y="6194960"/>
                  <a:pt x="8021786" y="6226139"/>
                </a:cubicBezTo>
                <a:cubicBezTo>
                  <a:pt x="7894221" y="6257318"/>
                  <a:pt x="7717184" y="6214430"/>
                  <a:pt x="7551268" y="6226139"/>
                </a:cubicBezTo>
                <a:cubicBezTo>
                  <a:pt x="7385352" y="6237848"/>
                  <a:pt x="7268667" y="6184139"/>
                  <a:pt x="7177121" y="6226139"/>
                </a:cubicBezTo>
                <a:cubicBezTo>
                  <a:pt x="7085575" y="6268139"/>
                  <a:pt x="6834607" y="6159799"/>
                  <a:pt x="6513861" y="6226139"/>
                </a:cubicBezTo>
                <a:cubicBezTo>
                  <a:pt x="6193115" y="6292479"/>
                  <a:pt x="6103492" y="6182713"/>
                  <a:pt x="5946972" y="6226139"/>
                </a:cubicBezTo>
                <a:cubicBezTo>
                  <a:pt x="5790452" y="6269565"/>
                  <a:pt x="5583893" y="6175605"/>
                  <a:pt x="5476454" y="6226139"/>
                </a:cubicBezTo>
                <a:cubicBezTo>
                  <a:pt x="5369015" y="6276673"/>
                  <a:pt x="5200017" y="6221344"/>
                  <a:pt x="5005936" y="6226139"/>
                </a:cubicBezTo>
                <a:cubicBezTo>
                  <a:pt x="4811855" y="6230934"/>
                  <a:pt x="4593896" y="6175591"/>
                  <a:pt x="4342675" y="6226139"/>
                </a:cubicBezTo>
                <a:cubicBezTo>
                  <a:pt x="4091454" y="6276687"/>
                  <a:pt x="3807455" y="6161803"/>
                  <a:pt x="3583044" y="6226139"/>
                </a:cubicBezTo>
                <a:cubicBezTo>
                  <a:pt x="3358633" y="6290475"/>
                  <a:pt x="3312583" y="6215550"/>
                  <a:pt x="3112526" y="6226139"/>
                </a:cubicBezTo>
                <a:cubicBezTo>
                  <a:pt x="2912469" y="6236728"/>
                  <a:pt x="2772837" y="6166556"/>
                  <a:pt x="2449265" y="6226139"/>
                </a:cubicBezTo>
                <a:cubicBezTo>
                  <a:pt x="2125693" y="6285722"/>
                  <a:pt x="1941530" y="6186951"/>
                  <a:pt x="1786005" y="6226139"/>
                </a:cubicBezTo>
                <a:cubicBezTo>
                  <a:pt x="1630480" y="6265327"/>
                  <a:pt x="1255459" y="6198865"/>
                  <a:pt x="1037711" y="6226139"/>
                </a:cubicBezTo>
                <a:cubicBezTo>
                  <a:pt x="484326" y="6226509"/>
                  <a:pt x="4582" y="5732076"/>
                  <a:pt x="0" y="5188428"/>
                </a:cubicBezTo>
                <a:cubicBezTo>
                  <a:pt x="-3443" y="4952620"/>
                  <a:pt x="51369" y="4840146"/>
                  <a:pt x="0" y="4636976"/>
                </a:cubicBezTo>
                <a:cubicBezTo>
                  <a:pt x="-51369" y="4433806"/>
                  <a:pt x="58871" y="4310164"/>
                  <a:pt x="0" y="4002509"/>
                </a:cubicBezTo>
                <a:cubicBezTo>
                  <a:pt x="-58871" y="3694854"/>
                  <a:pt x="59276" y="3667757"/>
                  <a:pt x="0" y="3451056"/>
                </a:cubicBezTo>
                <a:cubicBezTo>
                  <a:pt x="-59276" y="3234355"/>
                  <a:pt x="1509" y="3128352"/>
                  <a:pt x="0" y="2858097"/>
                </a:cubicBezTo>
                <a:cubicBezTo>
                  <a:pt x="-1509" y="2587842"/>
                  <a:pt x="2342" y="2575478"/>
                  <a:pt x="0" y="2306644"/>
                </a:cubicBezTo>
                <a:cubicBezTo>
                  <a:pt x="-2342" y="2037810"/>
                  <a:pt x="67343" y="1864045"/>
                  <a:pt x="0" y="1630671"/>
                </a:cubicBezTo>
                <a:cubicBezTo>
                  <a:pt x="-67343" y="1397297"/>
                  <a:pt x="59403" y="1177388"/>
                  <a:pt x="0" y="1037711"/>
                </a:cubicBezTo>
                <a:close/>
              </a:path>
            </a:pathLst>
          </a:custGeom>
          <a:ln>
            <a:extLst>
              <a:ext uri="{C807C97D-BFC1-408E-A445-0C87EB9F89A2}">
                <ask:lineSketchStyleProps xmlns:ask="http://schemas.microsoft.com/office/drawing/2018/sketchyshapes" sd="1527365312">
                  <a:prstGeom prst="roundRect">
                    <a:avLst/>
                  </a:prstGeom>
                  <ask:type>
                    <ask:lineSketchScribble/>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字魂107号-萌趣欢乐体" panose="020F0502020204030204"/>
              <a:ea typeface="字魂107号-萌趣欢乐体"/>
              <a:cs typeface="+mn-cs"/>
            </a:endParaRPr>
          </a:p>
        </p:txBody>
      </p:sp>
      <p:sp>
        <p:nvSpPr>
          <p:cNvPr id="15" name="Rectangle: Rounded Corners 3">
            <a:extLst>
              <a:ext uri="{FF2B5EF4-FFF2-40B4-BE49-F238E27FC236}">
                <a16:creationId xmlns:a16="http://schemas.microsoft.com/office/drawing/2014/main" id="{66A71BFC-1580-E12A-6B33-0167A830ECEE}"/>
              </a:ext>
            </a:extLst>
          </p:cNvPr>
          <p:cNvSpPr/>
          <p:nvPr/>
        </p:nvSpPr>
        <p:spPr>
          <a:xfrm>
            <a:off x="5138058" y="1676398"/>
            <a:ext cx="6368141" cy="3439887"/>
          </a:xfrm>
          <a:custGeom>
            <a:avLst/>
            <a:gdLst>
              <a:gd name="connsiteX0" fmla="*/ 0 w 6368141"/>
              <a:gd name="connsiteY0" fmla="*/ 573325 h 3439887"/>
              <a:gd name="connsiteX1" fmla="*/ 481470 w 6368141"/>
              <a:gd name="connsiteY1" fmla="*/ 0 h 3439887"/>
              <a:gd name="connsiteX2" fmla="*/ 1307693 w 6368141"/>
              <a:gd name="connsiteY2" fmla="*/ 0 h 3439887"/>
              <a:gd name="connsiteX3" fmla="*/ 1971761 w 6368141"/>
              <a:gd name="connsiteY3" fmla="*/ 0 h 3439887"/>
              <a:gd name="connsiteX4" fmla="*/ 2797983 w 6368141"/>
              <a:gd name="connsiteY4" fmla="*/ 0 h 3439887"/>
              <a:gd name="connsiteX5" fmla="*/ 3407999 w 6368141"/>
              <a:gd name="connsiteY5" fmla="*/ 0 h 3439887"/>
              <a:gd name="connsiteX6" fmla="*/ 4234222 w 6368141"/>
              <a:gd name="connsiteY6" fmla="*/ 0 h 3439887"/>
              <a:gd name="connsiteX7" fmla="*/ 4898289 w 6368141"/>
              <a:gd name="connsiteY7" fmla="*/ 0 h 3439887"/>
              <a:gd name="connsiteX8" fmla="*/ 5886669 w 6368141"/>
              <a:gd name="connsiteY8" fmla="*/ 0 h 3439887"/>
              <a:gd name="connsiteX9" fmla="*/ 6368141 w 6368141"/>
              <a:gd name="connsiteY9" fmla="*/ 573325 h 3439887"/>
              <a:gd name="connsiteX10" fmla="*/ 6368141 w 6368141"/>
              <a:gd name="connsiteY10" fmla="*/ 1291871 h 3439887"/>
              <a:gd name="connsiteX11" fmla="*/ 6368141 w 6368141"/>
              <a:gd name="connsiteY11" fmla="*/ 1987487 h 3439887"/>
              <a:gd name="connsiteX12" fmla="*/ 6368141 w 6368141"/>
              <a:gd name="connsiteY12" fmla="*/ 2866559 h 3439887"/>
              <a:gd name="connsiteX13" fmla="*/ 5886669 w 6368141"/>
              <a:gd name="connsiteY13" fmla="*/ 3439887 h 3439887"/>
              <a:gd name="connsiteX14" fmla="*/ 5276653 w 6368141"/>
              <a:gd name="connsiteY14" fmla="*/ 3439887 h 3439887"/>
              <a:gd name="connsiteX15" fmla="*/ 4836516 w 6368141"/>
              <a:gd name="connsiteY15" fmla="*/ 3439887 h 3439887"/>
              <a:gd name="connsiteX16" fmla="*/ 4396378 w 6368141"/>
              <a:gd name="connsiteY16" fmla="*/ 3439887 h 3439887"/>
              <a:gd name="connsiteX17" fmla="*/ 3624208 w 6368141"/>
              <a:gd name="connsiteY17" fmla="*/ 3439887 h 3439887"/>
              <a:gd name="connsiteX18" fmla="*/ 2743931 w 6368141"/>
              <a:gd name="connsiteY18" fmla="*/ 3439887 h 3439887"/>
              <a:gd name="connsiteX19" fmla="*/ 1917708 w 6368141"/>
              <a:gd name="connsiteY19" fmla="*/ 3439887 h 3439887"/>
              <a:gd name="connsiteX20" fmla="*/ 1199590 w 6368141"/>
              <a:gd name="connsiteY20" fmla="*/ 3439887 h 3439887"/>
              <a:gd name="connsiteX21" fmla="*/ 481470 w 6368141"/>
              <a:gd name="connsiteY21" fmla="*/ 3439887 h 3439887"/>
              <a:gd name="connsiteX22" fmla="*/ 0 w 6368141"/>
              <a:gd name="connsiteY22" fmla="*/ 2866559 h 3439887"/>
              <a:gd name="connsiteX23" fmla="*/ 0 w 6368141"/>
              <a:gd name="connsiteY23" fmla="*/ 2102148 h 3439887"/>
              <a:gd name="connsiteX24" fmla="*/ 0 w 6368141"/>
              <a:gd name="connsiteY24" fmla="*/ 1291871 h 3439887"/>
              <a:gd name="connsiteX25" fmla="*/ 0 w 6368141"/>
              <a:gd name="connsiteY25" fmla="*/ 573325 h 3439887"/>
              <a:gd name="connsiteX0" fmla="*/ 0 w 6368141"/>
              <a:gd name="connsiteY0" fmla="*/ 573325 h 3439887"/>
              <a:gd name="connsiteX1" fmla="*/ 481470 w 6368141"/>
              <a:gd name="connsiteY1" fmla="*/ 0 h 3439887"/>
              <a:gd name="connsiteX2" fmla="*/ 1361745 w 6368141"/>
              <a:gd name="connsiteY2" fmla="*/ 0 h 3439887"/>
              <a:gd name="connsiteX3" fmla="*/ 2079865 w 6368141"/>
              <a:gd name="connsiteY3" fmla="*/ 0 h 3439887"/>
              <a:gd name="connsiteX4" fmla="*/ 2743931 w 6368141"/>
              <a:gd name="connsiteY4" fmla="*/ 0 h 3439887"/>
              <a:gd name="connsiteX5" fmla="*/ 3570156 w 6368141"/>
              <a:gd name="connsiteY5" fmla="*/ 0 h 3439887"/>
              <a:gd name="connsiteX6" fmla="*/ 3943577 w 6368141"/>
              <a:gd name="connsiteY6" fmla="*/ 0 h 3439887"/>
              <a:gd name="connsiteX7" fmla="*/ 4288274 w 6368141"/>
              <a:gd name="connsiteY7" fmla="*/ 0 h 3439887"/>
              <a:gd name="connsiteX8" fmla="*/ 4746017 w 6368141"/>
              <a:gd name="connsiteY8" fmla="*/ 0 h 3439887"/>
              <a:gd name="connsiteX9" fmla="*/ 5168549 w 6368141"/>
              <a:gd name="connsiteY9" fmla="*/ 0 h 3439887"/>
              <a:gd name="connsiteX10" fmla="*/ 5886669 w 6368141"/>
              <a:gd name="connsiteY10" fmla="*/ 0 h 3439887"/>
              <a:gd name="connsiteX11" fmla="*/ 6368141 w 6368141"/>
              <a:gd name="connsiteY11" fmla="*/ 573325 h 3439887"/>
              <a:gd name="connsiteX12" fmla="*/ 6368141 w 6368141"/>
              <a:gd name="connsiteY12" fmla="*/ 1291871 h 3439887"/>
              <a:gd name="connsiteX13" fmla="*/ 6368141 w 6368141"/>
              <a:gd name="connsiteY13" fmla="*/ 2056282 h 3439887"/>
              <a:gd name="connsiteX14" fmla="*/ 6368141 w 6368141"/>
              <a:gd name="connsiteY14" fmla="*/ 2866559 h 3439887"/>
              <a:gd name="connsiteX15" fmla="*/ 5886669 w 6368141"/>
              <a:gd name="connsiteY15" fmla="*/ 3439887 h 3439887"/>
              <a:gd name="connsiteX16" fmla="*/ 5114498 w 6368141"/>
              <a:gd name="connsiteY16" fmla="*/ 3439887 h 3439887"/>
              <a:gd name="connsiteX17" fmla="*/ 4342326 w 6368141"/>
              <a:gd name="connsiteY17" fmla="*/ 3439887 h 3439887"/>
              <a:gd name="connsiteX18" fmla="*/ 3462051 w 6368141"/>
              <a:gd name="connsiteY18" fmla="*/ 3439887 h 3439887"/>
              <a:gd name="connsiteX19" fmla="*/ 2689881 w 6368141"/>
              <a:gd name="connsiteY19" fmla="*/ 3439887 h 3439887"/>
              <a:gd name="connsiteX20" fmla="*/ 2079865 w 6368141"/>
              <a:gd name="connsiteY20" fmla="*/ 3439887 h 3439887"/>
              <a:gd name="connsiteX21" fmla="*/ 1415797 w 6368141"/>
              <a:gd name="connsiteY21" fmla="*/ 3439887 h 3439887"/>
              <a:gd name="connsiteX22" fmla="*/ 481470 w 6368141"/>
              <a:gd name="connsiteY22" fmla="*/ 3439887 h 3439887"/>
              <a:gd name="connsiteX23" fmla="*/ 0 w 6368141"/>
              <a:gd name="connsiteY23" fmla="*/ 2866559 h 3439887"/>
              <a:gd name="connsiteX24" fmla="*/ 0 w 6368141"/>
              <a:gd name="connsiteY24" fmla="*/ 2148013 h 3439887"/>
              <a:gd name="connsiteX25" fmla="*/ 0 w 6368141"/>
              <a:gd name="connsiteY25" fmla="*/ 1452397 h 3439887"/>
              <a:gd name="connsiteX26" fmla="*/ 0 w 6368141"/>
              <a:gd name="connsiteY26" fmla="*/ 573325 h 3439887"/>
              <a:gd name="connsiteX0" fmla="*/ 0 w 6368141"/>
              <a:gd name="connsiteY0" fmla="*/ 573325 h 3439887"/>
              <a:gd name="connsiteX1" fmla="*/ 481470 w 6368141"/>
              <a:gd name="connsiteY1" fmla="*/ 0 h 3439887"/>
              <a:gd name="connsiteX2" fmla="*/ 1307693 w 6368141"/>
              <a:gd name="connsiteY2" fmla="*/ 0 h 3439887"/>
              <a:gd name="connsiteX3" fmla="*/ 1971761 w 6368141"/>
              <a:gd name="connsiteY3" fmla="*/ 0 h 3439887"/>
              <a:gd name="connsiteX4" fmla="*/ 2797983 w 6368141"/>
              <a:gd name="connsiteY4" fmla="*/ 0 h 3439887"/>
              <a:gd name="connsiteX5" fmla="*/ 3407999 w 6368141"/>
              <a:gd name="connsiteY5" fmla="*/ 0 h 3439887"/>
              <a:gd name="connsiteX6" fmla="*/ 4234222 w 6368141"/>
              <a:gd name="connsiteY6" fmla="*/ 0 h 3439887"/>
              <a:gd name="connsiteX7" fmla="*/ 4898289 w 6368141"/>
              <a:gd name="connsiteY7" fmla="*/ 0 h 3439887"/>
              <a:gd name="connsiteX8" fmla="*/ 5886669 w 6368141"/>
              <a:gd name="connsiteY8" fmla="*/ 0 h 3439887"/>
              <a:gd name="connsiteX9" fmla="*/ 6368141 w 6368141"/>
              <a:gd name="connsiteY9" fmla="*/ 573325 h 3439887"/>
              <a:gd name="connsiteX10" fmla="*/ 6368141 w 6368141"/>
              <a:gd name="connsiteY10" fmla="*/ 1291871 h 3439887"/>
              <a:gd name="connsiteX11" fmla="*/ 6368141 w 6368141"/>
              <a:gd name="connsiteY11" fmla="*/ 1987487 h 3439887"/>
              <a:gd name="connsiteX12" fmla="*/ 6368141 w 6368141"/>
              <a:gd name="connsiteY12" fmla="*/ 2866559 h 3439887"/>
              <a:gd name="connsiteX13" fmla="*/ 5886669 w 6368141"/>
              <a:gd name="connsiteY13" fmla="*/ 3439887 h 3439887"/>
              <a:gd name="connsiteX14" fmla="*/ 5276653 w 6368141"/>
              <a:gd name="connsiteY14" fmla="*/ 3439887 h 3439887"/>
              <a:gd name="connsiteX15" fmla="*/ 4845319 w 6368141"/>
              <a:gd name="connsiteY15" fmla="*/ 3439887 h 3439887"/>
              <a:gd name="connsiteX16" fmla="*/ 4396378 w 6368141"/>
              <a:gd name="connsiteY16" fmla="*/ 3439887 h 3439887"/>
              <a:gd name="connsiteX17" fmla="*/ 3624208 w 6368141"/>
              <a:gd name="connsiteY17" fmla="*/ 3439887 h 3439887"/>
              <a:gd name="connsiteX18" fmla="*/ 2743931 w 6368141"/>
              <a:gd name="connsiteY18" fmla="*/ 3439887 h 3439887"/>
              <a:gd name="connsiteX19" fmla="*/ 1917708 w 6368141"/>
              <a:gd name="connsiteY19" fmla="*/ 3439887 h 3439887"/>
              <a:gd name="connsiteX20" fmla="*/ 1199590 w 6368141"/>
              <a:gd name="connsiteY20" fmla="*/ 3439887 h 3439887"/>
              <a:gd name="connsiteX21" fmla="*/ 847711 w 6368141"/>
              <a:gd name="connsiteY21" fmla="*/ 3439887 h 3439887"/>
              <a:gd name="connsiteX22" fmla="*/ 481470 w 6368141"/>
              <a:gd name="connsiteY22" fmla="*/ 3439887 h 3439887"/>
              <a:gd name="connsiteX23" fmla="*/ 0 w 6368141"/>
              <a:gd name="connsiteY23" fmla="*/ 2866559 h 3439887"/>
              <a:gd name="connsiteX24" fmla="*/ 0 w 6368141"/>
              <a:gd name="connsiteY24" fmla="*/ 2102148 h 3439887"/>
              <a:gd name="connsiteX25" fmla="*/ 0 w 6368141"/>
              <a:gd name="connsiteY25" fmla="*/ 1291871 h 3439887"/>
              <a:gd name="connsiteX26" fmla="*/ 0 w 6368141"/>
              <a:gd name="connsiteY26" fmla="*/ 573325 h 3439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368141" h="3439887" fill="none" extrusionOk="0">
                <a:moveTo>
                  <a:pt x="0" y="573325"/>
                </a:moveTo>
                <a:cubicBezTo>
                  <a:pt x="25689" y="233964"/>
                  <a:pt x="219012" y="-65141"/>
                  <a:pt x="481470" y="0"/>
                </a:cubicBezTo>
                <a:cubicBezTo>
                  <a:pt x="769023" y="-13562"/>
                  <a:pt x="960292" y="14283"/>
                  <a:pt x="1307693" y="0"/>
                </a:cubicBezTo>
                <a:cubicBezTo>
                  <a:pt x="1656636" y="-24901"/>
                  <a:pt x="1734412" y="34580"/>
                  <a:pt x="1971761" y="0"/>
                </a:cubicBezTo>
                <a:cubicBezTo>
                  <a:pt x="2293949" y="-24171"/>
                  <a:pt x="2454114" y="229307"/>
                  <a:pt x="2797983" y="0"/>
                </a:cubicBezTo>
                <a:cubicBezTo>
                  <a:pt x="3118814" y="-44859"/>
                  <a:pt x="3119704" y="6769"/>
                  <a:pt x="3407999" y="0"/>
                </a:cubicBezTo>
                <a:cubicBezTo>
                  <a:pt x="3737756" y="-17516"/>
                  <a:pt x="4018457" y="82727"/>
                  <a:pt x="4234222" y="0"/>
                </a:cubicBezTo>
                <a:cubicBezTo>
                  <a:pt x="4528877" y="70323"/>
                  <a:pt x="4655645" y="43474"/>
                  <a:pt x="4898289" y="0"/>
                </a:cubicBezTo>
                <a:cubicBezTo>
                  <a:pt x="5221252" y="137710"/>
                  <a:pt x="5641012" y="-39834"/>
                  <a:pt x="5886669" y="0"/>
                </a:cubicBezTo>
                <a:cubicBezTo>
                  <a:pt x="6125803" y="3634"/>
                  <a:pt x="6346446" y="271597"/>
                  <a:pt x="6368141" y="573325"/>
                </a:cubicBezTo>
                <a:cubicBezTo>
                  <a:pt x="6397080" y="629449"/>
                  <a:pt x="6326264" y="919162"/>
                  <a:pt x="6368141" y="1291871"/>
                </a:cubicBezTo>
                <a:cubicBezTo>
                  <a:pt x="6359923" y="1576892"/>
                  <a:pt x="6367623" y="1745015"/>
                  <a:pt x="6368141" y="1987487"/>
                </a:cubicBezTo>
                <a:cubicBezTo>
                  <a:pt x="6330536" y="2225017"/>
                  <a:pt x="6425901" y="2429712"/>
                  <a:pt x="6368141" y="2866559"/>
                </a:cubicBezTo>
                <a:cubicBezTo>
                  <a:pt x="6460729" y="3394488"/>
                  <a:pt x="6283707" y="3509031"/>
                  <a:pt x="5886669" y="3439887"/>
                </a:cubicBezTo>
                <a:cubicBezTo>
                  <a:pt x="5733363" y="3435929"/>
                  <a:pt x="5530479" y="3297842"/>
                  <a:pt x="5276653" y="3439887"/>
                </a:cubicBezTo>
                <a:cubicBezTo>
                  <a:pt x="5076257" y="3421810"/>
                  <a:pt x="5031399" y="3429346"/>
                  <a:pt x="4836516" y="3439887"/>
                </a:cubicBezTo>
                <a:cubicBezTo>
                  <a:pt x="4636908" y="3448144"/>
                  <a:pt x="4606380" y="3478904"/>
                  <a:pt x="4396378" y="3439887"/>
                </a:cubicBezTo>
                <a:cubicBezTo>
                  <a:pt x="4280769" y="3345895"/>
                  <a:pt x="3916388" y="3452934"/>
                  <a:pt x="3624208" y="3439887"/>
                </a:cubicBezTo>
                <a:cubicBezTo>
                  <a:pt x="3420230" y="3305532"/>
                  <a:pt x="3197154" y="3287065"/>
                  <a:pt x="2743931" y="3439887"/>
                </a:cubicBezTo>
                <a:cubicBezTo>
                  <a:pt x="2300999" y="3525271"/>
                  <a:pt x="2167316" y="3413302"/>
                  <a:pt x="1917708" y="3439887"/>
                </a:cubicBezTo>
                <a:cubicBezTo>
                  <a:pt x="1659339" y="3436836"/>
                  <a:pt x="1433766" y="3481741"/>
                  <a:pt x="1199590" y="3439887"/>
                </a:cubicBezTo>
                <a:cubicBezTo>
                  <a:pt x="886514" y="3442794"/>
                  <a:pt x="651127" y="3387924"/>
                  <a:pt x="481470" y="3439887"/>
                </a:cubicBezTo>
                <a:cubicBezTo>
                  <a:pt x="161269" y="3487607"/>
                  <a:pt x="25741" y="3281658"/>
                  <a:pt x="0" y="2866559"/>
                </a:cubicBezTo>
                <a:cubicBezTo>
                  <a:pt x="-48023" y="2557592"/>
                  <a:pt x="12885" y="2369027"/>
                  <a:pt x="0" y="2102148"/>
                </a:cubicBezTo>
                <a:cubicBezTo>
                  <a:pt x="-5155" y="1837426"/>
                  <a:pt x="-24044" y="1499474"/>
                  <a:pt x="0" y="1291871"/>
                </a:cubicBezTo>
                <a:cubicBezTo>
                  <a:pt x="-23188" y="1062423"/>
                  <a:pt x="-10838" y="688986"/>
                  <a:pt x="0" y="573325"/>
                </a:cubicBezTo>
                <a:close/>
              </a:path>
              <a:path w="6368141" h="3439887" stroke="0" extrusionOk="0">
                <a:moveTo>
                  <a:pt x="0" y="573325"/>
                </a:moveTo>
                <a:cubicBezTo>
                  <a:pt x="-58482" y="275678"/>
                  <a:pt x="165922" y="111357"/>
                  <a:pt x="481470" y="0"/>
                </a:cubicBezTo>
                <a:cubicBezTo>
                  <a:pt x="841397" y="71758"/>
                  <a:pt x="1045937" y="23371"/>
                  <a:pt x="1361745" y="0"/>
                </a:cubicBezTo>
                <a:cubicBezTo>
                  <a:pt x="1616460" y="9638"/>
                  <a:pt x="1906266" y="-148236"/>
                  <a:pt x="2079865" y="0"/>
                </a:cubicBezTo>
                <a:cubicBezTo>
                  <a:pt x="2280326" y="-49414"/>
                  <a:pt x="2567768" y="-123450"/>
                  <a:pt x="2743931" y="0"/>
                </a:cubicBezTo>
                <a:cubicBezTo>
                  <a:pt x="3077361" y="-110544"/>
                  <a:pt x="3297535" y="-37516"/>
                  <a:pt x="3570156" y="0"/>
                </a:cubicBezTo>
                <a:cubicBezTo>
                  <a:pt x="3665252" y="2657"/>
                  <a:pt x="3803434" y="8191"/>
                  <a:pt x="3943577" y="0"/>
                </a:cubicBezTo>
                <a:cubicBezTo>
                  <a:pt x="4083720" y="-8191"/>
                  <a:pt x="4212384" y="-7230"/>
                  <a:pt x="4288274" y="0"/>
                </a:cubicBezTo>
                <a:cubicBezTo>
                  <a:pt x="4375919" y="58400"/>
                  <a:pt x="4637439" y="-9917"/>
                  <a:pt x="4746017" y="0"/>
                </a:cubicBezTo>
                <a:cubicBezTo>
                  <a:pt x="4857200" y="50512"/>
                  <a:pt x="5042008" y="-9148"/>
                  <a:pt x="5168549" y="0"/>
                </a:cubicBezTo>
                <a:cubicBezTo>
                  <a:pt x="5433909" y="60747"/>
                  <a:pt x="5733602" y="-34058"/>
                  <a:pt x="5886669" y="0"/>
                </a:cubicBezTo>
                <a:cubicBezTo>
                  <a:pt x="6188411" y="-94378"/>
                  <a:pt x="6392702" y="230875"/>
                  <a:pt x="6368141" y="573325"/>
                </a:cubicBezTo>
                <a:cubicBezTo>
                  <a:pt x="6372992" y="876154"/>
                  <a:pt x="6394053" y="975561"/>
                  <a:pt x="6368141" y="1291871"/>
                </a:cubicBezTo>
                <a:cubicBezTo>
                  <a:pt x="6348037" y="1603145"/>
                  <a:pt x="6401570" y="1910929"/>
                  <a:pt x="6368141" y="2056282"/>
                </a:cubicBezTo>
                <a:cubicBezTo>
                  <a:pt x="6361106" y="2205924"/>
                  <a:pt x="6418162" y="2468693"/>
                  <a:pt x="6368141" y="2866559"/>
                </a:cubicBezTo>
                <a:cubicBezTo>
                  <a:pt x="6418239" y="3142657"/>
                  <a:pt x="6239582" y="3359111"/>
                  <a:pt x="5886669" y="3439887"/>
                </a:cubicBezTo>
                <a:cubicBezTo>
                  <a:pt x="5763077" y="3455609"/>
                  <a:pt x="5410694" y="3354811"/>
                  <a:pt x="5114498" y="3439887"/>
                </a:cubicBezTo>
                <a:cubicBezTo>
                  <a:pt x="4898071" y="3474159"/>
                  <a:pt x="4649652" y="3270058"/>
                  <a:pt x="4342326" y="3439887"/>
                </a:cubicBezTo>
                <a:cubicBezTo>
                  <a:pt x="4164755" y="3561071"/>
                  <a:pt x="3870928" y="3243820"/>
                  <a:pt x="3462051" y="3439887"/>
                </a:cubicBezTo>
                <a:cubicBezTo>
                  <a:pt x="3131223" y="3474034"/>
                  <a:pt x="3004280" y="3427585"/>
                  <a:pt x="2689881" y="3439887"/>
                </a:cubicBezTo>
                <a:cubicBezTo>
                  <a:pt x="2343807" y="3403793"/>
                  <a:pt x="2224289" y="3431630"/>
                  <a:pt x="2079865" y="3439887"/>
                </a:cubicBezTo>
                <a:cubicBezTo>
                  <a:pt x="1887080" y="3419323"/>
                  <a:pt x="1713777" y="3350924"/>
                  <a:pt x="1415797" y="3439887"/>
                </a:cubicBezTo>
                <a:cubicBezTo>
                  <a:pt x="1115724" y="3380846"/>
                  <a:pt x="728015" y="3541397"/>
                  <a:pt x="481470" y="3439887"/>
                </a:cubicBezTo>
                <a:cubicBezTo>
                  <a:pt x="350763" y="3496532"/>
                  <a:pt x="91432" y="3274684"/>
                  <a:pt x="0" y="2866559"/>
                </a:cubicBezTo>
                <a:cubicBezTo>
                  <a:pt x="-17639" y="2587876"/>
                  <a:pt x="-999" y="2306080"/>
                  <a:pt x="0" y="2148013"/>
                </a:cubicBezTo>
                <a:cubicBezTo>
                  <a:pt x="14391" y="2038002"/>
                  <a:pt x="5375" y="1652595"/>
                  <a:pt x="0" y="1452397"/>
                </a:cubicBezTo>
                <a:cubicBezTo>
                  <a:pt x="-5368" y="1221809"/>
                  <a:pt x="24855" y="758317"/>
                  <a:pt x="0" y="573325"/>
                </a:cubicBezTo>
                <a:close/>
              </a:path>
              <a:path w="6368141" h="3439887" fill="none" stroke="0" extrusionOk="0">
                <a:moveTo>
                  <a:pt x="0" y="573325"/>
                </a:moveTo>
                <a:cubicBezTo>
                  <a:pt x="-39974" y="147067"/>
                  <a:pt x="159804" y="18867"/>
                  <a:pt x="481470" y="0"/>
                </a:cubicBezTo>
                <a:cubicBezTo>
                  <a:pt x="845291" y="27930"/>
                  <a:pt x="902943" y="49661"/>
                  <a:pt x="1307693" y="0"/>
                </a:cubicBezTo>
                <a:cubicBezTo>
                  <a:pt x="1662466" y="-15425"/>
                  <a:pt x="1734576" y="34537"/>
                  <a:pt x="1971761" y="0"/>
                </a:cubicBezTo>
                <a:cubicBezTo>
                  <a:pt x="2206534" y="-52588"/>
                  <a:pt x="2457127" y="5945"/>
                  <a:pt x="2797983" y="0"/>
                </a:cubicBezTo>
                <a:cubicBezTo>
                  <a:pt x="3111359" y="-43587"/>
                  <a:pt x="3127600" y="13147"/>
                  <a:pt x="3407999" y="0"/>
                </a:cubicBezTo>
                <a:cubicBezTo>
                  <a:pt x="3675331" y="-22280"/>
                  <a:pt x="3935773" y="128479"/>
                  <a:pt x="4234222" y="0"/>
                </a:cubicBezTo>
                <a:cubicBezTo>
                  <a:pt x="4453201" y="-23995"/>
                  <a:pt x="4614758" y="52946"/>
                  <a:pt x="4898289" y="0"/>
                </a:cubicBezTo>
                <a:cubicBezTo>
                  <a:pt x="5178923" y="77701"/>
                  <a:pt x="5684440" y="34396"/>
                  <a:pt x="5886669" y="0"/>
                </a:cubicBezTo>
                <a:cubicBezTo>
                  <a:pt x="6148869" y="-133609"/>
                  <a:pt x="6285367" y="246421"/>
                  <a:pt x="6368141" y="573325"/>
                </a:cubicBezTo>
                <a:cubicBezTo>
                  <a:pt x="6357921" y="791329"/>
                  <a:pt x="6379684" y="1123714"/>
                  <a:pt x="6368141" y="1291871"/>
                </a:cubicBezTo>
                <a:cubicBezTo>
                  <a:pt x="6383015" y="1587535"/>
                  <a:pt x="6366599" y="1695030"/>
                  <a:pt x="6368141" y="1987487"/>
                </a:cubicBezTo>
                <a:cubicBezTo>
                  <a:pt x="6385837" y="2302321"/>
                  <a:pt x="6419080" y="2422685"/>
                  <a:pt x="6368141" y="2866559"/>
                </a:cubicBezTo>
                <a:cubicBezTo>
                  <a:pt x="6323147" y="3282024"/>
                  <a:pt x="6186524" y="3438885"/>
                  <a:pt x="5886669" y="3439887"/>
                </a:cubicBezTo>
                <a:cubicBezTo>
                  <a:pt x="5768328" y="3434514"/>
                  <a:pt x="5529761" y="3329251"/>
                  <a:pt x="5276653" y="3439887"/>
                </a:cubicBezTo>
                <a:cubicBezTo>
                  <a:pt x="5096291" y="3484854"/>
                  <a:pt x="4997303" y="3444505"/>
                  <a:pt x="4845319" y="3439887"/>
                </a:cubicBezTo>
                <a:cubicBezTo>
                  <a:pt x="4721532" y="3443270"/>
                  <a:pt x="4524898" y="3415670"/>
                  <a:pt x="4396378" y="3439887"/>
                </a:cubicBezTo>
                <a:cubicBezTo>
                  <a:pt x="4254062" y="3534904"/>
                  <a:pt x="3872011" y="3398648"/>
                  <a:pt x="3624208" y="3439887"/>
                </a:cubicBezTo>
                <a:cubicBezTo>
                  <a:pt x="3425620" y="3475674"/>
                  <a:pt x="3172183" y="3483833"/>
                  <a:pt x="2743931" y="3439887"/>
                </a:cubicBezTo>
                <a:cubicBezTo>
                  <a:pt x="2322061" y="3465995"/>
                  <a:pt x="2196383" y="3467156"/>
                  <a:pt x="1917708" y="3439887"/>
                </a:cubicBezTo>
                <a:cubicBezTo>
                  <a:pt x="1631413" y="3348654"/>
                  <a:pt x="1394088" y="3412149"/>
                  <a:pt x="1199590" y="3439887"/>
                </a:cubicBezTo>
                <a:cubicBezTo>
                  <a:pt x="1065005" y="3436397"/>
                  <a:pt x="944976" y="3423491"/>
                  <a:pt x="847711" y="3439887"/>
                </a:cubicBezTo>
                <a:cubicBezTo>
                  <a:pt x="750446" y="3456283"/>
                  <a:pt x="590986" y="3437267"/>
                  <a:pt x="481470" y="3439887"/>
                </a:cubicBezTo>
                <a:cubicBezTo>
                  <a:pt x="195276" y="3489749"/>
                  <a:pt x="39407" y="3154528"/>
                  <a:pt x="0" y="2866559"/>
                </a:cubicBezTo>
                <a:cubicBezTo>
                  <a:pt x="1509" y="2655480"/>
                  <a:pt x="-33496" y="2346960"/>
                  <a:pt x="0" y="2102148"/>
                </a:cubicBezTo>
                <a:cubicBezTo>
                  <a:pt x="28119" y="1857534"/>
                  <a:pt x="1637" y="1445305"/>
                  <a:pt x="0" y="1291871"/>
                </a:cubicBezTo>
                <a:cubicBezTo>
                  <a:pt x="-22104" y="1128047"/>
                  <a:pt x="-45266" y="778190"/>
                  <a:pt x="0" y="573325"/>
                </a:cubicBezTo>
                <a:close/>
              </a:path>
              <a:path w="6368141" h="3439887" fill="none" stroke="0" extrusionOk="0">
                <a:moveTo>
                  <a:pt x="0" y="573325"/>
                </a:moveTo>
                <a:cubicBezTo>
                  <a:pt x="-7591" y="242426"/>
                  <a:pt x="187590" y="-46240"/>
                  <a:pt x="481470" y="0"/>
                </a:cubicBezTo>
                <a:cubicBezTo>
                  <a:pt x="828216" y="3510"/>
                  <a:pt x="926907" y="29075"/>
                  <a:pt x="1307693" y="0"/>
                </a:cubicBezTo>
                <a:cubicBezTo>
                  <a:pt x="1662127" y="-25416"/>
                  <a:pt x="1727733" y="41002"/>
                  <a:pt x="1971761" y="0"/>
                </a:cubicBezTo>
                <a:cubicBezTo>
                  <a:pt x="2208019" y="-17988"/>
                  <a:pt x="2485473" y="170568"/>
                  <a:pt x="2797983" y="0"/>
                </a:cubicBezTo>
                <a:cubicBezTo>
                  <a:pt x="3128897" y="-44103"/>
                  <a:pt x="3122008" y="5956"/>
                  <a:pt x="3407999" y="0"/>
                </a:cubicBezTo>
                <a:cubicBezTo>
                  <a:pt x="3660742" y="-25206"/>
                  <a:pt x="3995693" y="88081"/>
                  <a:pt x="4234222" y="0"/>
                </a:cubicBezTo>
                <a:cubicBezTo>
                  <a:pt x="4504022" y="28656"/>
                  <a:pt x="4626357" y="35622"/>
                  <a:pt x="4898289" y="0"/>
                </a:cubicBezTo>
                <a:cubicBezTo>
                  <a:pt x="5223171" y="126852"/>
                  <a:pt x="5703785" y="10206"/>
                  <a:pt x="5886669" y="0"/>
                </a:cubicBezTo>
                <a:cubicBezTo>
                  <a:pt x="6131496" y="-20999"/>
                  <a:pt x="6389010" y="313588"/>
                  <a:pt x="6368141" y="573325"/>
                </a:cubicBezTo>
                <a:cubicBezTo>
                  <a:pt x="6388999" y="718817"/>
                  <a:pt x="6354166" y="1022288"/>
                  <a:pt x="6368141" y="1291871"/>
                </a:cubicBezTo>
                <a:cubicBezTo>
                  <a:pt x="6375559" y="1578288"/>
                  <a:pt x="6373022" y="1719836"/>
                  <a:pt x="6368141" y="1987487"/>
                </a:cubicBezTo>
                <a:cubicBezTo>
                  <a:pt x="6390860" y="2234300"/>
                  <a:pt x="6420491" y="2410103"/>
                  <a:pt x="6368141" y="2866559"/>
                </a:cubicBezTo>
                <a:cubicBezTo>
                  <a:pt x="6410612" y="3349398"/>
                  <a:pt x="6192050" y="3472940"/>
                  <a:pt x="5886669" y="3439887"/>
                </a:cubicBezTo>
                <a:cubicBezTo>
                  <a:pt x="5688716" y="3430322"/>
                  <a:pt x="5508063" y="3265978"/>
                  <a:pt x="5276653" y="3439887"/>
                </a:cubicBezTo>
                <a:cubicBezTo>
                  <a:pt x="5076350" y="3419753"/>
                  <a:pt x="5024640" y="3435478"/>
                  <a:pt x="4836516" y="3439887"/>
                </a:cubicBezTo>
                <a:cubicBezTo>
                  <a:pt x="4641761" y="3449124"/>
                  <a:pt x="4607794" y="3481679"/>
                  <a:pt x="4396378" y="3439887"/>
                </a:cubicBezTo>
                <a:cubicBezTo>
                  <a:pt x="4247466" y="3430893"/>
                  <a:pt x="3883709" y="3448917"/>
                  <a:pt x="3624208" y="3439887"/>
                </a:cubicBezTo>
                <a:cubicBezTo>
                  <a:pt x="3405656" y="3334720"/>
                  <a:pt x="3152326" y="3322209"/>
                  <a:pt x="2743931" y="3439887"/>
                </a:cubicBezTo>
                <a:cubicBezTo>
                  <a:pt x="2316950" y="3511034"/>
                  <a:pt x="2167323" y="3437409"/>
                  <a:pt x="1917708" y="3439887"/>
                </a:cubicBezTo>
                <a:cubicBezTo>
                  <a:pt x="1652366" y="3387844"/>
                  <a:pt x="1433792" y="3476856"/>
                  <a:pt x="1199590" y="3439887"/>
                </a:cubicBezTo>
                <a:cubicBezTo>
                  <a:pt x="935216" y="3454917"/>
                  <a:pt x="645418" y="3423083"/>
                  <a:pt x="481470" y="3439887"/>
                </a:cubicBezTo>
                <a:cubicBezTo>
                  <a:pt x="177007" y="3520757"/>
                  <a:pt x="8052" y="3184123"/>
                  <a:pt x="0" y="2866559"/>
                </a:cubicBezTo>
                <a:cubicBezTo>
                  <a:pt x="22326" y="2597192"/>
                  <a:pt x="-12976" y="2320118"/>
                  <a:pt x="0" y="2102148"/>
                </a:cubicBezTo>
                <a:cubicBezTo>
                  <a:pt x="38325" y="1849903"/>
                  <a:pt x="-20640" y="1496464"/>
                  <a:pt x="0" y="1291871"/>
                </a:cubicBezTo>
                <a:cubicBezTo>
                  <a:pt x="-18832" y="1089036"/>
                  <a:pt x="-24344" y="693949"/>
                  <a:pt x="0" y="573325"/>
                </a:cubicBezTo>
                <a:close/>
              </a:path>
            </a:pathLst>
          </a:custGeom>
          <a:solidFill>
            <a:schemeClr val="accent4">
              <a:lumMod val="60000"/>
              <a:lumOff val="40000"/>
            </a:schemeClr>
          </a:solidFill>
          <a:ln w="22225">
            <a:solidFill>
              <a:schemeClr val="bg1"/>
            </a:solidFill>
            <a:prstDash val="dash"/>
            <a:extLst>
              <a:ext uri="{C807C97D-BFC1-408E-A445-0C87EB9F89A2}">
                <ask:lineSketchStyleProps xmlns:ask="http://schemas.microsoft.com/office/drawing/2018/sketchyshapes" sd="1219033472">
                  <a:custGeom>
                    <a:avLst/>
                    <a:gdLst>
                      <a:gd name="connsiteX0" fmla="*/ 0 w 7327947"/>
                      <a:gd name="connsiteY0" fmla="*/ 260323 h 1561909"/>
                      <a:gd name="connsiteX1" fmla="*/ 554038 w 7327947"/>
                      <a:gd name="connsiteY1" fmla="*/ 0 h 1561909"/>
                      <a:gd name="connsiteX2" fmla="*/ 1504789 w 7327947"/>
                      <a:gd name="connsiteY2" fmla="*/ 0 h 1561909"/>
                      <a:gd name="connsiteX3" fmla="*/ 2268945 w 7327947"/>
                      <a:gd name="connsiteY3" fmla="*/ 0 h 1561909"/>
                      <a:gd name="connsiteX4" fmla="*/ 3219696 w 7327947"/>
                      <a:gd name="connsiteY4" fmla="*/ 0 h 1561909"/>
                      <a:gd name="connsiteX5" fmla="*/ 3921653 w 7327947"/>
                      <a:gd name="connsiteY5" fmla="*/ 0 h 1561909"/>
                      <a:gd name="connsiteX6" fmla="*/ 4872404 w 7327947"/>
                      <a:gd name="connsiteY6" fmla="*/ 0 h 1561909"/>
                      <a:gd name="connsiteX7" fmla="*/ 5636560 w 7327947"/>
                      <a:gd name="connsiteY7" fmla="*/ 0 h 1561909"/>
                      <a:gd name="connsiteX8" fmla="*/ 6773908 w 7327947"/>
                      <a:gd name="connsiteY8" fmla="*/ 0 h 1561909"/>
                      <a:gd name="connsiteX9" fmla="*/ 7327947 w 7327947"/>
                      <a:gd name="connsiteY9" fmla="*/ 260323 h 1561909"/>
                      <a:gd name="connsiteX10" fmla="*/ 7327947 w 7327947"/>
                      <a:gd name="connsiteY10" fmla="*/ 586585 h 1561909"/>
                      <a:gd name="connsiteX11" fmla="*/ 7327947 w 7327947"/>
                      <a:gd name="connsiteY11" fmla="*/ 902435 h 1561909"/>
                      <a:gd name="connsiteX12" fmla="*/ 7327947 w 7327947"/>
                      <a:gd name="connsiteY12" fmla="*/ 1301585 h 1561909"/>
                      <a:gd name="connsiteX13" fmla="*/ 6773908 w 7327947"/>
                      <a:gd name="connsiteY13" fmla="*/ 1561909 h 1561909"/>
                      <a:gd name="connsiteX14" fmla="*/ 6071951 w 7327947"/>
                      <a:gd name="connsiteY14" fmla="*/ 1561909 h 1561909"/>
                      <a:gd name="connsiteX15" fmla="*/ 5565476 w 7327947"/>
                      <a:gd name="connsiteY15" fmla="*/ 1561909 h 1561909"/>
                      <a:gd name="connsiteX16" fmla="*/ 5059001 w 7327947"/>
                      <a:gd name="connsiteY16" fmla="*/ 1561909 h 1561909"/>
                      <a:gd name="connsiteX17" fmla="*/ 4170449 w 7327947"/>
                      <a:gd name="connsiteY17" fmla="*/ 1561909 h 1561909"/>
                      <a:gd name="connsiteX18" fmla="*/ 3157497 w 7327947"/>
                      <a:gd name="connsiteY18" fmla="*/ 1561909 h 1561909"/>
                      <a:gd name="connsiteX19" fmla="*/ 2206746 w 7327947"/>
                      <a:gd name="connsiteY19" fmla="*/ 1561909 h 1561909"/>
                      <a:gd name="connsiteX20" fmla="*/ 1380393 w 7327947"/>
                      <a:gd name="connsiteY20" fmla="*/ 1561909 h 1561909"/>
                      <a:gd name="connsiteX21" fmla="*/ 554038 w 7327947"/>
                      <a:gd name="connsiteY21" fmla="*/ 1561909 h 1561909"/>
                      <a:gd name="connsiteX22" fmla="*/ 0 w 7327947"/>
                      <a:gd name="connsiteY22" fmla="*/ 1301585 h 1561909"/>
                      <a:gd name="connsiteX23" fmla="*/ 0 w 7327947"/>
                      <a:gd name="connsiteY23" fmla="*/ 954498 h 1561909"/>
                      <a:gd name="connsiteX24" fmla="*/ 0 w 7327947"/>
                      <a:gd name="connsiteY24" fmla="*/ 586585 h 1561909"/>
                      <a:gd name="connsiteX25" fmla="*/ 0 w 7327947"/>
                      <a:gd name="connsiteY25" fmla="*/ 260323 h 1561909"/>
                      <a:gd name="connsiteX0" fmla="*/ 0 w 7327947"/>
                      <a:gd name="connsiteY0" fmla="*/ 260323 h 1561909"/>
                      <a:gd name="connsiteX1" fmla="*/ 554038 w 7327947"/>
                      <a:gd name="connsiteY1" fmla="*/ 0 h 1561909"/>
                      <a:gd name="connsiteX2" fmla="*/ 1566988 w 7327947"/>
                      <a:gd name="connsiteY2" fmla="*/ 0 h 1561909"/>
                      <a:gd name="connsiteX3" fmla="*/ 2393343 w 7327947"/>
                      <a:gd name="connsiteY3" fmla="*/ 0 h 1561909"/>
                      <a:gd name="connsiteX4" fmla="*/ 3157497 w 7327947"/>
                      <a:gd name="connsiteY4" fmla="*/ 0 h 1561909"/>
                      <a:gd name="connsiteX5" fmla="*/ 4108250 w 7327947"/>
                      <a:gd name="connsiteY5" fmla="*/ 0 h 1561909"/>
                      <a:gd name="connsiteX6" fmla="*/ 4934603 w 7327947"/>
                      <a:gd name="connsiteY6" fmla="*/ 0 h 1561909"/>
                      <a:gd name="connsiteX7" fmla="*/ 5461337 w 7327947"/>
                      <a:gd name="connsiteY7" fmla="*/ 0 h 1561909"/>
                      <a:gd name="connsiteX8" fmla="*/ 5947553 w 7327947"/>
                      <a:gd name="connsiteY8" fmla="*/ 0 h 1561909"/>
                      <a:gd name="connsiteX9" fmla="*/ 6773908 w 7327947"/>
                      <a:gd name="connsiteY9" fmla="*/ 0 h 1561909"/>
                      <a:gd name="connsiteX10" fmla="*/ 7327947 w 7327947"/>
                      <a:gd name="connsiteY10" fmla="*/ 260323 h 1561909"/>
                      <a:gd name="connsiteX11" fmla="*/ 7327947 w 7327947"/>
                      <a:gd name="connsiteY11" fmla="*/ 586585 h 1561909"/>
                      <a:gd name="connsiteX12" fmla="*/ 7327947 w 7327947"/>
                      <a:gd name="connsiteY12" fmla="*/ 933672 h 1561909"/>
                      <a:gd name="connsiteX13" fmla="*/ 7327947 w 7327947"/>
                      <a:gd name="connsiteY13" fmla="*/ 1301585 h 1561909"/>
                      <a:gd name="connsiteX14" fmla="*/ 6773908 w 7327947"/>
                      <a:gd name="connsiteY14" fmla="*/ 1561909 h 1561909"/>
                      <a:gd name="connsiteX15" fmla="*/ 5885356 w 7327947"/>
                      <a:gd name="connsiteY15" fmla="*/ 1561909 h 1561909"/>
                      <a:gd name="connsiteX16" fmla="*/ 4996802 w 7327947"/>
                      <a:gd name="connsiteY16" fmla="*/ 1561909 h 1561909"/>
                      <a:gd name="connsiteX17" fmla="*/ 3983852 w 7327947"/>
                      <a:gd name="connsiteY17" fmla="*/ 1561909 h 1561909"/>
                      <a:gd name="connsiteX18" fmla="*/ 3095300 w 7327947"/>
                      <a:gd name="connsiteY18" fmla="*/ 1561909 h 1561909"/>
                      <a:gd name="connsiteX19" fmla="*/ 2393343 w 7327947"/>
                      <a:gd name="connsiteY19" fmla="*/ 1561909 h 1561909"/>
                      <a:gd name="connsiteX20" fmla="*/ 1629187 w 7327947"/>
                      <a:gd name="connsiteY20" fmla="*/ 1561909 h 1561909"/>
                      <a:gd name="connsiteX21" fmla="*/ 554038 w 7327947"/>
                      <a:gd name="connsiteY21" fmla="*/ 1561909 h 1561909"/>
                      <a:gd name="connsiteX22" fmla="*/ 0 w 7327947"/>
                      <a:gd name="connsiteY22" fmla="*/ 1301585 h 1561909"/>
                      <a:gd name="connsiteX23" fmla="*/ 0 w 7327947"/>
                      <a:gd name="connsiteY23" fmla="*/ 975323 h 1561909"/>
                      <a:gd name="connsiteX24" fmla="*/ 0 w 7327947"/>
                      <a:gd name="connsiteY24" fmla="*/ 659473 h 1561909"/>
                      <a:gd name="connsiteX25" fmla="*/ 0 w 7327947"/>
                      <a:gd name="connsiteY25" fmla="*/ 260323 h 1561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327947" h="1561909" fill="none" extrusionOk="0">
                        <a:moveTo>
                          <a:pt x="0" y="260323"/>
                        </a:moveTo>
                        <a:cubicBezTo>
                          <a:pt x="5175" y="113461"/>
                          <a:pt x="246012" y="-25460"/>
                          <a:pt x="554038" y="0"/>
                        </a:cubicBezTo>
                        <a:cubicBezTo>
                          <a:pt x="915630" y="-1514"/>
                          <a:pt x="1088423" y="12928"/>
                          <a:pt x="1504789" y="0"/>
                        </a:cubicBezTo>
                        <a:cubicBezTo>
                          <a:pt x="1919738" y="-14274"/>
                          <a:pt x="1991563" y="11147"/>
                          <a:pt x="2268945" y="0"/>
                        </a:cubicBezTo>
                        <a:cubicBezTo>
                          <a:pt x="2557587" y="-4546"/>
                          <a:pt x="2844102" y="74435"/>
                          <a:pt x="3219696" y="0"/>
                        </a:cubicBezTo>
                        <a:cubicBezTo>
                          <a:pt x="3585875" y="-20709"/>
                          <a:pt x="3590757" y="4167"/>
                          <a:pt x="3921653" y="0"/>
                        </a:cubicBezTo>
                        <a:cubicBezTo>
                          <a:pt x="4262198" y="-8441"/>
                          <a:pt x="4614765" y="33738"/>
                          <a:pt x="4872404" y="0"/>
                        </a:cubicBezTo>
                        <a:cubicBezTo>
                          <a:pt x="5185265" y="22030"/>
                          <a:pt x="5342771" y="5685"/>
                          <a:pt x="5636560" y="0"/>
                        </a:cubicBezTo>
                        <a:cubicBezTo>
                          <a:pt x="5976223" y="50047"/>
                          <a:pt x="6527890" y="1260"/>
                          <a:pt x="6773908" y="0"/>
                        </a:cubicBezTo>
                        <a:cubicBezTo>
                          <a:pt x="7074557" y="-8327"/>
                          <a:pt x="7289057" y="122088"/>
                          <a:pt x="7327947" y="260323"/>
                        </a:cubicBezTo>
                        <a:cubicBezTo>
                          <a:pt x="7315608" y="305039"/>
                          <a:pt x="7304712" y="434941"/>
                          <a:pt x="7327947" y="586585"/>
                        </a:cubicBezTo>
                        <a:cubicBezTo>
                          <a:pt x="7331513" y="713613"/>
                          <a:pt x="7324696" y="776619"/>
                          <a:pt x="7327947" y="902435"/>
                        </a:cubicBezTo>
                        <a:cubicBezTo>
                          <a:pt x="7320057" y="1026261"/>
                          <a:pt x="7380097" y="1109343"/>
                          <a:pt x="7327947" y="1301585"/>
                        </a:cubicBezTo>
                        <a:cubicBezTo>
                          <a:pt x="7390466" y="1519938"/>
                          <a:pt x="7170538" y="1589229"/>
                          <a:pt x="6773908" y="1561909"/>
                        </a:cubicBezTo>
                        <a:cubicBezTo>
                          <a:pt x="6603917" y="1559185"/>
                          <a:pt x="6364526" y="1504088"/>
                          <a:pt x="6071951" y="1561909"/>
                        </a:cubicBezTo>
                        <a:cubicBezTo>
                          <a:pt x="5841083" y="1554770"/>
                          <a:pt x="5788671" y="1558360"/>
                          <a:pt x="5565476" y="1561909"/>
                        </a:cubicBezTo>
                        <a:cubicBezTo>
                          <a:pt x="5342282" y="1565458"/>
                          <a:pt x="5299791" y="1580155"/>
                          <a:pt x="5059001" y="1561909"/>
                        </a:cubicBezTo>
                        <a:cubicBezTo>
                          <a:pt x="4890588" y="1530217"/>
                          <a:pt x="4454434" y="1569433"/>
                          <a:pt x="4170449" y="1561909"/>
                        </a:cubicBezTo>
                        <a:cubicBezTo>
                          <a:pt x="3932677" y="1505563"/>
                          <a:pt x="3668850" y="1507605"/>
                          <a:pt x="3157497" y="1561909"/>
                        </a:cubicBezTo>
                        <a:cubicBezTo>
                          <a:pt x="2655395" y="1585803"/>
                          <a:pt x="2511327" y="1557175"/>
                          <a:pt x="2206746" y="1561909"/>
                        </a:cubicBezTo>
                        <a:cubicBezTo>
                          <a:pt x="1893760" y="1555544"/>
                          <a:pt x="1666593" y="1579068"/>
                          <a:pt x="1380393" y="1561909"/>
                        </a:cubicBezTo>
                        <a:cubicBezTo>
                          <a:pt x="1048435" y="1559311"/>
                          <a:pt x="749655" y="1545987"/>
                          <a:pt x="554038" y="1561909"/>
                        </a:cubicBezTo>
                        <a:cubicBezTo>
                          <a:pt x="231101" y="1576913"/>
                          <a:pt x="34800" y="1459146"/>
                          <a:pt x="0" y="1301585"/>
                        </a:cubicBezTo>
                        <a:cubicBezTo>
                          <a:pt x="-19382" y="1173704"/>
                          <a:pt x="-12338" y="1074704"/>
                          <a:pt x="0" y="954498"/>
                        </a:cubicBezTo>
                        <a:cubicBezTo>
                          <a:pt x="26182" y="835509"/>
                          <a:pt x="-15751" y="678789"/>
                          <a:pt x="0" y="586585"/>
                        </a:cubicBezTo>
                        <a:cubicBezTo>
                          <a:pt x="-15882" y="487366"/>
                          <a:pt x="-15927" y="330112"/>
                          <a:pt x="0" y="260323"/>
                        </a:cubicBezTo>
                        <a:close/>
                      </a:path>
                      <a:path w="7327947" h="1561909" stroke="0" extrusionOk="0">
                        <a:moveTo>
                          <a:pt x="0" y="260323"/>
                        </a:moveTo>
                        <a:cubicBezTo>
                          <a:pt x="-49330" y="114878"/>
                          <a:pt x="212863" y="28958"/>
                          <a:pt x="554038" y="0"/>
                        </a:cubicBezTo>
                        <a:cubicBezTo>
                          <a:pt x="1012582" y="28376"/>
                          <a:pt x="1201855" y="8744"/>
                          <a:pt x="1566988" y="0"/>
                        </a:cubicBezTo>
                        <a:cubicBezTo>
                          <a:pt x="1899037" y="7043"/>
                          <a:pt x="2194695" y="-55896"/>
                          <a:pt x="2393343" y="0"/>
                        </a:cubicBezTo>
                        <a:cubicBezTo>
                          <a:pt x="2597537" y="-2433"/>
                          <a:pt x="2911649" y="-38351"/>
                          <a:pt x="3157497" y="0"/>
                        </a:cubicBezTo>
                        <a:cubicBezTo>
                          <a:pt x="3498250" y="-38526"/>
                          <a:pt x="3774400" y="-10312"/>
                          <a:pt x="4108250" y="0"/>
                        </a:cubicBezTo>
                        <a:cubicBezTo>
                          <a:pt x="4465181" y="-1433"/>
                          <a:pt x="4548034" y="-1329"/>
                          <a:pt x="4934603" y="0"/>
                        </a:cubicBezTo>
                        <a:cubicBezTo>
                          <a:pt x="5049844" y="25894"/>
                          <a:pt x="5321615" y="-11609"/>
                          <a:pt x="5461337" y="0"/>
                        </a:cubicBezTo>
                        <a:cubicBezTo>
                          <a:pt x="5601059" y="11609"/>
                          <a:pt x="5776204" y="-587"/>
                          <a:pt x="5947553" y="0"/>
                        </a:cubicBezTo>
                        <a:cubicBezTo>
                          <a:pt x="6232970" y="46460"/>
                          <a:pt x="6557424" y="-22491"/>
                          <a:pt x="6773908" y="0"/>
                        </a:cubicBezTo>
                        <a:cubicBezTo>
                          <a:pt x="7085065" y="-20514"/>
                          <a:pt x="7320360" y="109549"/>
                          <a:pt x="7327947" y="260323"/>
                        </a:cubicBezTo>
                        <a:cubicBezTo>
                          <a:pt x="7328089" y="397441"/>
                          <a:pt x="7357446" y="441356"/>
                          <a:pt x="7327947" y="586585"/>
                        </a:cubicBezTo>
                        <a:cubicBezTo>
                          <a:pt x="7314696" y="729386"/>
                          <a:pt x="7333781" y="868522"/>
                          <a:pt x="7327947" y="933672"/>
                        </a:cubicBezTo>
                        <a:cubicBezTo>
                          <a:pt x="7320161" y="1006824"/>
                          <a:pt x="7347921" y="1131690"/>
                          <a:pt x="7327947" y="1301585"/>
                        </a:cubicBezTo>
                        <a:cubicBezTo>
                          <a:pt x="7355183" y="1402844"/>
                          <a:pt x="7148355" y="1525504"/>
                          <a:pt x="6773908" y="1561909"/>
                        </a:cubicBezTo>
                        <a:cubicBezTo>
                          <a:pt x="6600895" y="1581507"/>
                          <a:pt x="6205677" y="1542233"/>
                          <a:pt x="5885356" y="1561909"/>
                        </a:cubicBezTo>
                        <a:cubicBezTo>
                          <a:pt x="5599037" y="1570818"/>
                          <a:pt x="5307932" y="1499325"/>
                          <a:pt x="4996802" y="1561909"/>
                        </a:cubicBezTo>
                        <a:cubicBezTo>
                          <a:pt x="4774166" y="1614393"/>
                          <a:pt x="4439894" y="1506770"/>
                          <a:pt x="3983852" y="1561909"/>
                        </a:cubicBezTo>
                        <a:cubicBezTo>
                          <a:pt x="3607761" y="1581421"/>
                          <a:pt x="3454639" y="1549077"/>
                          <a:pt x="3095300" y="1561909"/>
                        </a:cubicBezTo>
                        <a:cubicBezTo>
                          <a:pt x="2726043" y="1548258"/>
                          <a:pt x="2559805" y="1561067"/>
                          <a:pt x="2393343" y="1561909"/>
                        </a:cubicBezTo>
                        <a:cubicBezTo>
                          <a:pt x="2205869" y="1564333"/>
                          <a:pt x="1978148" y="1518695"/>
                          <a:pt x="1629187" y="1561909"/>
                        </a:cubicBezTo>
                        <a:cubicBezTo>
                          <a:pt x="1226670" y="1521567"/>
                          <a:pt x="805949" y="1609808"/>
                          <a:pt x="554038" y="1561909"/>
                        </a:cubicBezTo>
                        <a:cubicBezTo>
                          <a:pt x="345662" y="1577710"/>
                          <a:pt x="50973" y="1473078"/>
                          <a:pt x="0" y="1301585"/>
                        </a:cubicBezTo>
                        <a:cubicBezTo>
                          <a:pt x="-12673" y="1165966"/>
                          <a:pt x="-20548" y="1051468"/>
                          <a:pt x="0" y="975323"/>
                        </a:cubicBezTo>
                        <a:cubicBezTo>
                          <a:pt x="23142" y="926589"/>
                          <a:pt x="17301" y="757332"/>
                          <a:pt x="0" y="659473"/>
                        </a:cubicBezTo>
                        <a:cubicBezTo>
                          <a:pt x="-5375" y="552440"/>
                          <a:pt x="2979" y="335913"/>
                          <a:pt x="0" y="260323"/>
                        </a:cubicBezTo>
                        <a:close/>
                      </a:path>
                      <a:path w="7327947" h="1561909" fill="none" stroke="0" extrusionOk="0">
                        <a:moveTo>
                          <a:pt x="0" y="260323"/>
                        </a:moveTo>
                        <a:cubicBezTo>
                          <a:pt x="-57932" y="87295"/>
                          <a:pt x="174236" y="15429"/>
                          <a:pt x="554038" y="0"/>
                        </a:cubicBezTo>
                        <a:cubicBezTo>
                          <a:pt x="959795" y="11511"/>
                          <a:pt x="1054606" y="18823"/>
                          <a:pt x="1504789" y="0"/>
                        </a:cubicBezTo>
                        <a:cubicBezTo>
                          <a:pt x="1920132" y="-11963"/>
                          <a:pt x="1986341" y="14979"/>
                          <a:pt x="2268945" y="0"/>
                        </a:cubicBezTo>
                        <a:cubicBezTo>
                          <a:pt x="2518275" y="-19925"/>
                          <a:pt x="2875117" y="30151"/>
                          <a:pt x="3219696" y="0"/>
                        </a:cubicBezTo>
                        <a:cubicBezTo>
                          <a:pt x="3582477" y="-21884"/>
                          <a:pt x="3594610" y="3782"/>
                          <a:pt x="3921653" y="0"/>
                        </a:cubicBezTo>
                        <a:cubicBezTo>
                          <a:pt x="4239147" y="-10628"/>
                          <a:pt x="4526063" y="44507"/>
                          <a:pt x="4872404" y="0"/>
                        </a:cubicBezTo>
                        <a:cubicBezTo>
                          <a:pt x="5164929" y="-13713"/>
                          <a:pt x="5312378" y="20647"/>
                          <a:pt x="5636560" y="0"/>
                        </a:cubicBezTo>
                        <a:cubicBezTo>
                          <a:pt x="5983619" y="37543"/>
                          <a:pt x="6548667" y="13952"/>
                          <a:pt x="6773908" y="0"/>
                        </a:cubicBezTo>
                        <a:cubicBezTo>
                          <a:pt x="7054537" y="-32597"/>
                          <a:pt x="7264325" y="119234"/>
                          <a:pt x="7327947" y="260323"/>
                        </a:cubicBezTo>
                        <a:cubicBezTo>
                          <a:pt x="7305434" y="340813"/>
                          <a:pt x="7322419" y="489796"/>
                          <a:pt x="7327947" y="586585"/>
                        </a:cubicBezTo>
                        <a:cubicBezTo>
                          <a:pt x="7342593" y="721314"/>
                          <a:pt x="7326515" y="768153"/>
                          <a:pt x="7327947" y="902435"/>
                        </a:cubicBezTo>
                        <a:cubicBezTo>
                          <a:pt x="7334509" y="1037675"/>
                          <a:pt x="7370020" y="1106452"/>
                          <a:pt x="7327947" y="1301585"/>
                        </a:cubicBezTo>
                        <a:cubicBezTo>
                          <a:pt x="7305790" y="1486023"/>
                          <a:pt x="7088758" y="1558981"/>
                          <a:pt x="6773908" y="1561909"/>
                        </a:cubicBezTo>
                        <a:cubicBezTo>
                          <a:pt x="6609347" y="1551557"/>
                          <a:pt x="6345317" y="1517553"/>
                          <a:pt x="6071951" y="1561909"/>
                        </a:cubicBezTo>
                        <a:cubicBezTo>
                          <a:pt x="5853997" y="1572740"/>
                          <a:pt x="5727098" y="1562603"/>
                          <a:pt x="5575606" y="1561909"/>
                        </a:cubicBezTo>
                        <a:cubicBezTo>
                          <a:pt x="5424114" y="1561215"/>
                          <a:pt x="5195018" y="1554360"/>
                          <a:pt x="5059001" y="1561909"/>
                        </a:cubicBezTo>
                        <a:cubicBezTo>
                          <a:pt x="4852167" y="1605950"/>
                          <a:pt x="4432973" y="1564485"/>
                          <a:pt x="4170449" y="1561909"/>
                        </a:cubicBezTo>
                        <a:cubicBezTo>
                          <a:pt x="3898034" y="1587790"/>
                          <a:pt x="3645770" y="1556331"/>
                          <a:pt x="3157497" y="1561909"/>
                        </a:cubicBezTo>
                        <a:cubicBezTo>
                          <a:pt x="2662115" y="1574256"/>
                          <a:pt x="2524095" y="1576436"/>
                          <a:pt x="2206746" y="1561909"/>
                        </a:cubicBezTo>
                        <a:cubicBezTo>
                          <a:pt x="1888236" y="1535910"/>
                          <a:pt x="1638984" y="1570478"/>
                          <a:pt x="1380393" y="1561909"/>
                        </a:cubicBezTo>
                        <a:cubicBezTo>
                          <a:pt x="1086646" y="1562094"/>
                          <a:pt x="748142" y="1564705"/>
                          <a:pt x="554038" y="1561909"/>
                        </a:cubicBezTo>
                        <a:cubicBezTo>
                          <a:pt x="234677" y="1598128"/>
                          <a:pt x="31125" y="1422426"/>
                          <a:pt x="0" y="1301585"/>
                        </a:cubicBezTo>
                        <a:cubicBezTo>
                          <a:pt x="25020" y="1196791"/>
                          <a:pt x="-35246" y="1049745"/>
                          <a:pt x="0" y="954498"/>
                        </a:cubicBezTo>
                        <a:cubicBezTo>
                          <a:pt x="46888" y="844301"/>
                          <a:pt x="272" y="671205"/>
                          <a:pt x="0" y="586585"/>
                        </a:cubicBezTo>
                        <a:cubicBezTo>
                          <a:pt x="-3689" y="505118"/>
                          <a:pt x="-18973" y="346520"/>
                          <a:pt x="0" y="260323"/>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4000" dirty="0">
                <a:solidFill>
                  <a:srgbClr val="002060"/>
                </a:solidFill>
                <a:latin typeface="Cambria" panose="02040503050406030204" pitchFamily="18" charset="0"/>
                <a:ea typeface="Cambria" panose="02040503050406030204" pitchFamily="18" charset="0"/>
              </a:rPr>
              <a:t>Đảm bảo an toàn của bản than:  không ngồi gần tiếp xúc với người lạ, không phải là người thân trong gia đình, người quen...</a:t>
            </a:r>
            <a:endParaRPr kumimoji="0" lang="vi-VN" sz="4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pic>
        <p:nvPicPr>
          <p:cNvPr id="2" name="Picture 1">
            <a:extLst>
              <a:ext uri="{FF2B5EF4-FFF2-40B4-BE49-F238E27FC236}">
                <a16:creationId xmlns:a16="http://schemas.microsoft.com/office/drawing/2014/main" id="{644C0E08-E55E-2849-3F52-AE1AF02D88FB}"/>
              </a:ext>
            </a:extLst>
          </p:cNvPr>
          <p:cNvPicPr>
            <a:picLocks noChangeAspect="1"/>
          </p:cNvPicPr>
          <p:nvPr/>
        </p:nvPicPr>
        <p:blipFill>
          <a:blip r:embed="rId3"/>
          <a:stretch>
            <a:fillRect/>
          </a:stretch>
        </p:blipFill>
        <p:spPr>
          <a:xfrm>
            <a:off x="268060" y="1765527"/>
            <a:ext cx="4704738" cy="3655559"/>
          </a:xfrm>
          <a:prstGeom prst="rect">
            <a:avLst/>
          </a:prstGeom>
        </p:spPr>
      </p:pic>
    </p:spTree>
    <p:extLst>
      <p:ext uri="{BB962C8B-B14F-4D97-AF65-F5344CB8AC3E}">
        <p14:creationId xmlns:p14="http://schemas.microsoft.com/office/powerpoint/2010/main" val="28045229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6019CE75-8BBE-4A34-A8CE-C8095D34D2F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393633" y="-319163"/>
            <a:ext cx="6863385" cy="6177629"/>
          </a:xfrm>
          <a:prstGeom prst="rect">
            <a:avLst/>
          </a:prstGeom>
        </p:spPr>
      </p:pic>
      <p:pic>
        <p:nvPicPr>
          <p:cNvPr id="1029" name="Picture 5" descr="D:\acer\配图\0e6c7aa66eb413773ffe55293db78bc5.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05775" y="472204"/>
            <a:ext cx="2129081" cy="113331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5" descr="D:\acer\配图\0e6c7aa66eb413773ffe55293db78bc5.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393633" y="2907359"/>
            <a:ext cx="1064541" cy="56665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5" descr="D:\acer\配图\0e6c7aa66eb413773ffe55293db78bc5.png">
            <a:extLst>
              <a:ext uri="{FF2B5EF4-FFF2-40B4-BE49-F238E27FC236}">
                <a16:creationId xmlns:a16="http://schemas.microsoft.com/office/drawing/2014/main" id="{1D17A37B-9D94-4BD5-A0B3-83E8730F3FE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383777" y="2436569"/>
            <a:ext cx="2129081" cy="113331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5" descr="D:\acer\配图\0e6c7aa66eb413773ffe55293db78bc5.png">
            <a:extLst>
              <a:ext uri="{FF2B5EF4-FFF2-40B4-BE49-F238E27FC236}">
                <a16:creationId xmlns:a16="http://schemas.microsoft.com/office/drawing/2014/main" id="{6B22AB78-FEBF-4217-8AF0-5B18B4E6BB59}"/>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706051" y="352455"/>
            <a:ext cx="3316244" cy="1765248"/>
          </a:xfrm>
          <a:prstGeom prst="rect">
            <a:avLst/>
          </a:prstGeom>
          <a:noFill/>
          <a:extLst>
            <a:ext uri="{909E8E84-426E-40DD-AFC4-6F175D3DCCD1}">
              <a14:hiddenFill xmlns:a14="http://schemas.microsoft.com/office/drawing/2010/main">
                <a:solidFill>
                  <a:srgbClr val="FFFFFF"/>
                </a:solidFill>
              </a14:hiddenFill>
            </a:ext>
          </a:extLst>
        </p:spPr>
      </p:pic>
      <p:pic>
        <p:nvPicPr>
          <p:cNvPr id="20" name="图片 19">
            <a:extLst>
              <a:ext uri="{FF2B5EF4-FFF2-40B4-BE49-F238E27FC236}">
                <a16:creationId xmlns:a16="http://schemas.microsoft.com/office/drawing/2014/main" id="{BDE1ED25-6DEA-4DB0-BC0C-A81294318FB0}"/>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227073" y="3340894"/>
            <a:ext cx="4571570" cy="2860964"/>
          </a:xfrm>
          <a:prstGeom prst="rect">
            <a:avLst/>
          </a:prstGeom>
        </p:spPr>
      </p:pic>
      <p:pic>
        <p:nvPicPr>
          <p:cNvPr id="9" name="Picture 8">
            <a:extLst>
              <a:ext uri="{FF2B5EF4-FFF2-40B4-BE49-F238E27FC236}">
                <a16:creationId xmlns:a16="http://schemas.microsoft.com/office/drawing/2014/main" id="{354BFBF3-8B8A-03EE-22A1-C3DECE466C17}"/>
              </a:ext>
            </a:extLst>
          </p:cNvPr>
          <p:cNvPicPr>
            <a:picLocks noChangeAspect="1"/>
          </p:cNvPicPr>
          <p:nvPr/>
        </p:nvPicPr>
        <p:blipFill>
          <a:blip r:embed="rId8"/>
          <a:stretch>
            <a:fillRect/>
          </a:stretch>
        </p:blipFill>
        <p:spPr>
          <a:xfrm>
            <a:off x="53176" y="3497094"/>
            <a:ext cx="3407959" cy="3310415"/>
          </a:xfrm>
          <a:prstGeom prst="rect">
            <a:avLst/>
          </a:prstGeom>
        </p:spPr>
      </p:pic>
      <p:pic>
        <p:nvPicPr>
          <p:cNvPr id="13" name="Picture 12">
            <a:extLst>
              <a:ext uri="{FF2B5EF4-FFF2-40B4-BE49-F238E27FC236}">
                <a16:creationId xmlns:a16="http://schemas.microsoft.com/office/drawing/2014/main" id="{0013E457-19B6-6327-4990-D20FDAB37976}"/>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8784046" y="183170"/>
            <a:ext cx="945944" cy="945944"/>
          </a:xfrm>
          <a:prstGeom prst="rect">
            <a:avLst/>
          </a:prstGeom>
        </p:spPr>
      </p:pic>
      <p:pic>
        <p:nvPicPr>
          <p:cNvPr id="3" name="Picture 2">
            <a:extLst>
              <a:ext uri="{FF2B5EF4-FFF2-40B4-BE49-F238E27FC236}">
                <a16:creationId xmlns:a16="http://schemas.microsoft.com/office/drawing/2014/main" id="{010D0C94-CD7B-83BF-B064-723726E5A30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85520" y="1878328"/>
            <a:ext cx="9956800" cy="2400771"/>
          </a:xfrm>
          <a:prstGeom prst="rect">
            <a:avLst/>
          </a:prstGeom>
        </p:spPr>
      </p:pic>
    </p:spTree>
    <p:extLst>
      <p:ext uri="{BB962C8B-B14F-4D97-AF65-F5344CB8AC3E}">
        <p14:creationId xmlns:p14="http://schemas.microsoft.com/office/powerpoint/2010/main" val="37839275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with medium confidence">
            <a:extLst>
              <a:ext uri="{FF2B5EF4-FFF2-40B4-BE49-F238E27FC236}">
                <a16:creationId xmlns:a16="http://schemas.microsoft.com/office/drawing/2014/main" id="{3ADA7D20-8D30-4696-8EFC-2E569035D5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5626807"/>
          </a:xfrm>
          <a:prstGeom prst="rect">
            <a:avLst/>
          </a:prstGeom>
        </p:spPr>
      </p:pic>
      <p:sp>
        <p:nvSpPr>
          <p:cNvPr id="7" name="Rectangle: Rounded Corners 6">
            <a:extLst>
              <a:ext uri="{FF2B5EF4-FFF2-40B4-BE49-F238E27FC236}">
                <a16:creationId xmlns:a16="http://schemas.microsoft.com/office/drawing/2014/main" id="{7EC76B61-C6C6-40CE-98E2-49DE3E554C08}"/>
              </a:ext>
            </a:extLst>
          </p:cNvPr>
          <p:cNvSpPr/>
          <p:nvPr/>
        </p:nvSpPr>
        <p:spPr>
          <a:xfrm>
            <a:off x="236305" y="308225"/>
            <a:ext cx="11712539" cy="6226139"/>
          </a:xfrm>
          <a:custGeom>
            <a:avLst/>
            <a:gdLst>
              <a:gd name="connsiteX0" fmla="*/ 0 w 11712539"/>
              <a:gd name="connsiteY0" fmla="*/ 1037711 h 6226139"/>
              <a:gd name="connsiteX1" fmla="*/ 1037711 w 11712539"/>
              <a:gd name="connsiteY1" fmla="*/ 0 h 6226139"/>
              <a:gd name="connsiteX2" fmla="*/ 1797343 w 11712539"/>
              <a:gd name="connsiteY2" fmla="*/ 0 h 6226139"/>
              <a:gd name="connsiteX3" fmla="*/ 2171489 w 11712539"/>
              <a:gd name="connsiteY3" fmla="*/ 0 h 6226139"/>
              <a:gd name="connsiteX4" fmla="*/ 2449265 w 11712539"/>
              <a:gd name="connsiteY4" fmla="*/ 0 h 6226139"/>
              <a:gd name="connsiteX5" fmla="*/ 3112526 w 11712539"/>
              <a:gd name="connsiteY5" fmla="*/ 0 h 6226139"/>
              <a:gd name="connsiteX6" fmla="*/ 3486672 w 11712539"/>
              <a:gd name="connsiteY6" fmla="*/ 0 h 6226139"/>
              <a:gd name="connsiteX7" fmla="*/ 4246304 w 11712539"/>
              <a:gd name="connsiteY7" fmla="*/ 0 h 6226139"/>
              <a:gd name="connsiteX8" fmla="*/ 4620451 w 11712539"/>
              <a:gd name="connsiteY8" fmla="*/ 0 h 6226139"/>
              <a:gd name="connsiteX9" fmla="*/ 4994598 w 11712539"/>
              <a:gd name="connsiteY9" fmla="*/ 0 h 6226139"/>
              <a:gd name="connsiteX10" fmla="*/ 5272374 w 11712539"/>
              <a:gd name="connsiteY10" fmla="*/ 0 h 6226139"/>
              <a:gd name="connsiteX11" fmla="*/ 5742892 w 11712539"/>
              <a:gd name="connsiteY11" fmla="*/ 0 h 6226139"/>
              <a:gd name="connsiteX12" fmla="*/ 6213410 w 11712539"/>
              <a:gd name="connsiteY12" fmla="*/ 0 h 6226139"/>
              <a:gd name="connsiteX13" fmla="*/ 6683928 w 11712539"/>
              <a:gd name="connsiteY13" fmla="*/ 0 h 6226139"/>
              <a:gd name="connsiteX14" fmla="*/ 7347188 w 11712539"/>
              <a:gd name="connsiteY14" fmla="*/ 0 h 6226139"/>
              <a:gd name="connsiteX15" fmla="*/ 7721335 w 11712539"/>
              <a:gd name="connsiteY15" fmla="*/ 0 h 6226139"/>
              <a:gd name="connsiteX16" fmla="*/ 8288224 w 11712539"/>
              <a:gd name="connsiteY16" fmla="*/ 0 h 6226139"/>
              <a:gd name="connsiteX17" fmla="*/ 8662371 w 11712539"/>
              <a:gd name="connsiteY17" fmla="*/ 0 h 6226139"/>
              <a:gd name="connsiteX18" fmla="*/ 9422003 w 11712539"/>
              <a:gd name="connsiteY18" fmla="*/ 0 h 6226139"/>
              <a:gd name="connsiteX19" fmla="*/ 9892521 w 11712539"/>
              <a:gd name="connsiteY19" fmla="*/ 0 h 6226139"/>
              <a:gd name="connsiteX20" fmla="*/ 10170297 w 11712539"/>
              <a:gd name="connsiteY20" fmla="*/ 0 h 6226139"/>
              <a:gd name="connsiteX21" fmla="*/ 10674828 w 11712539"/>
              <a:gd name="connsiteY21" fmla="*/ 0 h 6226139"/>
              <a:gd name="connsiteX22" fmla="*/ 11712539 w 11712539"/>
              <a:gd name="connsiteY22" fmla="*/ 1037711 h 6226139"/>
              <a:gd name="connsiteX23" fmla="*/ 11712539 w 11712539"/>
              <a:gd name="connsiteY23" fmla="*/ 1713685 h 6226139"/>
              <a:gd name="connsiteX24" fmla="*/ 11712539 w 11712539"/>
              <a:gd name="connsiteY24" fmla="*/ 2223630 h 6226139"/>
              <a:gd name="connsiteX25" fmla="*/ 11712539 w 11712539"/>
              <a:gd name="connsiteY25" fmla="*/ 2733575 h 6226139"/>
              <a:gd name="connsiteX26" fmla="*/ 11712539 w 11712539"/>
              <a:gd name="connsiteY26" fmla="*/ 3326535 h 6226139"/>
              <a:gd name="connsiteX27" fmla="*/ 11712539 w 11712539"/>
              <a:gd name="connsiteY27" fmla="*/ 3919495 h 6226139"/>
              <a:gd name="connsiteX28" fmla="*/ 11712539 w 11712539"/>
              <a:gd name="connsiteY28" fmla="*/ 4595468 h 6226139"/>
              <a:gd name="connsiteX29" fmla="*/ 11712539 w 11712539"/>
              <a:gd name="connsiteY29" fmla="*/ 5188428 h 6226139"/>
              <a:gd name="connsiteX30" fmla="*/ 10674828 w 11712539"/>
              <a:gd name="connsiteY30" fmla="*/ 6226139 h 6226139"/>
              <a:gd name="connsiteX31" fmla="*/ 10107939 w 11712539"/>
              <a:gd name="connsiteY31" fmla="*/ 6226139 h 6226139"/>
              <a:gd name="connsiteX32" fmla="*/ 9637421 w 11712539"/>
              <a:gd name="connsiteY32" fmla="*/ 6226139 h 6226139"/>
              <a:gd name="connsiteX33" fmla="*/ 9359645 w 11712539"/>
              <a:gd name="connsiteY33" fmla="*/ 6226139 h 6226139"/>
              <a:gd name="connsiteX34" fmla="*/ 8600013 w 11712539"/>
              <a:gd name="connsiteY34" fmla="*/ 6226139 h 6226139"/>
              <a:gd name="connsiteX35" fmla="*/ 8322238 w 11712539"/>
              <a:gd name="connsiteY35" fmla="*/ 6226139 h 6226139"/>
              <a:gd name="connsiteX36" fmla="*/ 7658977 w 11712539"/>
              <a:gd name="connsiteY36" fmla="*/ 6226139 h 6226139"/>
              <a:gd name="connsiteX37" fmla="*/ 7188459 w 11712539"/>
              <a:gd name="connsiteY37" fmla="*/ 6226139 h 6226139"/>
              <a:gd name="connsiteX38" fmla="*/ 6814312 w 11712539"/>
              <a:gd name="connsiteY38" fmla="*/ 6226139 h 6226139"/>
              <a:gd name="connsiteX39" fmla="*/ 6343794 w 11712539"/>
              <a:gd name="connsiteY39" fmla="*/ 6226139 h 6226139"/>
              <a:gd name="connsiteX40" fmla="*/ 5680534 w 11712539"/>
              <a:gd name="connsiteY40" fmla="*/ 6226139 h 6226139"/>
              <a:gd name="connsiteX41" fmla="*/ 5017273 w 11712539"/>
              <a:gd name="connsiteY41" fmla="*/ 6226139 h 6226139"/>
              <a:gd name="connsiteX42" fmla="*/ 4546755 w 11712539"/>
              <a:gd name="connsiteY42" fmla="*/ 6226139 h 6226139"/>
              <a:gd name="connsiteX43" fmla="*/ 4076237 w 11712539"/>
              <a:gd name="connsiteY43" fmla="*/ 6226139 h 6226139"/>
              <a:gd name="connsiteX44" fmla="*/ 3412977 w 11712539"/>
              <a:gd name="connsiteY44" fmla="*/ 6226139 h 6226139"/>
              <a:gd name="connsiteX45" fmla="*/ 3038830 w 11712539"/>
              <a:gd name="connsiteY45" fmla="*/ 6226139 h 6226139"/>
              <a:gd name="connsiteX46" fmla="*/ 2761054 w 11712539"/>
              <a:gd name="connsiteY46" fmla="*/ 6226139 h 6226139"/>
              <a:gd name="connsiteX47" fmla="*/ 2001423 w 11712539"/>
              <a:gd name="connsiteY47" fmla="*/ 6226139 h 6226139"/>
              <a:gd name="connsiteX48" fmla="*/ 1723647 w 11712539"/>
              <a:gd name="connsiteY48" fmla="*/ 6226139 h 6226139"/>
              <a:gd name="connsiteX49" fmla="*/ 1037711 w 11712539"/>
              <a:gd name="connsiteY49" fmla="*/ 6226139 h 6226139"/>
              <a:gd name="connsiteX50" fmla="*/ 0 w 11712539"/>
              <a:gd name="connsiteY50" fmla="*/ 5188428 h 6226139"/>
              <a:gd name="connsiteX51" fmla="*/ 0 w 11712539"/>
              <a:gd name="connsiteY51" fmla="*/ 4719990 h 6226139"/>
              <a:gd name="connsiteX52" fmla="*/ 0 w 11712539"/>
              <a:gd name="connsiteY52" fmla="*/ 4168538 h 6226139"/>
              <a:gd name="connsiteX53" fmla="*/ 0 w 11712539"/>
              <a:gd name="connsiteY53" fmla="*/ 3492564 h 6226139"/>
              <a:gd name="connsiteX54" fmla="*/ 0 w 11712539"/>
              <a:gd name="connsiteY54" fmla="*/ 2982618 h 6226139"/>
              <a:gd name="connsiteX55" fmla="*/ 0 w 11712539"/>
              <a:gd name="connsiteY55" fmla="*/ 2514180 h 6226139"/>
              <a:gd name="connsiteX56" fmla="*/ 0 w 11712539"/>
              <a:gd name="connsiteY56" fmla="*/ 1838206 h 6226139"/>
              <a:gd name="connsiteX57" fmla="*/ 0 w 11712539"/>
              <a:gd name="connsiteY57" fmla="*/ 1037711 h 622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712539" h="6226139" fill="none" extrusionOk="0">
                <a:moveTo>
                  <a:pt x="0" y="1037711"/>
                </a:moveTo>
                <a:cubicBezTo>
                  <a:pt x="11841" y="480803"/>
                  <a:pt x="518572" y="86786"/>
                  <a:pt x="1037711" y="0"/>
                </a:cubicBezTo>
                <a:cubicBezTo>
                  <a:pt x="1405470" y="-71523"/>
                  <a:pt x="1624925" y="56167"/>
                  <a:pt x="1797343" y="0"/>
                </a:cubicBezTo>
                <a:cubicBezTo>
                  <a:pt x="1969761" y="-56167"/>
                  <a:pt x="2045163" y="22966"/>
                  <a:pt x="2171489" y="0"/>
                </a:cubicBezTo>
                <a:cubicBezTo>
                  <a:pt x="2297815" y="-22966"/>
                  <a:pt x="2330558" y="29423"/>
                  <a:pt x="2449265" y="0"/>
                </a:cubicBezTo>
                <a:cubicBezTo>
                  <a:pt x="2567972" y="-29423"/>
                  <a:pt x="2853237" y="15834"/>
                  <a:pt x="3112526" y="0"/>
                </a:cubicBezTo>
                <a:cubicBezTo>
                  <a:pt x="3371815" y="-15834"/>
                  <a:pt x="3309033" y="20480"/>
                  <a:pt x="3486672" y="0"/>
                </a:cubicBezTo>
                <a:cubicBezTo>
                  <a:pt x="3664311" y="-20480"/>
                  <a:pt x="4015834" y="22894"/>
                  <a:pt x="4246304" y="0"/>
                </a:cubicBezTo>
                <a:cubicBezTo>
                  <a:pt x="4476774" y="-22894"/>
                  <a:pt x="4460473" y="1013"/>
                  <a:pt x="4620451" y="0"/>
                </a:cubicBezTo>
                <a:cubicBezTo>
                  <a:pt x="4780429" y="-1013"/>
                  <a:pt x="4854093" y="43051"/>
                  <a:pt x="4994598" y="0"/>
                </a:cubicBezTo>
                <a:cubicBezTo>
                  <a:pt x="5135103" y="-43051"/>
                  <a:pt x="5161213" y="11116"/>
                  <a:pt x="5272374" y="0"/>
                </a:cubicBezTo>
                <a:cubicBezTo>
                  <a:pt x="5383535" y="-11116"/>
                  <a:pt x="5563254" y="16968"/>
                  <a:pt x="5742892" y="0"/>
                </a:cubicBezTo>
                <a:cubicBezTo>
                  <a:pt x="5922530" y="-16968"/>
                  <a:pt x="5986580" y="50369"/>
                  <a:pt x="6213410" y="0"/>
                </a:cubicBezTo>
                <a:cubicBezTo>
                  <a:pt x="6440240" y="-50369"/>
                  <a:pt x="6548850" y="20543"/>
                  <a:pt x="6683928" y="0"/>
                </a:cubicBezTo>
                <a:cubicBezTo>
                  <a:pt x="6819006" y="-20543"/>
                  <a:pt x="7182097" y="29908"/>
                  <a:pt x="7347188" y="0"/>
                </a:cubicBezTo>
                <a:cubicBezTo>
                  <a:pt x="7512279" y="-29908"/>
                  <a:pt x="7619727" y="37282"/>
                  <a:pt x="7721335" y="0"/>
                </a:cubicBezTo>
                <a:cubicBezTo>
                  <a:pt x="7822943" y="-37282"/>
                  <a:pt x="8025222" y="16508"/>
                  <a:pt x="8288224" y="0"/>
                </a:cubicBezTo>
                <a:cubicBezTo>
                  <a:pt x="8551226" y="-16508"/>
                  <a:pt x="8525789" y="43902"/>
                  <a:pt x="8662371" y="0"/>
                </a:cubicBezTo>
                <a:cubicBezTo>
                  <a:pt x="8798953" y="-43902"/>
                  <a:pt x="9235339" y="38453"/>
                  <a:pt x="9422003" y="0"/>
                </a:cubicBezTo>
                <a:cubicBezTo>
                  <a:pt x="9608667" y="-38453"/>
                  <a:pt x="9676969" y="16500"/>
                  <a:pt x="9892521" y="0"/>
                </a:cubicBezTo>
                <a:cubicBezTo>
                  <a:pt x="10108073" y="-16500"/>
                  <a:pt x="10105126" y="19914"/>
                  <a:pt x="10170297" y="0"/>
                </a:cubicBezTo>
                <a:cubicBezTo>
                  <a:pt x="10235468" y="-19914"/>
                  <a:pt x="10541409" y="5794"/>
                  <a:pt x="10674828" y="0"/>
                </a:cubicBezTo>
                <a:cubicBezTo>
                  <a:pt x="11139265" y="28749"/>
                  <a:pt x="11604010" y="454941"/>
                  <a:pt x="11712539" y="1037711"/>
                </a:cubicBezTo>
                <a:cubicBezTo>
                  <a:pt x="11778251" y="1339870"/>
                  <a:pt x="11654143" y="1530055"/>
                  <a:pt x="11712539" y="1713685"/>
                </a:cubicBezTo>
                <a:cubicBezTo>
                  <a:pt x="11770935" y="1897315"/>
                  <a:pt x="11664588" y="1995337"/>
                  <a:pt x="11712539" y="2223630"/>
                </a:cubicBezTo>
                <a:cubicBezTo>
                  <a:pt x="11760490" y="2451923"/>
                  <a:pt x="11690180" y="2518486"/>
                  <a:pt x="11712539" y="2733575"/>
                </a:cubicBezTo>
                <a:cubicBezTo>
                  <a:pt x="11734898" y="2948665"/>
                  <a:pt x="11686456" y="3183141"/>
                  <a:pt x="11712539" y="3326535"/>
                </a:cubicBezTo>
                <a:cubicBezTo>
                  <a:pt x="11738622" y="3469929"/>
                  <a:pt x="11686725" y="3723580"/>
                  <a:pt x="11712539" y="3919495"/>
                </a:cubicBezTo>
                <a:cubicBezTo>
                  <a:pt x="11738353" y="4115410"/>
                  <a:pt x="11645164" y="4457202"/>
                  <a:pt x="11712539" y="4595468"/>
                </a:cubicBezTo>
                <a:cubicBezTo>
                  <a:pt x="11779914" y="4733734"/>
                  <a:pt x="11697711" y="5049673"/>
                  <a:pt x="11712539" y="5188428"/>
                </a:cubicBezTo>
                <a:cubicBezTo>
                  <a:pt x="11740958" y="5649771"/>
                  <a:pt x="11325512" y="6129694"/>
                  <a:pt x="10674828" y="6226139"/>
                </a:cubicBezTo>
                <a:cubicBezTo>
                  <a:pt x="10400402" y="6242524"/>
                  <a:pt x="10334296" y="6215548"/>
                  <a:pt x="10107939" y="6226139"/>
                </a:cubicBezTo>
                <a:cubicBezTo>
                  <a:pt x="9881582" y="6236730"/>
                  <a:pt x="9745793" y="6180934"/>
                  <a:pt x="9637421" y="6226139"/>
                </a:cubicBezTo>
                <a:cubicBezTo>
                  <a:pt x="9529049" y="6271344"/>
                  <a:pt x="9452813" y="6213099"/>
                  <a:pt x="9359645" y="6226139"/>
                </a:cubicBezTo>
                <a:cubicBezTo>
                  <a:pt x="9266477" y="6239179"/>
                  <a:pt x="8898359" y="6161934"/>
                  <a:pt x="8600013" y="6226139"/>
                </a:cubicBezTo>
                <a:cubicBezTo>
                  <a:pt x="8301667" y="6290344"/>
                  <a:pt x="8451860" y="6208699"/>
                  <a:pt x="8322238" y="6226139"/>
                </a:cubicBezTo>
                <a:cubicBezTo>
                  <a:pt x="8192616" y="6243579"/>
                  <a:pt x="7883896" y="6153262"/>
                  <a:pt x="7658977" y="6226139"/>
                </a:cubicBezTo>
                <a:cubicBezTo>
                  <a:pt x="7434058" y="6299016"/>
                  <a:pt x="7391779" y="6193870"/>
                  <a:pt x="7188459" y="6226139"/>
                </a:cubicBezTo>
                <a:cubicBezTo>
                  <a:pt x="6985139" y="6258408"/>
                  <a:pt x="6964698" y="6216371"/>
                  <a:pt x="6814312" y="6226139"/>
                </a:cubicBezTo>
                <a:cubicBezTo>
                  <a:pt x="6663926" y="6235907"/>
                  <a:pt x="6562157" y="6216640"/>
                  <a:pt x="6343794" y="6226139"/>
                </a:cubicBezTo>
                <a:cubicBezTo>
                  <a:pt x="6125431" y="6235638"/>
                  <a:pt x="5888886" y="6210366"/>
                  <a:pt x="5680534" y="6226139"/>
                </a:cubicBezTo>
                <a:cubicBezTo>
                  <a:pt x="5472182" y="6241912"/>
                  <a:pt x="5287502" y="6193655"/>
                  <a:pt x="5017273" y="6226139"/>
                </a:cubicBezTo>
                <a:cubicBezTo>
                  <a:pt x="4747044" y="6258623"/>
                  <a:pt x="4713217" y="6220441"/>
                  <a:pt x="4546755" y="6226139"/>
                </a:cubicBezTo>
                <a:cubicBezTo>
                  <a:pt x="4380293" y="6231837"/>
                  <a:pt x="4297245" y="6173262"/>
                  <a:pt x="4076237" y="6226139"/>
                </a:cubicBezTo>
                <a:cubicBezTo>
                  <a:pt x="3855229" y="6279016"/>
                  <a:pt x="3561656" y="6198955"/>
                  <a:pt x="3412977" y="6226139"/>
                </a:cubicBezTo>
                <a:cubicBezTo>
                  <a:pt x="3264298" y="6253323"/>
                  <a:pt x="3154011" y="6189067"/>
                  <a:pt x="3038830" y="6226139"/>
                </a:cubicBezTo>
                <a:cubicBezTo>
                  <a:pt x="2923649" y="6263211"/>
                  <a:pt x="2896492" y="6203977"/>
                  <a:pt x="2761054" y="6226139"/>
                </a:cubicBezTo>
                <a:cubicBezTo>
                  <a:pt x="2625616" y="6248301"/>
                  <a:pt x="2348222" y="6175907"/>
                  <a:pt x="2001423" y="6226139"/>
                </a:cubicBezTo>
                <a:cubicBezTo>
                  <a:pt x="1654624" y="6276371"/>
                  <a:pt x="1781244" y="6193451"/>
                  <a:pt x="1723647" y="6226139"/>
                </a:cubicBezTo>
                <a:cubicBezTo>
                  <a:pt x="1666050" y="6258827"/>
                  <a:pt x="1245355" y="6194607"/>
                  <a:pt x="1037711" y="6226139"/>
                </a:cubicBezTo>
                <a:cubicBezTo>
                  <a:pt x="536715" y="6321185"/>
                  <a:pt x="-97722" y="5786775"/>
                  <a:pt x="0" y="5188428"/>
                </a:cubicBezTo>
                <a:cubicBezTo>
                  <a:pt x="-39773" y="5077664"/>
                  <a:pt x="32780" y="4836542"/>
                  <a:pt x="0" y="4719990"/>
                </a:cubicBezTo>
                <a:cubicBezTo>
                  <a:pt x="-32780" y="4603438"/>
                  <a:pt x="1108" y="4312694"/>
                  <a:pt x="0" y="4168538"/>
                </a:cubicBezTo>
                <a:cubicBezTo>
                  <a:pt x="-1108" y="4024382"/>
                  <a:pt x="22655" y="3809905"/>
                  <a:pt x="0" y="3492564"/>
                </a:cubicBezTo>
                <a:cubicBezTo>
                  <a:pt x="-22655" y="3175223"/>
                  <a:pt x="24229" y="3117895"/>
                  <a:pt x="0" y="2982618"/>
                </a:cubicBezTo>
                <a:cubicBezTo>
                  <a:pt x="-24229" y="2847341"/>
                  <a:pt x="19327" y="2733486"/>
                  <a:pt x="0" y="2514180"/>
                </a:cubicBezTo>
                <a:cubicBezTo>
                  <a:pt x="-19327" y="2294874"/>
                  <a:pt x="64662" y="2167252"/>
                  <a:pt x="0" y="1838206"/>
                </a:cubicBezTo>
                <a:cubicBezTo>
                  <a:pt x="-64662" y="1509160"/>
                  <a:pt x="53774" y="1256858"/>
                  <a:pt x="0" y="1037711"/>
                </a:cubicBezTo>
                <a:close/>
              </a:path>
              <a:path w="11712539" h="6226139" stroke="0" extrusionOk="0">
                <a:moveTo>
                  <a:pt x="0" y="1037711"/>
                </a:moveTo>
                <a:cubicBezTo>
                  <a:pt x="-22157" y="333719"/>
                  <a:pt x="439153" y="-54809"/>
                  <a:pt x="1037711" y="0"/>
                </a:cubicBezTo>
                <a:cubicBezTo>
                  <a:pt x="1137629" y="-23596"/>
                  <a:pt x="1227930" y="8590"/>
                  <a:pt x="1315487" y="0"/>
                </a:cubicBezTo>
                <a:cubicBezTo>
                  <a:pt x="1403044" y="-8590"/>
                  <a:pt x="1694050" y="54555"/>
                  <a:pt x="1882376" y="0"/>
                </a:cubicBezTo>
                <a:cubicBezTo>
                  <a:pt x="2070702" y="-54555"/>
                  <a:pt x="2081498" y="23222"/>
                  <a:pt x="2160152" y="0"/>
                </a:cubicBezTo>
                <a:cubicBezTo>
                  <a:pt x="2238806" y="-23222"/>
                  <a:pt x="2660415" y="12209"/>
                  <a:pt x="2823412" y="0"/>
                </a:cubicBezTo>
                <a:cubicBezTo>
                  <a:pt x="2986409" y="-12209"/>
                  <a:pt x="3029449" y="32564"/>
                  <a:pt x="3197559" y="0"/>
                </a:cubicBezTo>
                <a:cubicBezTo>
                  <a:pt x="3365669" y="-32564"/>
                  <a:pt x="3412160" y="4170"/>
                  <a:pt x="3475335" y="0"/>
                </a:cubicBezTo>
                <a:cubicBezTo>
                  <a:pt x="3538510" y="-4170"/>
                  <a:pt x="3633126" y="26417"/>
                  <a:pt x="3753110" y="0"/>
                </a:cubicBezTo>
                <a:cubicBezTo>
                  <a:pt x="3873094" y="-26417"/>
                  <a:pt x="4095985" y="2031"/>
                  <a:pt x="4320000" y="0"/>
                </a:cubicBezTo>
                <a:cubicBezTo>
                  <a:pt x="4544015" y="-2031"/>
                  <a:pt x="4608527" y="38016"/>
                  <a:pt x="4694147" y="0"/>
                </a:cubicBezTo>
                <a:cubicBezTo>
                  <a:pt x="4779767" y="-38016"/>
                  <a:pt x="4868429" y="18402"/>
                  <a:pt x="4971922" y="0"/>
                </a:cubicBezTo>
                <a:cubicBezTo>
                  <a:pt x="5075416" y="-18402"/>
                  <a:pt x="5515694" y="90340"/>
                  <a:pt x="5731554" y="0"/>
                </a:cubicBezTo>
                <a:cubicBezTo>
                  <a:pt x="5947414" y="-90340"/>
                  <a:pt x="6159953" y="47973"/>
                  <a:pt x="6394814" y="0"/>
                </a:cubicBezTo>
                <a:cubicBezTo>
                  <a:pt x="6629675" y="-47973"/>
                  <a:pt x="6630139" y="15653"/>
                  <a:pt x="6768961" y="0"/>
                </a:cubicBezTo>
                <a:cubicBezTo>
                  <a:pt x="6907783" y="-15653"/>
                  <a:pt x="7087951" y="25927"/>
                  <a:pt x="7335850" y="0"/>
                </a:cubicBezTo>
                <a:cubicBezTo>
                  <a:pt x="7583749" y="-25927"/>
                  <a:pt x="7514854" y="9190"/>
                  <a:pt x="7613626" y="0"/>
                </a:cubicBezTo>
                <a:cubicBezTo>
                  <a:pt x="7712398" y="-9190"/>
                  <a:pt x="7983307" y="51226"/>
                  <a:pt x="8084144" y="0"/>
                </a:cubicBezTo>
                <a:cubicBezTo>
                  <a:pt x="8184981" y="-51226"/>
                  <a:pt x="8228276" y="18514"/>
                  <a:pt x="8361920" y="0"/>
                </a:cubicBezTo>
                <a:cubicBezTo>
                  <a:pt x="8495564" y="-18514"/>
                  <a:pt x="8566146" y="10171"/>
                  <a:pt x="8639696" y="0"/>
                </a:cubicBezTo>
                <a:cubicBezTo>
                  <a:pt x="8713246" y="-10171"/>
                  <a:pt x="8974614" y="45012"/>
                  <a:pt x="9110214" y="0"/>
                </a:cubicBezTo>
                <a:cubicBezTo>
                  <a:pt x="9245814" y="-45012"/>
                  <a:pt x="9539493" y="66808"/>
                  <a:pt x="9677103" y="0"/>
                </a:cubicBezTo>
                <a:cubicBezTo>
                  <a:pt x="9814713" y="-66808"/>
                  <a:pt x="10244975" y="32891"/>
                  <a:pt x="10674828" y="0"/>
                </a:cubicBezTo>
                <a:cubicBezTo>
                  <a:pt x="11205770" y="34949"/>
                  <a:pt x="11591873" y="541648"/>
                  <a:pt x="11712539" y="1037711"/>
                </a:cubicBezTo>
                <a:cubicBezTo>
                  <a:pt x="11775152" y="1195220"/>
                  <a:pt x="11679823" y="1472260"/>
                  <a:pt x="11712539" y="1589163"/>
                </a:cubicBezTo>
                <a:cubicBezTo>
                  <a:pt x="11745255" y="1706066"/>
                  <a:pt x="11635919" y="1934966"/>
                  <a:pt x="11712539" y="2265137"/>
                </a:cubicBezTo>
                <a:cubicBezTo>
                  <a:pt x="11789159" y="2595308"/>
                  <a:pt x="11698275" y="2661350"/>
                  <a:pt x="11712539" y="2816590"/>
                </a:cubicBezTo>
                <a:cubicBezTo>
                  <a:pt x="11726803" y="2971830"/>
                  <a:pt x="11654877" y="3301127"/>
                  <a:pt x="11712539" y="3451056"/>
                </a:cubicBezTo>
                <a:cubicBezTo>
                  <a:pt x="11770201" y="3600985"/>
                  <a:pt x="11710205" y="3875298"/>
                  <a:pt x="11712539" y="4044016"/>
                </a:cubicBezTo>
                <a:cubicBezTo>
                  <a:pt x="11714873" y="4212734"/>
                  <a:pt x="11670361" y="4334351"/>
                  <a:pt x="11712539" y="4553961"/>
                </a:cubicBezTo>
                <a:cubicBezTo>
                  <a:pt x="11754717" y="4773572"/>
                  <a:pt x="11680146" y="5038013"/>
                  <a:pt x="11712539" y="5188428"/>
                </a:cubicBezTo>
                <a:cubicBezTo>
                  <a:pt x="11805330" y="5833224"/>
                  <a:pt x="11297071" y="6095910"/>
                  <a:pt x="10674828" y="6226139"/>
                </a:cubicBezTo>
                <a:cubicBezTo>
                  <a:pt x="10331924" y="6308660"/>
                  <a:pt x="10235528" y="6169786"/>
                  <a:pt x="9915196" y="6226139"/>
                </a:cubicBezTo>
                <a:cubicBezTo>
                  <a:pt x="9594864" y="6282492"/>
                  <a:pt x="9412716" y="6167055"/>
                  <a:pt x="9155565" y="6226139"/>
                </a:cubicBezTo>
                <a:cubicBezTo>
                  <a:pt x="8898414" y="6285223"/>
                  <a:pt x="8773083" y="6149558"/>
                  <a:pt x="8492304" y="6226139"/>
                </a:cubicBezTo>
                <a:cubicBezTo>
                  <a:pt x="8211525" y="6302720"/>
                  <a:pt x="8149351" y="6194960"/>
                  <a:pt x="8021786" y="6226139"/>
                </a:cubicBezTo>
                <a:cubicBezTo>
                  <a:pt x="7894221" y="6257318"/>
                  <a:pt x="7717184" y="6214430"/>
                  <a:pt x="7551268" y="6226139"/>
                </a:cubicBezTo>
                <a:cubicBezTo>
                  <a:pt x="7385352" y="6237848"/>
                  <a:pt x="7268667" y="6184139"/>
                  <a:pt x="7177121" y="6226139"/>
                </a:cubicBezTo>
                <a:cubicBezTo>
                  <a:pt x="7085575" y="6268139"/>
                  <a:pt x="6834607" y="6159799"/>
                  <a:pt x="6513861" y="6226139"/>
                </a:cubicBezTo>
                <a:cubicBezTo>
                  <a:pt x="6193115" y="6292479"/>
                  <a:pt x="6103492" y="6182713"/>
                  <a:pt x="5946972" y="6226139"/>
                </a:cubicBezTo>
                <a:cubicBezTo>
                  <a:pt x="5790452" y="6269565"/>
                  <a:pt x="5583893" y="6175605"/>
                  <a:pt x="5476454" y="6226139"/>
                </a:cubicBezTo>
                <a:cubicBezTo>
                  <a:pt x="5369015" y="6276673"/>
                  <a:pt x="5200017" y="6221344"/>
                  <a:pt x="5005936" y="6226139"/>
                </a:cubicBezTo>
                <a:cubicBezTo>
                  <a:pt x="4811855" y="6230934"/>
                  <a:pt x="4593896" y="6175591"/>
                  <a:pt x="4342675" y="6226139"/>
                </a:cubicBezTo>
                <a:cubicBezTo>
                  <a:pt x="4091454" y="6276687"/>
                  <a:pt x="3807455" y="6161803"/>
                  <a:pt x="3583044" y="6226139"/>
                </a:cubicBezTo>
                <a:cubicBezTo>
                  <a:pt x="3358633" y="6290475"/>
                  <a:pt x="3312583" y="6215550"/>
                  <a:pt x="3112526" y="6226139"/>
                </a:cubicBezTo>
                <a:cubicBezTo>
                  <a:pt x="2912469" y="6236728"/>
                  <a:pt x="2772837" y="6166556"/>
                  <a:pt x="2449265" y="6226139"/>
                </a:cubicBezTo>
                <a:cubicBezTo>
                  <a:pt x="2125693" y="6285722"/>
                  <a:pt x="1941530" y="6186951"/>
                  <a:pt x="1786005" y="6226139"/>
                </a:cubicBezTo>
                <a:cubicBezTo>
                  <a:pt x="1630480" y="6265327"/>
                  <a:pt x="1255459" y="6198865"/>
                  <a:pt x="1037711" y="6226139"/>
                </a:cubicBezTo>
                <a:cubicBezTo>
                  <a:pt x="484326" y="6226509"/>
                  <a:pt x="4582" y="5732076"/>
                  <a:pt x="0" y="5188428"/>
                </a:cubicBezTo>
                <a:cubicBezTo>
                  <a:pt x="-3443" y="4952620"/>
                  <a:pt x="51369" y="4840146"/>
                  <a:pt x="0" y="4636976"/>
                </a:cubicBezTo>
                <a:cubicBezTo>
                  <a:pt x="-51369" y="4433806"/>
                  <a:pt x="58871" y="4310164"/>
                  <a:pt x="0" y="4002509"/>
                </a:cubicBezTo>
                <a:cubicBezTo>
                  <a:pt x="-58871" y="3694854"/>
                  <a:pt x="59276" y="3667757"/>
                  <a:pt x="0" y="3451056"/>
                </a:cubicBezTo>
                <a:cubicBezTo>
                  <a:pt x="-59276" y="3234355"/>
                  <a:pt x="1509" y="3128352"/>
                  <a:pt x="0" y="2858097"/>
                </a:cubicBezTo>
                <a:cubicBezTo>
                  <a:pt x="-1509" y="2587842"/>
                  <a:pt x="2342" y="2575478"/>
                  <a:pt x="0" y="2306644"/>
                </a:cubicBezTo>
                <a:cubicBezTo>
                  <a:pt x="-2342" y="2037810"/>
                  <a:pt x="67343" y="1864045"/>
                  <a:pt x="0" y="1630671"/>
                </a:cubicBezTo>
                <a:cubicBezTo>
                  <a:pt x="-67343" y="1397297"/>
                  <a:pt x="59403" y="1177388"/>
                  <a:pt x="0" y="1037711"/>
                </a:cubicBezTo>
                <a:close/>
              </a:path>
            </a:pathLst>
          </a:custGeom>
          <a:ln>
            <a:extLst>
              <a:ext uri="{C807C97D-BFC1-408E-A445-0C87EB9F89A2}">
                <ask:lineSketchStyleProps xmlns:ask="http://schemas.microsoft.com/office/drawing/2018/sketchyshapes" sd="1527365312">
                  <a:prstGeom prst="roundRect">
                    <a:avLst/>
                  </a:prstGeom>
                  <ask:type>
                    <ask:lineSketchScribble/>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字魂107号-萌趣欢乐体" panose="020F0502020204030204"/>
              <a:ea typeface="字魂107号-萌趣欢乐体"/>
              <a:cs typeface="+mn-cs"/>
            </a:endParaRPr>
          </a:p>
        </p:txBody>
      </p:sp>
      <p:grpSp>
        <p:nvGrpSpPr>
          <p:cNvPr id="9" name="Group 8">
            <a:extLst>
              <a:ext uri="{FF2B5EF4-FFF2-40B4-BE49-F238E27FC236}">
                <a16:creationId xmlns:a16="http://schemas.microsoft.com/office/drawing/2014/main" id="{0616DF3E-DB55-243C-A910-2C3AE72D8399}"/>
              </a:ext>
            </a:extLst>
          </p:cNvPr>
          <p:cNvGrpSpPr/>
          <p:nvPr/>
        </p:nvGrpSpPr>
        <p:grpSpPr>
          <a:xfrm>
            <a:off x="272143" y="149689"/>
            <a:ext cx="11756571" cy="1363425"/>
            <a:chOff x="4168588" y="587555"/>
            <a:chExt cx="6602506" cy="1116372"/>
          </a:xfrm>
        </p:grpSpPr>
        <p:sp>
          <p:nvSpPr>
            <p:cNvPr id="10" name="Rounded Rectangle 14">
              <a:extLst>
                <a:ext uri="{FF2B5EF4-FFF2-40B4-BE49-F238E27FC236}">
                  <a16:creationId xmlns:a16="http://schemas.microsoft.com/office/drawing/2014/main" id="{DEB568F1-9B24-6977-BB46-B478A74598B2}"/>
                </a:ext>
              </a:extLst>
            </p:cNvPr>
            <p:cNvSpPr/>
            <p:nvPr/>
          </p:nvSpPr>
          <p:spPr>
            <a:xfrm>
              <a:off x="4168588" y="591671"/>
              <a:ext cx="6602506" cy="1112256"/>
            </a:xfrm>
            <a:prstGeom prst="roundRect">
              <a:avLst/>
            </a:prstGeom>
            <a:solidFill>
              <a:schemeClr val="accent2">
                <a:lumMod val="60000"/>
                <a:lumOff val="40000"/>
                <a:alpha val="81961"/>
              </a:schemeClr>
            </a:solidFill>
            <a:ln w="12700" cap="flat">
              <a:solidFill>
                <a:srgbClr val="FF0066"/>
              </a:solidFill>
              <a:prstDash val="sysDash"/>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字魂107号-萌趣欢乐体" panose="020F0302020204030204"/>
                <a:cs typeface="+mn-cs"/>
              </a:endParaRPr>
            </a:p>
          </p:txBody>
        </p:sp>
        <p:sp>
          <p:nvSpPr>
            <p:cNvPr id="11" name="Rectangle 10">
              <a:extLst>
                <a:ext uri="{FF2B5EF4-FFF2-40B4-BE49-F238E27FC236}">
                  <a16:creationId xmlns:a16="http://schemas.microsoft.com/office/drawing/2014/main" id="{8B9B9536-EEE9-6178-FD4D-752BC68DA5D9}"/>
                </a:ext>
              </a:extLst>
            </p:cNvPr>
            <p:cNvSpPr/>
            <p:nvPr/>
          </p:nvSpPr>
          <p:spPr>
            <a:xfrm>
              <a:off x="4325431" y="587555"/>
              <a:ext cx="5879117" cy="105843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Em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hãy</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liên</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hệ</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thực</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tế</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nói</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với</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bạn</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về</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những</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tình</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huống</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em</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cảm</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thấy</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an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toàn</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và</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không</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an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toàn</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Viết</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mỗi</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tình</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huống</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vào</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một</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thẻ</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trống</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thẻ</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màu</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xanh</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là</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an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toàn</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màu</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vàng</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là</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không</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an </a:t>
              </a:r>
              <a:r>
                <a:rPr kumimoji="0" lang="en-US" sz="26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toàn</a:t>
              </a:r>
              <a:r>
                <a:rPr kumimoji="0" lang="en-US" sz="26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a:t>
              </a:r>
              <a:endParaRPr kumimoji="0" lang="en-US" sz="26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p:txBody>
        </p:sp>
      </p:grpSp>
      <p:graphicFrame>
        <p:nvGraphicFramePr>
          <p:cNvPr id="2" name="Table 1">
            <a:extLst>
              <a:ext uri="{FF2B5EF4-FFF2-40B4-BE49-F238E27FC236}">
                <a16:creationId xmlns:a16="http://schemas.microsoft.com/office/drawing/2014/main" id="{226E0DA5-868A-B957-9BBC-8AB129FDB1D1}"/>
              </a:ext>
            </a:extLst>
          </p:cNvPr>
          <p:cNvGraphicFramePr>
            <a:graphicFrameLocks noGrp="1"/>
          </p:cNvGraphicFramePr>
          <p:nvPr>
            <p:extLst>
              <p:ext uri="{D42A27DB-BD31-4B8C-83A1-F6EECF244321}">
                <p14:modId xmlns:p14="http://schemas.microsoft.com/office/powerpoint/2010/main" val="1402953748"/>
              </p:ext>
            </p:extLst>
          </p:nvPr>
        </p:nvGraphicFramePr>
        <p:xfrm>
          <a:off x="2144486" y="2024743"/>
          <a:ext cx="8447314" cy="3054510"/>
        </p:xfrm>
        <a:graphic>
          <a:graphicData uri="http://schemas.openxmlformats.org/drawingml/2006/table">
            <a:tbl>
              <a:tblPr firstRow="1" firstCol="1" bandRow="1">
                <a:tableStyleId>{5C22544A-7EE6-4342-B048-85BDC9FD1C3A}</a:tableStyleId>
              </a:tblPr>
              <a:tblGrid>
                <a:gridCol w="4223657">
                  <a:extLst>
                    <a:ext uri="{9D8B030D-6E8A-4147-A177-3AD203B41FA5}">
                      <a16:colId xmlns:a16="http://schemas.microsoft.com/office/drawing/2014/main" val="2860536354"/>
                    </a:ext>
                  </a:extLst>
                </a:gridCol>
                <a:gridCol w="4223657">
                  <a:extLst>
                    <a:ext uri="{9D8B030D-6E8A-4147-A177-3AD203B41FA5}">
                      <a16:colId xmlns:a16="http://schemas.microsoft.com/office/drawing/2014/main" val="737113303"/>
                    </a:ext>
                  </a:extLst>
                </a:gridCol>
              </a:tblGrid>
              <a:tr h="914400">
                <a:tc>
                  <a:txBody>
                    <a:bodyPr/>
                    <a:lstStyle/>
                    <a:p>
                      <a:pPr marL="0" marR="0" algn="ctr">
                        <a:lnSpc>
                          <a:spcPct val="120000"/>
                        </a:lnSpc>
                        <a:spcBef>
                          <a:spcPts val="0"/>
                        </a:spcBef>
                        <a:spcAft>
                          <a:spcPts val="0"/>
                        </a:spcAft>
                      </a:pPr>
                      <a:r>
                        <a:rPr lang="en-US" sz="2400" dirty="0" err="1">
                          <a:solidFill>
                            <a:srgbClr val="002060"/>
                          </a:solidFill>
                          <a:effectLst/>
                          <a:latin typeface="Cambria" panose="02040503050406030204" pitchFamily="18" charset="0"/>
                          <a:ea typeface="Cambria" panose="02040503050406030204" pitchFamily="18" charset="0"/>
                        </a:rPr>
                        <a:t>Tình</a:t>
                      </a:r>
                      <a:r>
                        <a:rPr lang="en-US" sz="2400" dirty="0">
                          <a:solidFill>
                            <a:srgbClr val="002060"/>
                          </a:solidFill>
                          <a:effectLst/>
                          <a:latin typeface="Cambria" panose="02040503050406030204" pitchFamily="18" charset="0"/>
                          <a:ea typeface="Cambria" panose="02040503050406030204" pitchFamily="18" charset="0"/>
                        </a:rPr>
                        <a:t> </a:t>
                      </a:r>
                      <a:r>
                        <a:rPr lang="en-US" sz="2400" dirty="0" err="1">
                          <a:solidFill>
                            <a:srgbClr val="002060"/>
                          </a:solidFill>
                          <a:effectLst/>
                          <a:latin typeface="Cambria" panose="02040503050406030204" pitchFamily="18" charset="0"/>
                          <a:ea typeface="Cambria" panose="02040503050406030204" pitchFamily="18" charset="0"/>
                        </a:rPr>
                        <a:t>huống</a:t>
                      </a:r>
                      <a:r>
                        <a:rPr lang="en-US" sz="2400" dirty="0">
                          <a:solidFill>
                            <a:srgbClr val="002060"/>
                          </a:solidFill>
                          <a:effectLst/>
                          <a:latin typeface="Cambria" panose="02040503050406030204" pitchFamily="18" charset="0"/>
                          <a:ea typeface="Cambria" panose="02040503050406030204" pitchFamily="18" charset="0"/>
                        </a:rPr>
                        <a:t> an </a:t>
                      </a:r>
                      <a:r>
                        <a:rPr lang="en-US" sz="2400" dirty="0" err="1">
                          <a:solidFill>
                            <a:srgbClr val="002060"/>
                          </a:solidFill>
                          <a:effectLst/>
                          <a:latin typeface="Cambria" panose="02040503050406030204" pitchFamily="18" charset="0"/>
                          <a:ea typeface="Cambria" panose="02040503050406030204" pitchFamily="18" charset="0"/>
                        </a:rPr>
                        <a:t>toàn</a:t>
                      </a:r>
                      <a:endParaRPr lang="en-US" sz="3200" dirty="0">
                        <a:solidFill>
                          <a:srgbClr val="002060"/>
                        </a:solidFill>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marR="0" algn="ctr">
                        <a:lnSpc>
                          <a:spcPct val="120000"/>
                        </a:lnSpc>
                        <a:spcBef>
                          <a:spcPts val="0"/>
                        </a:spcBef>
                        <a:spcAft>
                          <a:spcPts val="0"/>
                        </a:spcAft>
                      </a:pPr>
                      <a:r>
                        <a:rPr lang="en-US" sz="2400" dirty="0" err="1">
                          <a:solidFill>
                            <a:srgbClr val="002060"/>
                          </a:solidFill>
                          <a:effectLst/>
                          <a:latin typeface="Cambria" panose="02040503050406030204" pitchFamily="18" charset="0"/>
                          <a:ea typeface="Cambria" panose="02040503050406030204" pitchFamily="18" charset="0"/>
                        </a:rPr>
                        <a:t>Tình</a:t>
                      </a:r>
                      <a:r>
                        <a:rPr lang="en-US" sz="2400" dirty="0">
                          <a:solidFill>
                            <a:srgbClr val="002060"/>
                          </a:solidFill>
                          <a:effectLst/>
                          <a:latin typeface="Cambria" panose="02040503050406030204" pitchFamily="18" charset="0"/>
                          <a:ea typeface="Cambria" panose="02040503050406030204" pitchFamily="18" charset="0"/>
                        </a:rPr>
                        <a:t> </a:t>
                      </a:r>
                      <a:r>
                        <a:rPr lang="en-US" sz="2400" dirty="0" err="1">
                          <a:solidFill>
                            <a:srgbClr val="002060"/>
                          </a:solidFill>
                          <a:effectLst/>
                          <a:latin typeface="Cambria" panose="02040503050406030204" pitchFamily="18" charset="0"/>
                          <a:ea typeface="Cambria" panose="02040503050406030204" pitchFamily="18" charset="0"/>
                        </a:rPr>
                        <a:t>huống</a:t>
                      </a:r>
                      <a:r>
                        <a:rPr lang="en-US" sz="2400" dirty="0">
                          <a:solidFill>
                            <a:srgbClr val="002060"/>
                          </a:solidFill>
                          <a:effectLst/>
                          <a:latin typeface="Cambria" panose="02040503050406030204" pitchFamily="18" charset="0"/>
                          <a:ea typeface="Cambria" panose="02040503050406030204" pitchFamily="18" charset="0"/>
                        </a:rPr>
                        <a:t> </a:t>
                      </a:r>
                      <a:r>
                        <a:rPr lang="en-US" sz="2400" dirty="0" err="1">
                          <a:solidFill>
                            <a:srgbClr val="002060"/>
                          </a:solidFill>
                          <a:effectLst/>
                          <a:latin typeface="Cambria" panose="02040503050406030204" pitchFamily="18" charset="0"/>
                          <a:ea typeface="Cambria" panose="02040503050406030204" pitchFamily="18" charset="0"/>
                        </a:rPr>
                        <a:t>không</a:t>
                      </a:r>
                      <a:r>
                        <a:rPr lang="en-US" sz="2400" dirty="0">
                          <a:solidFill>
                            <a:srgbClr val="002060"/>
                          </a:solidFill>
                          <a:effectLst/>
                          <a:latin typeface="Cambria" panose="02040503050406030204" pitchFamily="18" charset="0"/>
                          <a:ea typeface="Cambria" panose="02040503050406030204" pitchFamily="18" charset="0"/>
                        </a:rPr>
                        <a:t> an </a:t>
                      </a:r>
                      <a:r>
                        <a:rPr lang="en-US" sz="2400" dirty="0" err="1">
                          <a:solidFill>
                            <a:srgbClr val="002060"/>
                          </a:solidFill>
                          <a:effectLst/>
                          <a:latin typeface="Cambria" panose="02040503050406030204" pitchFamily="18" charset="0"/>
                          <a:ea typeface="Cambria" panose="02040503050406030204" pitchFamily="18" charset="0"/>
                        </a:rPr>
                        <a:t>toàn</a:t>
                      </a:r>
                      <a:endParaRPr lang="en-US" sz="3200" dirty="0">
                        <a:solidFill>
                          <a:srgbClr val="002060"/>
                        </a:solidFill>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24979530"/>
                  </a:ext>
                </a:extLst>
              </a:tr>
              <a:tr h="1070055">
                <a:tc>
                  <a:txBody>
                    <a:bodyPr/>
                    <a:lstStyle/>
                    <a:p>
                      <a:pPr marL="0" marR="0" algn="ctr">
                        <a:lnSpc>
                          <a:spcPct val="120000"/>
                        </a:lnSpc>
                        <a:spcBef>
                          <a:spcPts val="0"/>
                        </a:spcBef>
                        <a:spcAft>
                          <a:spcPts val="0"/>
                        </a:spcAft>
                      </a:pPr>
                      <a:r>
                        <a:rPr lang="en-US" sz="3200" dirty="0">
                          <a:solidFill>
                            <a:srgbClr val="002060"/>
                          </a:solidFill>
                          <a:effectLst/>
                          <a:latin typeface="Cambria" panose="02040503050406030204" pitchFamily="18" charset="0"/>
                          <a:ea typeface="Cambria" panose="02040503050406030204" pitchFamily="18" charset="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20000"/>
                        </a:lnSpc>
                        <a:spcBef>
                          <a:spcPts val="0"/>
                        </a:spcBef>
                        <a:spcAft>
                          <a:spcPts val="0"/>
                        </a:spcAft>
                      </a:pPr>
                      <a:r>
                        <a:rPr lang="en-US" sz="3200" dirty="0">
                          <a:solidFill>
                            <a:srgbClr val="002060"/>
                          </a:solidFill>
                          <a:effectLst/>
                          <a:latin typeface="Cambria" panose="02040503050406030204" pitchFamily="18" charset="0"/>
                          <a:ea typeface="Cambria" panose="02040503050406030204" pitchFamily="18" charset="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55906002"/>
                  </a:ext>
                </a:extLst>
              </a:tr>
              <a:tr h="1070055">
                <a:tc>
                  <a:txBody>
                    <a:bodyPr/>
                    <a:lstStyle/>
                    <a:p>
                      <a:pPr marL="0" marR="0" algn="ctr">
                        <a:lnSpc>
                          <a:spcPct val="120000"/>
                        </a:lnSpc>
                        <a:spcBef>
                          <a:spcPts val="0"/>
                        </a:spcBef>
                        <a:spcAft>
                          <a:spcPts val="0"/>
                        </a:spcAft>
                      </a:pPr>
                      <a:r>
                        <a:rPr lang="en-US" sz="3200">
                          <a:solidFill>
                            <a:srgbClr val="002060"/>
                          </a:solidFill>
                          <a:effectLst/>
                          <a:latin typeface="Cambria" panose="02040503050406030204" pitchFamily="18" charset="0"/>
                          <a:ea typeface="Cambria" panose="02040503050406030204" pitchFamily="18" charset="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20000"/>
                        </a:lnSpc>
                        <a:spcBef>
                          <a:spcPts val="0"/>
                        </a:spcBef>
                        <a:spcAft>
                          <a:spcPts val="0"/>
                        </a:spcAft>
                      </a:pPr>
                      <a:r>
                        <a:rPr lang="en-US" sz="3200" dirty="0">
                          <a:solidFill>
                            <a:srgbClr val="002060"/>
                          </a:solidFill>
                          <a:effectLst/>
                          <a:latin typeface="Cambria" panose="02040503050406030204" pitchFamily="18" charset="0"/>
                          <a:ea typeface="Cambria" panose="02040503050406030204" pitchFamily="18" charset="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71988194"/>
                  </a:ext>
                </a:extLst>
              </a:tr>
            </a:tbl>
          </a:graphicData>
        </a:graphic>
      </p:graphicFrame>
    </p:spTree>
    <p:extLst>
      <p:ext uri="{BB962C8B-B14F-4D97-AF65-F5344CB8AC3E}">
        <p14:creationId xmlns:p14="http://schemas.microsoft.com/office/powerpoint/2010/main" val="11687086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with medium confidence">
            <a:extLst>
              <a:ext uri="{FF2B5EF4-FFF2-40B4-BE49-F238E27FC236}">
                <a16:creationId xmlns:a16="http://schemas.microsoft.com/office/drawing/2014/main" id="{3ADA7D20-8D30-4696-8EFC-2E569035D5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5626807"/>
          </a:xfrm>
          <a:prstGeom prst="rect">
            <a:avLst/>
          </a:prstGeom>
        </p:spPr>
      </p:pic>
      <p:sp>
        <p:nvSpPr>
          <p:cNvPr id="7" name="Rectangle: Rounded Corners 6">
            <a:extLst>
              <a:ext uri="{FF2B5EF4-FFF2-40B4-BE49-F238E27FC236}">
                <a16:creationId xmlns:a16="http://schemas.microsoft.com/office/drawing/2014/main" id="{7EC76B61-C6C6-40CE-98E2-49DE3E554C08}"/>
              </a:ext>
            </a:extLst>
          </p:cNvPr>
          <p:cNvSpPr/>
          <p:nvPr/>
        </p:nvSpPr>
        <p:spPr>
          <a:xfrm>
            <a:off x="236305" y="308225"/>
            <a:ext cx="11712539" cy="6226139"/>
          </a:xfrm>
          <a:custGeom>
            <a:avLst/>
            <a:gdLst>
              <a:gd name="connsiteX0" fmla="*/ 0 w 11712539"/>
              <a:gd name="connsiteY0" fmla="*/ 1037711 h 6226139"/>
              <a:gd name="connsiteX1" fmla="*/ 1037711 w 11712539"/>
              <a:gd name="connsiteY1" fmla="*/ 0 h 6226139"/>
              <a:gd name="connsiteX2" fmla="*/ 1797343 w 11712539"/>
              <a:gd name="connsiteY2" fmla="*/ 0 h 6226139"/>
              <a:gd name="connsiteX3" fmla="*/ 2171489 w 11712539"/>
              <a:gd name="connsiteY3" fmla="*/ 0 h 6226139"/>
              <a:gd name="connsiteX4" fmla="*/ 2449265 w 11712539"/>
              <a:gd name="connsiteY4" fmla="*/ 0 h 6226139"/>
              <a:gd name="connsiteX5" fmla="*/ 3112526 w 11712539"/>
              <a:gd name="connsiteY5" fmla="*/ 0 h 6226139"/>
              <a:gd name="connsiteX6" fmla="*/ 3486672 w 11712539"/>
              <a:gd name="connsiteY6" fmla="*/ 0 h 6226139"/>
              <a:gd name="connsiteX7" fmla="*/ 4246304 w 11712539"/>
              <a:gd name="connsiteY7" fmla="*/ 0 h 6226139"/>
              <a:gd name="connsiteX8" fmla="*/ 4620451 w 11712539"/>
              <a:gd name="connsiteY8" fmla="*/ 0 h 6226139"/>
              <a:gd name="connsiteX9" fmla="*/ 4994598 w 11712539"/>
              <a:gd name="connsiteY9" fmla="*/ 0 h 6226139"/>
              <a:gd name="connsiteX10" fmla="*/ 5272374 w 11712539"/>
              <a:gd name="connsiteY10" fmla="*/ 0 h 6226139"/>
              <a:gd name="connsiteX11" fmla="*/ 5742892 w 11712539"/>
              <a:gd name="connsiteY11" fmla="*/ 0 h 6226139"/>
              <a:gd name="connsiteX12" fmla="*/ 6213410 w 11712539"/>
              <a:gd name="connsiteY12" fmla="*/ 0 h 6226139"/>
              <a:gd name="connsiteX13" fmla="*/ 6683928 w 11712539"/>
              <a:gd name="connsiteY13" fmla="*/ 0 h 6226139"/>
              <a:gd name="connsiteX14" fmla="*/ 7347188 w 11712539"/>
              <a:gd name="connsiteY14" fmla="*/ 0 h 6226139"/>
              <a:gd name="connsiteX15" fmla="*/ 7721335 w 11712539"/>
              <a:gd name="connsiteY15" fmla="*/ 0 h 6226139"/>
              <a:gd name="connsiteX16" fmla="*/ 8288224 w 11712539"/>
              <a:gd name="connsiteY16" fmla="*/ 0 h 6226139"/>
              <a:gd name="connsiteX17" fmla="*/ 8662371 w 11712539"/>
              <a:gd name="connsiteY17" fmla="*/ 0 h 6226139"/>
              <a:gd name="connsiteX18" fmla="*/ 9422003 w 11712539"/>
              <a:gd name="connsiteY18" fmla="*/ 0 h 6226139"/>
              <a:gd name="connsiteX19" fmla="*/ 9892521 w 11712539"/>
              <a:gd name="connsiteY19" fmla="*/ 0 h 6226139"/>
              <a:gd name="connsiteX20" fmla="*/ 10170297 w 11712539"/>
              <a:gd name="connsiteY20" fmla="*/ 0 h 6226139"/>
              <a:gd name="connsiteX21" fmla="*/ 10674828 w 11712539"/>
              <a:gd name="connsiteY21" fmla="*/ 0 h 6226139"/>
              <a:gd name="connsiteX22" fmla="*/ 11712539 w 11712539"/>
              <a:gd name="connsiteY22" fmla="*/ 1037711 h 6226139"/>
              <a:gd name="connsiteX23" fmla="*/ 11712539 w 11712539"/>
              <a:gd name="connsiteY23" fmla="*/ 1713685 h 6226139"/>
              <a:gd name="connsiteX24" fmla="*/ 11712539 w 11712539"/>
              <a:gd name="connsiteY24" fmla="*/ 2223630 h 6226139"/>
              <a:gd name="connsiteX25" fmla="*/ 11712539 w 11712539"/>
              <a:gd name="connsiteY25" fmla="*/ 2733575 h 6226139"/>
              <a:gd name="connsiteX26" fmla="*/ 11712539 w 11712539"/>
              <a:gd name="connsiteY26" fmla="*/ 3326535 h 6226139"/>
              <a:gd name="connsiteX27" fmla="*/ 11712539 w 11712539"/>
              <a:gd name="connsiteY27" fmla="*/ 3919495 h 6226139"/>
              <a:gd name="connsiteX28" fmla="*/ 11712539 w 11712539"/>
              <a:gd name="connsiteY28" fmla="*/ 4595468 h 6226139"/>
              <a:gd name="connsiteX29" fmla="*/ 11712539 w 11712539"/>
              <a:gd name="connsiteY29" fmla="*/ 5188428 h 6226139"/>
              <a:gd name="connsiteX30" fmla="*/ 10674828 w 11712539"/>
              <a:gd name="connsiteY30" fmla="*/ 6226139 h 6226139"/>
              <a:gd name="connsiteX31" fmla="*/ 10107939 w 11712539"/>
              <a:gd name="connsiteY31" fmla="*/ 6226139 h 6226139"/>
              <a:gd name="connsiteX32" fmla="*/ 9637421 w 11712539"/>
              <a:gd name="connsiteY32" fmla="*/ 6226139 h 6226139"/>
              <a:gd name="connsiteX33" fmla="*/ 9359645 w 11712539"/>
              <a:gd name="connsiteY33" fmla="*/ 6226139 h 6226139"/>
              <a:gd name="connsiteX34" fmla="*/ 8600013 w 11712539"/>
              <a:gd name="connsiteY34" fmla="*/ 6226139 h 6226139"/>
              <a:gd name="connsiteX35" fmla="*/ 8322238 w 11712539"/>
              <a:gd name="connsiteY35" fmla="*/ 6226139 h 6226139"/>
              <a:gd name="connsiteX36" fmla="*/ 7658977 w 11712539"/>
              <a:gd name="connsiteY36" fmla="*/ 6226139 h 6226139"/>
              <a:gd name="connsiteX37" fmla="*/ 7188459 w 11712539"/>
              <a:gd name="connsiteY37" fmla="*/ 6226139 h 6226139"/>
              <a:gd name="connsiteX38" fmla="*/ 6814312 w 11712539"/>
              <a:gd name="connsiteY38" fmla="*/ 6226139 h 6226139"/>
              <a:gd name="connsiteX39" fmla="*/ 6343794 w 11712539"/>
              <a:gd name="connsiteY39" fmla="*/ 6226139 h 6226139"/>
              <a:gd name="connsiteX40" fmla="*/ 5680534 w 11712539"/>
              <a:gd name="connsiteY40" fmla="*/ 6226139 h 6226139"/>
              <a:gd name="connsiteX41" fmla="*/ 5017273 w 11712539"/>
              <a:gd name="connsiteY41" fmla="*/ 6226139 h 6226139"/>
              <a:gd name="connsiteX42" fmla="*/ 4546755 w 11712539"/>
              <a:gd name="connsiteY42" fmla="*/ 6226139 h 6226139"/>
              <a:gd name="connsiteX43" fmla="*/ 4076237 w 11712539"/>
              <a:gd name="connsiteY43" fmla="*/ 6226139 h 6226139"/>
              <a:gd name="connsiteX44" fmla="*/ 3412977 w 11712539"/>
              <a:gd name="connsiteY44" fmla="*/ 6226139 h 6226139"/>
              <a:gd name="connsiteX45" fmla="*/ 3038830 w 11712539"/>
              <a:gd name="connsiteY45" fmla="*/ 6226139 h 6226139"/>
              <a:gd name="connsiteX46" fmla="*/ 2761054 w 11712539"/>
              <a:gd name="connsiteY46" fmla="*/ 6226139 h 6226139"/>
              <a:gd name="connsiteX47" fmla="*/ 2001423 w 11712539"/>
              <a:gd name="connsiteY47" fmla="*/ 6226139 h 6226139"/>
              <a:gd name="connsiteX48" fmla="*/ 1723647 w 11712539"/>
              <a:gd name="connsiteY48" fmla="*/ 6226139 h 6226139"/>
              <a:gd name="connsiteX49" fmla="*/ 1037711 w 11712539"/>
              <a:gd name="connsiteY49" fmla="*/ 6226139 h 6226139"/>
              <a:gd name="connsiteX50" fmla="*/ 0 w 11712539"/>
              <a:gd name="connsiteY50" fmla="*/ 5188428 h 6226139"/>
              <a:gd name="connsiteX51" fmla="*/ 0 w 11712539"/>
              <a:gd name="connsiteY51" fmla="*/ 4719990 h 6226139"/>
              <a:gd name="connsiteX52" fmla="*/ 0 w 11712539"/>
              <a:gd name="connsiteY52" fmla="*/ 4168538 h 6226139"/>
              <a:gd name="connsiteX53" fmla="*/ 0 w 11712539"/>
              <a:gd name="connsiteY53" fmla="*/ 3492564 h 6226139"/>
              <a:gd name="connsiteX54" fmla="*/ 0 w 11712539"/>
              <a:gd name="connsiteY54" fmla="*/ 2982618 h 6226139"/>
              <a:gd name="connsiteX55" fmla="*/ 0 w 11712539"/>
              <a:gd name="connsiteY55" fmla="*/ 2514180 h 6226139"/>
              <a:gd name="connsiteX56" fmla="*/ 0 w 11712539"/>
              <a:gd name="connsiteY56" fmla="*/ 1838206 h 6226139"/>
              <a:gd name="connsiteX57" fmla="*/ 0 w 11712539"/>
              <a:gd name="connsiteY57" fmla="*/ 1037711 h 622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1712539" h="6226139" fill="none" extrusionOk="0">
                <a:moveTo>
                  <a:pt x="0" y="1037711"/>
                </a:moveTo>
                <a:cubicBezTo>
                  <a:pt x="11841" y="480803"/>
                  <a:pt x="518572" y="86786"/>
                  <a:pt x="1037711" y="0"/>
                </a:cubicBezTo>
                <a:cubicBezTo>
                  <a:pt x="1405470" y="-71523"/>
                  <a:pt x="1624925" y="56167"/>
                  <a:pt x="1797343" y="0"/>
                </a:cubicBezTo>
                <a:cubicBezTo>
                  <a:pt x="1969761" y="-56167"/>
                  <a:pt x="2045163" y="22966"/>
                  <a:pt x="2171489" y="0"/>
                </a:cubicBezTo>
                <a:cubicBezTo>
                  <a:pt x="2297815" y="-22966"/>
                  <a:pt x="2330558" y="29423"/>
                  <a:pt x="2449265" y="0"/>
                </a:cubicBezTo>
                <a:cubicBezTo>
                  <a:pt x="2567972" y="-29423"/>
                  <a:pt x="2853237" y="15834"/>
                  <a:pt x="3112526" y="0"/>
                </a:cubicBezTo>
                <a:cubicBezTo>
                  <a:pt x="3371815" y="-15834"/>
                  <a:pt x="3309033" y="20480"/>
                  <a:pt x="3486672" y="0"/>
                </a:cubicBezTo>
                <a:cubicBezTo>
                  <a:pt x="3664311" y="-20480"/>
                  <a:pt x="4015834" y="22894"/>
                  <a:pt x="4246304" y="0"/>
                </a:cubicBezTo>
                <a:cubicBezTo>
                  <a:pt x="4476774" y="-22894"/>
                  <a:pt x="4460473" y="1013"/>
                  <a:pt x="4620451" y="0"/>
                </a:cubicBezTo>
                <a:cubicBezTo>
                  <a:pt x="4780429" y="-1013"/>
                  <a:pt x="4854093" y="43051"/>
                  <a:pt x="4994598" y="0"/>
                </a:cubicBezTo>
                <a:cubicBezTo>
                  <a:pt x="5135103" y="-43051"/>
                  <a:pt x="5161213" y="11116"/>
                  <a:pt x="5272374" y="0"/>
                </a:cubicBezTo>
                <a:cubicBezTo>
                  <a:pt x="5383535" y="-11116"/>
                  <a:pt x="5563254" y="16968"/>
                  <a:pt x="5742892" y="0"/>
                </a:cubicBezTo>
                <a:cubicBezTo>
                  <a:pt x="5922530" y="-16968"/>
                  <a:pt x="5986580" y="50369"/>
                  <a:pt x="6213410" y="0"/>
                </a:cubicBezTo>
                <a:cubicBezTo>
                  <a:pt x="6440240" y="-50369"/>
                  <a:pt x="6548850" y="20543"/>
                  <a:pt x="6683928" y="0"/>
                </a:cubicBezTo>
                <a:cubicBezTo>
                  <a:pt x="6819006" y="-20543"/>
                  <a:pt x="7182097" y="29908"/>
                  <a:pt x="7347188" y="0"/>
                </a:cubicBezTo>
                <a:cubicBezTo>
                  <a:pt x="7512279" y="-29908"/>
                  <a:pt x="7619727" y="37282"/>
                  <a:pt x="7721335" y="0"/>
                </a:cubicBezTo>
                <a:cubicBezTo>
                  <a:pt x="7822943" y="-37282"/>
                  <a:pt x="8025222" y="16508"/>
                  <a:pt x="8288224" y="0"/>
                </a:cubicBezTo>
                <a:cubicBezTo>
                  <a:pt x="8551226" y="-16508"/>
                  <a:pt x="8525789" y="43902"/>
                  <a:pt x="8662371" y="0"/>
                </a:cubicBezTo>
                <a:cubicBezTo>
                  <a:pt x="8798953" y="-43902"/>
                  <a:pt x="9235339" y="38453"/>
                  <a:pt x="9422003" y="0"/>
                </a:cubicBezTo>
                <a:cubicBezTo>
                  <a:pt x="9608667" y="-38453"/>
                  <a:pt x="9676969" y="16500"/>
                  <a:pt x="9892521" y="0"/>
                </a:cubicBezTo>
                <a:cubicBezTo>
                  <a:pt x="10108073" y="-16500"/>
                  <a:pt x="10105126" y="19914"/>
                  <a:pt x="10170297" y="0"/>
                </a:cubicBezTo>
                <a:cubicBezTo>
                  <a:pt x="10235468" y="-19914"/>
                  <a:pt x="10541409" y="5794"/>
                  <a:pt x="10674828" y="0"/>
                </a:cubicBezTo>
                <a:cubicBezTo>
                  <a:pt x="11139265" y="28749"/>
                  <a:pt x="11604010" y="454941"/>
                  <a:pt x="11712539" y="1037711"/>
                </a:cubicBezTo>
                <a:cubicBezTo>
                  <a:pt x="11778251" y="1339870"/>
                  <a:pt x="11654143" y="1530055"/>
                  <a:pt x="11712539" y="1713685"/>
                </a:cubicBezTo>
                <a:cubicBezTo>
                  <a:pt x="11770935" y="1897315"/>
                  <a:pt x="11664588" y="1995337"/>
                  <a:pt x="11712539" y="2223630"/>
                </a:cubicBezTo>
                <a:cubicBezTo>
                  <a:pt x="11760490" y="2451923"/>
                  <a:pt x="11690180" y="2518486"/>
                  <a:pt x="11712539" y="2733575"/>
                </a:cubicBezTo>
                <a:cubicBezTo>
                  <a:pt x="11734898" y="2948665"/>
                  <a:pt x="11686456" y="3183141"/>
                  <a:pt x="11712539" y="3326535"/>
                </a:cubicBezTo>
                <a:cubicBezTo>
                  <a:pt x="11738622" y="3469929"/>
                  <a:pt x="11686725" y="3723580"/>
                  <a:pt x="11712539" y="3919495"/>
                </a:cubicBezTo>
                <a:cubicBezTo>
                  <a:pt x="11738353" y="4115410"/>
                  <a:pt x="11645164" y="4457202"/>
                  <a:pt x="11712539" y="4595468"/>
                </a:cubicBezTo>
                <a:cubicBezTo>
                  <a:pt x="11779914" y="4733734"/>
                  <a:pt x="11697711" y="5049673"/>
                  <a:pt x="11712539" y="5188428"/>
                </a:cubicBezTo>
                <a:cubicBezTo>
                  <a:pt x="11740958" y="5649771"/>
                  <a:pt x="11325512" y="6129694"/>
                  <a:pt x="10674828" y="6226139"/>
                </a:cubicBezTo>
                <a:cubicBezTo>
                  <a:pt x="10400402" y="6242524"/>
                  <a:pt x="10334296" y="6215548"/>
                  <a:pt x="10107939" y="6226139"/>
                </a:cubicBezTo>
                <a:cubicBezTo>
                  <a:pt x="9881582" y="6236730"/>
                  <a:pt x="9745793" y="6180934"/>
                  <a:pt x="9637421" y="6226139"/>
                </a:cubicBezTo>
                <a:cubicBezTo>
                  <a:pt x="9529049" y="6271344"/>
                  <a:pt x="9452813" y="6213099"/>
                  <a:pt x="9359645" y="6226139"/>
                </a:cubicBezTo>
                <a:cubicBezTo>
                  <a:pt x="9266477" y="6239179"/>
                  <a:pt x="8898359" y="6161934"/>
                  <a:pt x="8600013" y="6226139"/>
                </a:cubicBezTo>
                <a:cubicBezTo>
                  <a:pt x="8301667" y="6290344"/>
                  <a:pt x="8451860" y="6208699"/>
                  <a:pt x="8322238" y="6226139"/>
                </a:cubicBezTo>
                <a:cubicBezTo>
                  <a:pt x="8192616" y="6243579"/>
                  <a:pt x="7883896" y="6153262"/>
                  <a:pt x="7658977" y="6226139"/>
                </a:cubicBezTo>
                <a:cubicBezTo>
                  <a:pt x="7434058" y="6299016"/>
                  <a:pt x="7391779" y="6193870"/>
                  <a:pt x="7188459" y="6226139"/>
                </a:cubicBezTo>
                <a:cubicBezTo>
                  <a:pt x="6985139" y="6258408"/>
                  <a:pt x="6964698" y="6216371"/>
                  <a:pt x="6814312" y="6226139"/>
                </a:cubicBezTo>
                <a:cubicBezTo>
                  <a:pt x="6663926" y="6235907"/>
                  <a:pt x="6562157" y="6216640"/>
                  <a:pt x="6343794" y="6226139"/>
                </a:cubicBezTo>
                <a:cubicBezTo>
                  <a:pt x="6125431" y="6235638"/>
                  <a:pt x="5888886" y="6210366"/>
                  <a:pt x="5680534" y="6226139"/>
                </a:cubicBezTo>
                <a:cubicBezTo>
                  <a:pt x="5472182" y="6241912"/>
                  <a:pt x="5287502" y="6193655"/>
                  <a:pt x="5017273" y="6226139"/>
                </a:cubicBezTo>
                <a:cubicBezTo>
                  <a:pt x="4747044" y="6258623"/>
                  <a:pt x="4713217" y="6220441"/>
                  <a:pt x="4546755" y="6226139"/>
                </a:cubicBezTo>
                <a:cubicBezTo>
                  <a:pt x="4380293" y="6231837"/>
                  <a:pt x="4297245" y="6173262"/>
                  <a:pt x="4076237" y="6226139"/>
                </a:cubicBezTo>
                <a:cubicBezTo>
                  <a:pt x="3855229" y="6279016"/>
                  <a:pt x="3561656" y="6198955"/>
                  <a:pt x="3412977" y="6226139"/>
                </a:cubicBezTo>
                <a:cubicBezTo>
                  <a:pt x="3264298" y="6253323"/>
                  <a:pt x="3154011" y="6189067"/>
                  <a:pt x="3038830" y="6226139"/>
                </a:cubicBezTo>
                <a:cubicBezTo>
                  <a:pt x="2923649" y="6263211"/>
                  <a:pt x="2896492" y="6203977"/>
                  <a:pt x="2761054" y="6226139"/>
                </a:cubicBezTo>
                <a:cubicBezTo>
                  <a:pt x="2625616" y="6248301"/>
                  <a:pt x="2348222" y="6175907"/>
                  <a:pt x="2001423" y="6226139"/>
                </a:cubicBezTo>
                <a:cubicBezTo>
                  <a:pt x="1654624" y="6276371"/>
                  <a:pt x="1781244" y="6193451"/>
                  <a:pt x="1723647" y="6226139"/>
                </a:cubicBezTo>
                <a:cubicBezTo>
                  <a:pt x="1666050" y="6258827"/>
                  <a:pt x="1245355" y="6194607"/>
                  <a:pt x="1037711" y="6226139"/>
                </a:cubicBezTo>
                <a:cubicBezTo>
                  <a:pt x="536715" y="6321185"/>
                  <a:pt x="-97722" y="5786775"/>
                  <a:pt x="0" y="5188428"/>
                </a:cubicBezTo>
                <a:cubicBezTo>
                  <a:pt x="-39773" y="5077664"/>
                  <a:pt x="32780" y="4836542"/>
                  <a:pt x="0" y="4719990"/>
                </a:cubicBezTo>
                <a:cubicBezTo>
                  <a:pt x="-32780" y="4603438"/>
                  <a:pt x="1108" y="4312694"/>
                  <a:pt x="0" y="4168538"/>
                </a:cubicBezTo>
                <a:cubicBezTo>
                  <a:pt x="-1108" y="4024382"/>
                  <a:pt x="22655" y="3809905"/>
                  <a:pt x="0" y="3492564"/>
                </a:cubicBezTo>
                <a:cubicBezTo>
                  <a:pt x="-22655" y="3175223"/>
                  <a:pt x="24229" y="3117895"/>
                  <a:pt x="0" y="2982618"/>
                </a:cubicBezTo>
                <a:cubicBezTo>
                  <a:pt x="-24229" y="2847341"/>
                  <a:pt x="19327" y="2733486"/>
                  <a:pt x="0" y="2514180"/>
                </a:cubicBezTo>
                <a:cubicBezTo>
                  <a:pt x="-19327" y="2294874"/>
                  <a:pt x="64662" y="2167252"/>
                  <a:pt x="0" y="1838206"/>
                </a:cubicBezTo>
                <a:cubicBezTo>
                  <a:pt x="-64662" y="1509160"/>
                  <a:pt x="53774" y="1256858"/>
                  <a:pt x="0" y="1037711"/>
                </a:cubicBezTo>
                <a:close/>
              </a:path>
              <a:path w="11712539" h="6226139" stroke="0" extrusionOk="0">
                <a:moveTo>
                  <a:pt x="0" y="1037711"/>
                </a:moveTo>
                <a:cubicBezTo>
                  <a:pt x="-22157" y="333719"/>
                  <a:pt x="439153" y="-54809"/>
                  <a:pt x="1037711" y="0"/>
                </a:cubicBezTo>
                <a:cubicBezTo>
                  <a:pt x="1137629" y="-23596"/>
                  <a:pt x="1227930" y="8590"/>
                  <a:pt x="1315487" y="0"/>
                </a:cubicBezTo>
                <a:cubicBezTo>
                  <a:pt x="1403044" y="-8590"/>
                  <a:pt x="1694050" y="54555"/>
                  <a:pt x="1882376" y="0"/>
                </a:cubicBezTo>
                <a:cubicBezTo>
                  <a:pt x="2070702" y="-54555"/>
                  <a:pt x="2081498" y="23222"/>
                  <a:pt x="2160152" y="0"/>
                </a:cubicBezTo>
                <a:cubicBezTo>
                  <a:pt x="2238806" y="-23222"/>
                  <a:pt x="2660415" y="12209"/>
                  <a:pt x="2823412" y="0"/>
                </a:cubicBezTo>
                <a:cubicBezTo>
                  <a:pt x="2986409" y="-12209"/>
                  <a:pt x="3029449" y="32564"/>
                  <a:pt x="3197559" y="0"/>
                </a:cubicBezTo>
                <a:cubicBezTo>
                  <a:pt x="3365669" y="-32564"/>
                  <a:pt x="3412160" y="4170"/>
                  <a:pt x="3475335" y="0"/>
                </a:cubicBezTo>
                <a:cubicBezTo>
                  <a:pt x="3538510" y="-4170"/>
                  <a:pt x="3633126" y="26417"/>
                  <a:pt x="3753110" y="0"/>
                </a:cubicBezTo>
                <a:cubicBezTo>
                  <a:pt x="3873094" y="-26417"/>
                  <a:pt x="4095985" y="2031"/>
                  <a:pt x="4320000" y="0"/>
                </a:cubicBezTo>
                <a:cubicBezTo>
                  <a:pt x="4544015" y="-2031"/>
                  <a:pt x="4608527" y="38016"/>
                  <a:pt x="4694147" y="0"/>
                </a:cubicBezTo>
                <a:cubicBezTo>
                  <a:pt x="4779767" y="-38016"/>
                  <a:pt x="4868429" y="18402"/>
                  <a:pt x="4971922" y="0"/>
                </a:cubicBezTo>
                <a:cubicBezTo>
                  <a:pt x="5075416" y="-18402"/>
                  <a:pt x="5515694" y="90340"/>
                  <a:pt x="5731554" y="0"/>
                </a:cubicBezTo>
                <a:cubicBezTo>
                  <a:pt x="5947414" y="-90340"/>
                  <a:pt x="6159953" y="47973"/>
                  <a:pt x="6394814" y="0"/>
                </a:cubicBezTo>
                <a:cubicBezTo>
                  <a:pt x="6629675" y="-47973"/>
                  <a:pt x="6630139" y="15653"/>
                  <a:pt x="6768961" y="0"/>
                </a:cubicBezTo>
                <a:cubicBezTo>
                  <a:pt x="6907783" y="-15653"/>
                  <a:pt x="7087951" y="25927"/>
                  <a:pt x="7335850" y="0"/>
                </a:cubicBezTo>
                <a:cubicBezTo>
                  <a:pt x="7583749" y="-25927"/>
                  <a:pt x="7514854" y="9190"/>
                  <a:pt x="7613626" y="0"/>
                </a:cubicBezTo>
                <a:cubicBezTo>
                  <a:pt x="7712398" y="-9190"/>
                  <a:pt x="7983307" y="51226"/>
                  <a:pt x="8084144" y="0"/>
                </a:cubicBezTo>
                <a:cubicBezTo>
                  <a:pt x="8184981" y="-51226"/>
                  <a:pt x="8228276" y="18514"/>
                  <a:pt x="8361920" y="0"/>
                </a:cubicBezTo>
                <a:cubicBezTo>
                  <a:pt x="8495564" y="-18514"/>
                  <a:pt x="8566146" y="10171"/>
                  <a:pt x="8639696" y="0"/>
                </a:cubicBezTo>
                <a:cubicBezTo>
                  <a:pt x="8713246" y="-10171"/>
                  <a:pt x="8974614" y="45012"/>
                  <a:pt x="9110214" y="0"/>
                </a:cubicBezTo>
                <a:cubicBezTo>
                  <a:pt x="9245814" y="-45012"/>
                  <a:pt x="9539493" y="66808"/>
                  <a:pt x="9677103" y="0"/>
                </a:cubicBezTo>
                <a:cubicBezTo>
                  <a:pt x="9814713" y="-66808"/>
                  <a:pt x="10244975" y="32891"/>
                  <a:pt x="10674828" y="0"/>
                </a:cubicBezTo>
                <a:cubicBezTo>
                  <a:pt x="11205770" y="34949"/>
                  <a:pt x="11591873" y="541648"/>
                  <a:pt x="11712539" y="1037711"/>
                </a:cubicBezTo>
                <a:cubicBezTo>
                  <a:pt x="11775152" y="1195220"/>
                  <a:pt x="11679823" y="1472260"/>
                  <a:pt x="11712539" y="1589163"/>
                </a:cubicBezTo>
                <a:cubicBezTo>
                  <a:pt x="11745255" y="1706066"/>
                  <a:pt x="11635919" y="1934966"/>
                  <a:pt x="11712539" y="2265137"/>
                </a:cubicBezTo>
                <a:cubicBezTo>
                  <a:pt x="11789159" y="2595308"/>
                  <a:pt x="11698275" y="2661350"/>
                  <a:pt x="11712539" y="2816590"/>
                </a:cubicBezTo>
                <a:cubicBezTo>
                  <a:pt x="11726803" y="2971830"/>
                  <a:pt x="11654877" y="3301127"/>
                  <a:pt x="11712539" y="3451056"/>
                </a:cubicBezTo>
                <a:cubicBezTo>
                  <a:pt x="11770201" y="3600985"/>
                  <a:pt x="11710205" y="3875298"/>
                  <a:pt x="11712539" y="4044016"/>
                </a:cubicBezTo>
                <a:cubicBezTo>
                  <a:pt x="11714873" y="4212734"/>
                  <a:pt x="11670361" y="4334351"/>
                  <a:pt x="11712539" y="4553961"/>
                </a:cubicBezTo>
                <a:cubicBezTo>
                  <a:pt x="11754717" y="4773572"/>
                  <a:pt x="11680146" y="5038013"/>
                  <a:pt x="11712539" y="5188428"/>
                </a:cubicBezTo>
                <a:cubicBezTo>
                  <a:pt x="11805330" y="5833224"/>
                  <a:pt x="11297071" y="6095910"/>
                  <a:pt x="10674828" y="6226139"/>
                </a:cubicBezTo>
                <a:cubicBezTo>
                  <a:pt x="10331924" y="6308660"/>
                  <a:pt x="10235528" y="6169786"/>
                  <a:pt x="9915196" y="6226139"/>
                </a:cubicBezTo>
                <a:cubicBezTo>
                  <a:pt x="9594864" y="6282492"/>
                  <a:pt x="9412716" y="6167055"/>
                  <a:pt x="9155565" y="6226139"/>
                </a:cubicBezTo>
                <a:cubicBezTo>
                  <a:pt x="8898414" y="6285223"/>
                  <a:pt x="8773083" y="6149558"/>
                  <a:pt x="8492304" y="6226139"/>
                </a:cubicBezTo>
                <a:cubicBezTo>
                  <a:pt x="8211525" y="6302720"/>
                  <a:pt x="8149351" y="6194960"/>
                  <a:pt x="8021786" y="6226139"/>
                </a:cubicBezTo>
                <a:cubicBezTo>
                  <a:pt x="7894221" y="6257318"/>
                  <a:pt x="7717184" y="6214430"/>
                  <a:pt x="7551268" y="6226139"/>
                </a:cubicBezTo>
                <a:cubicBezTo>
                  <a:pt x="7385352" y="6237848"/>
                  <a:pt x="7268667" y="6184139"/>
                  <a:pt x="7177121" y="6226139"/>
                </a:cubicBezTo>
                <a:cubicBezTo>
                  <a:pt x="7085575" y="6268139"/>
                  <a:pt x="6834607" y="6159799"/>
                  <a:pt x="6513861" y="6226139"/>
                </a:cubicBezTo>
                <a:cubicBezTo>
                  <a:pt x="6193115" y="6292479"/>
                  <a:pt x="6103492" y="6182713"/>
                  <a:pt x="5946972" y="6226139"/>
                </a:cubicBezTo>
                <a:cubicBezTo>
                  <a:pt x="5790452" y="6269565"/>
                  <a:pt x="5583893" y="6175605"/>
                  <a:pt x="5476454" y="6226139"/>
                </a:cubicBezTo>
                <a:cubicBezTo>
                  <a:pt x="5369015" y="6276673"/>
                  <a:pt x="5200017" y="6221344"/>
                  <a:pt x="5005936" y="6226139"/>
                </a:cubicBezTo>
                <a:cubicBezTo>
                  <a:pt x="4811855" y="6230934"/>
                  <a:pt x="4593896" y="6175591"/>
                  <a:pt x="4342675" y="6226139"/>
                </a:cubicBezTo>
                <a:cubicBezTo>
                  <a:pt x="4091454" y="6276687"/>
                  <a:pt x="3807455" y="6161803"/>
                  <a:pt x="3583044" y="6226139"/>
                </a:cubicBezTo>
                <a:cubicBezTo>
                  <a:pt x="3358633" y="6290475"/>
                  <a:pt x="3312583" y="6215550"/>
                  <a:pt x="3112526" y="6226139"/>
                </a:cubicBezTo>
                <a:cubicBezTo>
                  <a:pt x="2912469" y="6236728"/>
                  <a:pt x="2772837" y="6166556"/>
                  <a:pt x="2449265" y="6226139"/>
                </a:cubicBezTo>
                <a:cubicBezTo>
                  <a:pt x="2125693" y="6285722"/>
                  <a:pt x="1941530" y="6186951"/>
                  <a:pt x="1786005" y="6226139"/>
                </a:cubicBezTo>
                <a:cubicBezTo>
                  <a:pt x="1630480" y="6265327"/>
                  <a:pt x="1255459" y="6198865"/>
                  <a:pt x="1037711" y="6226139"/>
                </a:cubicBezTo>
                <a:cubicBezTo>
                  <a:pt x="484326" y="6226509"/>
                  <a:pt x="4582" y="5732076"/>
                  <a:pt x="0" y="5188428"/>
                </a:cubicBezTo>
                <a:cubicBezTo>
                  <a:pt x="-3443" y="4952620"/>
                  <a:pt x="51369" y="4840146"/>
                  <a:pt x="0" y="4636976"/>
                </a:cubicBezTo>
                <a:cubicBezTo>
                  <a:pt x="-51369" y="4433806"/>
                  <a:pt x="58871" y="4310164"/>
                  <a:pt x="0" y="4002509"/>
                </a:cubicBezTo>
                <a:cubicBezTo>
                  <a:pt x="-58871" y="3694854"/>
                  <a:pt x="59276" y="3667757"/>
                  <a:pt x="0" y="3451056"/>
                </a:cubicBezTo>
                <a:cubicBezTo>
                  <a:pt x="-59276" y="3234355"/>
                  <a:pt x="1509" y="3128352"/>
                  <a:pt x="0" y="2858097"/>
                </a:cubicBezTo>
                <a:cubicBezTo>
                  <a:pt x="-1509" y="2587842"/>
                  <a:pt x="2342" y="2575478"/>
                  <a:pt x="0" y="2306644"/>
                </a:cubicBezTo>
                <a:cubicBezTo>
                  <a:pt x="-2342" y="2037810"/>
                  <a:pt x="67343" y="1864045"/>
                  <a:pt x="0" y="1630671"/>
                </a:cubicBezTo>
                <a:cubicBezTo>
                  <a:pt x="-67343" y="1397297"/>
                  <a:pt x="59403" y="1177388"/>
                  <a:pt x="0" y="1037711"/>
                </a:cubicBezTo>
                <a:close/>
              </a:path>
            </a:pathLst>
          </a:custGeom>
          <a:ln>
            <a:extLst>
              <a:ext uri="{C807C97D-BFC1-408E-A445-0C87EB9F89A2}">
                <ask:lineSketchStyleProps xmlns:ask="http://schemas.microsoft.com/office/drawing/2018/sketchyshapes" sd="1527365312">
                  <a:prstGeom prst="roundRect">
                    <a:avLst/>
                  </a:prstGeom>
                  <ask:type>
                    <ask:lineSketchScribble/>
                  </ask:type>
                </ask:lineSketchStyleProps>
              </a:ext>
            </a:extLst>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字魂107号-萌趣欢乐体" panose="020F0502020204030204"/>
              <a:ea typeface="字魂107号-萌趣欢乐体"/>
              <a:cs typeface="+mn-cs"/>
            </a:endParaRPr>
          </a:p>
        </p:txBody>
      </p:sp>
      <p:graphicFrame>
        <p:nvGraphicFramePr>
          <p:cNvPr id="2" name="Table 1">
            <a:extLst>
              <a:ext uri="{FF2B5EF4-FFF2-40B4-BE49-F238E27FC236}">
                <a16:creationId xmlns:a16="http://schemas.microsoft.com/office/drawing/2014/main" id="{226E0DA5-868A-B957-9BBC-8AB129FDB1D1}"/>
              </a:ext>
            </a:extLst>
          </p:cNvPr>
          <p:cNvGraphicFramePr>
            <a:graphicFrameLocks noGrp="1"/>
          </p:cNvGraphicFramePr>
          <p:nvPr>
            <p:extLst>
              <p:ext uri="{D42A27DB-BD31-4B8C-83A1-F6EECF244321}">
                <p14:modId xmlns:p14="http://schemas.microsoft.com/office/powerpoint/2010/main" val="2936684349"/>
              </p:ext>
            </p:extLst>
          </p:nvPr>
        </p:nvGraphicFramePr>
        <p:xfrm>
          <a:off x="1208314" y="598715"/>
          <a:ext cx="9633858" cy="5627914"/>
        </p:xfrm>
        <a:graphic>
          <a:graphicData uri="http://schemas.openxmlformats.org/drawingml/2006/table">
            <a:tbl>
              <a:tblPr firstRow="1" firstCol="1" bandRow="1">
                <a:tableStyleId>{5C22544A-7EE6-4342-B048-85BDC9FD1C3A}</a:tableStyleId>
              </a:tblPr>
              <a:tblGrid>
                <a:gridCol w="4713515">
                  <a:extLst>
                    <a:ext uri="{9D8B030D-6E8A-4147-A177-3AD203B41FA5}">
                      <a16:colId xmlns:a16="http://schemas.microsoft.com/office/drawing/2014/main" val="2860536354"/>
                    </a:ext>
                  </a:extLst>
                </a:gridCol>
                <a:gridCol w="4920343">
                  <a:extLst>
                    <a:ext uri="{9D8B030D-6E8A-4147-A177-3AD203B41FA5}">
                      <a16:colId xmlns:a16="http://schemas.microsoft.com/office/drawing/2014/main" val="737113303"/>
                    </a:ext>
                  </a:extLst>
                </a:gridCol>
              </a:tblGrid>
              <a:tr h="1459921">
                <a:tc>
                  <a:txBody>
                    <a:bodyPr/>
                    <a:lstStyle/>
                    <a:p>
                      <a:pPr marL="0" marR="0" algn="ctr">
                        <a:lnSpc>
                          <a:spcPct val="120000"/>
                        </a:lnSpc>
                        <a:spcBef>
                          <a:spcPts val="0"/>
                        </a:spcBef>
                        <a:spcAft>
                          <a:spcPts val="0"/>
                        </a:spcAft>
                      </a:pPr>
                      <a:r>
                        <a:rPr lang="en-US" sz="4400" dirty="0" err="1">
                          <a:solidFill>
                            <a:srgbClr val="002060"/>
                          </a:solidFill>
                          <a:effectLst/>
                          <a:latin typeface="Cambria" panose="02040503050406030204" pitchFamily="18" charset="0"/>
                          <a:ea typeface="Cambria" panose="02040503050406030204" pitchFamily="18" charset="0"/>
                        </a:rPr>
                        <a:t>Tình</a:t>
                      </a:r>
                      <a:r>
                        <a:rPr lang="en-US" sz="4400" dirty="0">
                          <a:solidFill>
                            <a:srgbClr val="002060"/>
                          </a:solidFill>
                          <a:effectLst/>
                          <a:latin typeface="Cambria" panose="02040503050406030204" pitchFamily="18" charset="0"/>
                          <a:ea typeface="Cambria" panose="02040503050406030204" pitchFamily="18" charset="0"/>
                        </a:rPr>
                        <a:t> </a:t>
                      </a:r>
                      <a:r>
                        <a:rPr lang="en-US" sz="4400" dirty="0" err="1">
                          <a:solidFill>
                            <a:srgbClr val="002060"/>
                          </a:solidFill>
                          <a:effectLst/>
                          <a:latin typeface="Cambria" panose="02040503050406030204" pitchFamily="18" charset="0"/>
                          <a:ea typeface="Cambria" panose="02040503050406030204" pitchFamily="18" charset="0"/>
                        </a:rPr>
                        <a:t>huống</a:t>
                      </a:r>
                      <a:r>
                        <a:rPr lang="en-US" sz="4400" dirty="0">
                          <a:solidFill>
                            <a:srgbClr val="002060"/>
                          </a:solidFill>
                          <a:effectLst/>
                          <a:latin typeface="Cambria" panose="02040503050406030204" pitchFamily="18" charset="0"/>
                          <a:ea typeface="Cambria" panose="02040503050406030204" pitchFamily="18" charset="0"/>
                        </a:rPr>
                        <a:t> an </a:t>
                      </a:r>
                      <a:r>
                        <a:rPr lang="en-US" sz="4400" dirty="0" err="1">
                          <a:solidFill>
                            <a:srgbClr val="002060"/>
                          </a:solidFill>
                          <a:effectLst/>
                          <a:latin typeface="Cambria" panose="02040503050406030204" pitchFamily="18" charset="0"/>
                          <a:ea typeface="Cambria" panose="02040503050406030204" pitchFamily="18" charset="0"/>
                        </a:rPr>
                        <a:t>toàn</a:t>
                      </a:r>
                      <a:endParaRPr lang="en-US" sz="5400" dirty="0">
                        <a:solidFill>
                          <a:srgbClr val="002060"/>
                        </a:solidFill>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marR="0" algn="ctr">
                        <a:lnSpc>
                          <a:spcPct val="120000"/>
                        </a:lnSpc>
                        <a:spcBef>
                          <a:spcPts val="0"/>
                        </a:spcBef>
                        <a:spcAft>
                          <a:spcPts val="0"/>
                        </a:spcAft>
                      </a:pPr>
                      <a:r>
                        <a:rPr lang="en-US" sz="4400" dirty="0" err="1">
                          <a:solidFill>
                            <a:srgbClr val="002060"/>
                          </a:solidFill>
                          <a:effectLst/>
                          <a:latin typeface="Cambria" panose="02040503050406030204" pitchFamily="18" charset="0"/>
                          <a:ea typeface="Cambria" panose="02040503050406030204" pitchFamily="18" charset="0"/>
                        </a:rPr>
                        <a:t>Tình</a:t>
                      </a:r>
                      <a:r>
                        <a:rPr lang="en-US" sz="4400" dirty="0">
                          <a:solidFill>
                            <a:srgbClr val="002060"/>
                          </a:solidFill>
                          <a:effectLst/>
                          <a:latin typeface="Cambria" panose="02040503050406030204" pitchFamily="18" charset="0"/>
                          <a:ea typeface="Cambria" panose="02040503050406030204" pitchFamily="18" charset="0"/>
                        </a:rPr>
                        <a:t> </a:t>
                      </a:r>
                      <a:r>
                        <a:rPr lang="en-US" sz="4400" dirty="0" err="1">
                          <a:solidFill>
                            <a:srgbClr val="002060"/>
                          </a:solidFill>
                          <a:effectLst/>
                          <a:latin typeface="Cambria" panose="02040503050406030204" pitchFamily="18" charset="0"/>
                          <a:ea typeface="Cambria" panose="02040503050406030204" pitchFamily="18" charset="0"/>
                        </a:rPr>
                        <a:t>huống</a:t>
                      </a:r>
                      <a:r>
                        <a:rPr lang="en-US" sz="4400" dirty="0">
                          <a:solidFill>
                            <a:srgbClr val="002060"/>
                          </a:solidFill>
                          <a:effectLst/>
                          <a:latin typeface="Cambria" panose="02040503050406030204" pitchFamily="18" charset="0"/>
                          <a:ea typeface="Cambria" panose="02040503050406030204" pitchFamily="18" charset="0"/>
                        </a:rPr>
                        <a:t> </a:t>
                      </a:r>
                      <a:r>
                        <a:rPr lang="en-US" sz="4400" dirty="0" err="1">
                          <a:solidFill>
                            <a:srgbClr val="002060"/>
                          </a:solidFill>
                          <a:effectLst/>
                          <a:latin typeface="Cambria" panose="02040503050406030204" pitchFamily="18" charset="0"/>
                          <a:ea typeface="Cambria" panose="02040503050406030204" pitchFamily="18" charset="0"/>
                        </a:rPr>
                        <a:t>không</a:t>
                      </a:r>
                      <a:r>
                        <a:rPr lang="en-US" sz="4400" dirty="0">
                          <a:solidFill>
                            <a:srgbClr val="002060"/>
                          </a:solidFill>
                          <a:effectLst/>
                          <a:latin typeface="Cambria" panose="02040503050406030204" pitchFamily="18" charset="0"/>
                          <a:ea typeface="Cambria" panose="02040503050406030204" pitchFamily="18" charset="0"/>
                        </a:rPr>
                        <a:t> an </a:t>
                      </a:r>
                      <a:r>
                        <a:rPr lang="en-US" sz="4400" dirty="0" err="1">
                          <a:solidFill>
                            <a:srgbClr val="002060"/>
                          </a:solidFill>
                          <a:effectLst/>
                          <a:latin typeface="Cambria" panose="02040503050406030204" pitchFamily="18" charset="0"/>
                          <a:ea typeface="Cambria" panose="02040503050406030204" pitchFamily="18" charset="0"/>
                        </a:rPr>
                        <a:t>toàn</a:t>
                      </a:r>
                      <a:endParaRPr lang="en-US" sz="5400" dirty="0">
                        <a:solidFill>
                          <a:srgbClr val="002060"/>
                        </a:solidFill>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24979530"/>
                  </a:ext>
                </a:extLst>
              </a:tr>
              <a:tr h="2144131">
                <a:tc>
                  <a:txBody>
                    <a:bodyPr/>
                    <a:lstStyle/>
                    <a:p>
                      <a:pPr marL="0" marR="0" algn="ctr">
                        <a:lnSpc>
                          <a:spcPct val="120000"/>
                        </a:lnSpc>
                        <a:spcBef>
                          <a:spcPts val="0"/>
                        </a:spcBef>
                        <a:spcAft>
                          <a:spcPts val="0"/>
                        </a:spcAft>
                      </a:pPr>
                      <a:endParaRPr lang="en-US" sz="3200" dirty="0">
                        <a:solidFill>
                          <a:srgbClr val="002060"/>
                        </a:solidFill>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20000"/>
                        </a:lnSpc>
                        <a:spcBef>
                          <a:spcPts val="0"/>
                        </a:spcBef>
                        <a:spcAft>
                          <a:spcPts val="0"/>
                        </a:spcAft>
                      </a:pPr>
                      <a:endParaRPr lang="en-US" sz="3200" dirty="0">
                        <a:solidFill>
                          <a:srgbClr val="002060"/>
                        </a:solidFill>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55906002"/>
                  </a:ext>
                </a:extLst>
              </a:tr>
              <a:tr h="1948543">
                <a:tc>
                  <a:txBody>
                    <a:bodyPr/>
                    <a:lstStyle/>
                    <a:p>
                      <a:pPr marL="0" marR="0" algn="ctr">
                        <a:lnSpc>
                          <a:spcPct val="120000"/>
                        </a:lnSpc>
                        <a:spcBef>
                          <a:spcPts val="0"/>
                        </a:spcBef>
                        <a:spcAft>
                          <a:spcPts val="0"/>
                        </a:spcAft>
                      </a:pPr>
                      <a:endParaRPr lang="en-US" sz="3200" dirty="0">
                        <a:solidFill>
                          <a:srgbClr val="002060"/>
                        </a:solidFill>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20000"/>
                        </a:lnSpc>
                        <a:spcBef>
                          <a:spcPts val="0"/>
                        </a:spcBef>
                        <a:spcAft>
                          <a:spcPts val="0"/>
                        </a:spcAft>
                      </a:pPr>
                      <a:endParaRPr lang="en-US" sz="3200" dirty="0">
                        <a:solidFill>
                          <a:srgbClr val="002060"/>
                        </a:solidFill>
                        <a:effectLst/>
                        <a:latin typeface="Cambria" panose="02040503050406030204" pitchFamily="18" charset="0"/>
                        <a:ea typeface="Cambria" panose="020405030504060302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71988194"/>
                  </a:ext>
                </a:extLst>
              </a:tr>
            </a:tbl>
          </a:graphicData>
        </a:graphic>
      </p:graphicFrame>
      <p:sp>
        <p:nvSpPr>
          <p:cNvPr id="3" name="TextBox 2">
            <a:extLst>
              <a:ext uri="{FF2B5EF4-FFF2-40B4-BE49-F238E27FC236}">
                <a16:creationId xmlns:a16="http://schemas.microsoft.com/office/drawing/2014/main" id="{9B821FCD-FA0E-0EC3-ABA0-C2E804999785}"/>
              </a:ext>
            </a:extLst>
          </p:cNvPr>
          <p:cNvSpPr txBox="1"/>
          <p:nvPr/>
        </p:nvSpPr>
        <p:spPr>
          <a:xfrm>
            <a:off x="1360714" y="2166257"/>
            <a:ext cx="4169229" cy="1384995"/>
          </a:xfrm>
          <a:prstGeom prst="rect">
            <a:avLst/>
          </a:prstGeom>
          <a:noFill/>
        </p:spPr>
        <p:txBody>
          <a:bodyPr wrap="square" rtlCol="0">
            <a:spAutoFit/>
          </a:bodyPr>
          <a:lstStyle/>
          <a:p>
            <a:pPr algn="just"/>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Hôm</a:t>
            </a:r>
            <a:r>
              <a:rPr lang="en-US" sz="2800" dirty="0">
                <a:solidFill>
                  <a:srgbClr val="FF0000"/>
                </a:solidFill>
                <a:effectLst/>
                <a:latin typeface="Cambria" panose="02040503050406030204" pitchFamily="18" charset="0"/>
                <a:ea typeface="Cambria" panose="02040503050406030204" pitchFamily="18" charset="0"/>
              </a:rPr>
              <a:t> nay, </a:t>
            </a:r>
            <a:r>
              <a:rPr lang="en-US" sz="2800" dirty="0" err="1">
                <a:solidFill>
                  <a:srgbClr val="FF0000"/>
                </a:solidFill>
                <a:effectLst/>
                <a:latin typeface="Cambria" panose="02040503050406030204" pitchFamily="18" charset="0"/>
                <a:ea typeface="Cambria" panose="02040503050406030204" pitchFamily="18" charset="0"/>
              </a:rPr>
              <a:t>đến</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đón</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em</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đi</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học</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về</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không</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phải</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là</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bố</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mà</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mà</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chị</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gái</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ruột</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của</a:t>
            </a:r>
            <a:r>
              <a:rPr lang="en-US" sz="2800" dirty="0">
                <a:solidFill>
                  <a:srgbClr val="FF0000"/>
                </a:solidFill>
                <a:effectLst/>
                <a:latin typeface="Cambria" panose="02040503050406030204" pitchFamily="18" charset="0"/>
                <a:ea typeface="Cambria" panose="02040503050406030204" pitchFamily="18" charset="0"/>
              </a:rPr>
              <a:t> </a:t>
            </a:r>
            <a:r>
              <a:rPr lang="en-US" sz="2800" dirty="0" err="1">
                <a:solidFill>
                  <a:srgbClr val="FF0000"/>
                </a:solidFill>
                <a:effectLst/>
                <a:latin typeface="Cambria" panose="02040503050406030204" pitchFamily="18" charset="0"/>
                <a:ea typeface="Cambria" panose="02040503050406030204" pitchFamily="18" charset="0"/>
              </a:rPr>
              <a:t>em</a:t>
            </a:r>
            <a:endParaRPr lang="en-US" sz="2800" dirty="0">
              <a:solidFill>
                <a:srgbClr val="FF0000"/>
              </a:solidFill>
              <a:latin typeface="Cambria" panose="02040503050406030204" pitchFamily="18" charset="0"/>
              <a:ea typeface="Cambria" panose="02040503050406030204" pitchFamily="18" charset="0"/>
            </a:endParaRPr>
          </a:p>
        </p:txBody>
      </p:sp>
      <p:sp>
        <p:nvSpPr>
          <p:cNvPr id="5" name="TextBox 4">
            <a:extLst>
              <a:ext uri="{FF2B5EF4-FFF2-40B4-BE49-F238E27FC236}">
                <a16:creationId xmlns:a16="http://schemas.microsoft.com/office/drawing/2014/main" id="{03DBD6BD-C120-8277-63B0-FD4CDD9D5E86}"/>
              </a:ext>
            </a:extLst>
          </p:cNvPr>
          <p:cNvSpPr txBox="1"/>
          <p:nvPr/>
        </p:nvSpPr>
        <p:spPr>
          <a:xfrm>
            <a:off x="6019799" y="2090057"/>
            <a:ext cx="4572001" cy="1938992"/>
          </a:xfrm>
          <a:prstGeom prst="rect">
            <a:avLst/>
          </a:prstGeom>
          <a:noFill/>
        </p:spPr>
        <p:txBody>
          <a:bodyPr wrap="square" rtlCol="0">
            <a:spAutoFit/>
          </a:bodyPr>
          <a:lstStyle/>
          <a:p>
            <a:pPr algn="just"/>
            <a:r>
              <a:rPr lang="vi-VN" sz="2400" dirty="0">
                <a:solidFill>
                  <a:srgbClr val="FF0000"/>
                </a:solidFill>
                <a:latin typeface="Cambria" panose="02040503050406030204" pitchFamily="18" charset="0"/>
                <a:ea typeface="Cambria" panose="02040503050406030204" pitchFamily="18" charset="0"/>
              </a:rPr>
              <a:t>- Một chú đến đón em và bảo bố nhờ đón, chú cho em tiền và bảo lên xe nhanh để chú chở đi mua quần áo mới, nhưng em không biết chú đó là ai.</a:t>
            </a:r>
            <a:endParaRPr lang="en-US" sz="2400" dirty="0">
              <a:solidFill>
                <a:srgbClr val="FF0000"/>
              </a:solidFill>
              <a:latin typeface="Cambria" panose="02040503050406030204" pitchFamily="18" charset="0"/>
              <a:ea typeface="Cambria" panose="02040503050406030204" pitchFamily="18" charset="0"/>
            </a:endParaRPr>
          </a:p>
        </p:txBody>
      </p:sp>
      <p:sp>
        <p:nvSpPr>
          <p:cNvPr id="6" name="TextBox 5">
            <a:extLst>
              <a:ext uri="{FF2B5EF4-FFF2-40B4-BE49-F238E27FC236}">
                <a16:creationId xmlns:a16="http://schemas.microsoft.com/office/drawing/2014/main" id="{F7A46C46-7E08-ADCF-CB80-797CB910E264}"/>
              </a:ext>
            </a:extLst>
          </p:cNvPr>
          <p:cNvSpPr txBox="1"/>
          <p:nvPr/>
        </p:nvSpPr>
        <p:spPr>
          <a:xfrm>
            <a:off x="1393371" y="4484914"/>
            <a:ext cx="4169229" cy="1384995"/>
          </a:xfrm>
          <a:prstGeom prst="rect">
            <a:avLst/>
          </a:prstGeom>
          <a:noFill/>
        </p:spPr>
        <p:txBody>
          <a:bodyPr wrap="square" rtlCol="0">
            <a:spAutoFit/>
          </a:bodyPr>
          <a:lstStyle/>
          <a:p>
            <a:pPr algn="just"/>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Chị</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gái</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đến</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đón</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em</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thay</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bố</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mẹ</a:t>
            </a:r>
            <a:r>
              <a:rPr lang="en-US" sz="2800" dirty="0">
                <a:solidFill>
                  <a:srgbClr val="FF0000"/>
                </a:solidFill>
                <a:latin typeface="Cambria" panose="02040503050406030204" pitchFamily="18" charset="0"/>
                <a:ea typeface="Cambria" panose="02040503050406030204" pitchFamily="18" charset="0"/>
              </a:rPr>
              <a:t>. Em </a:t>
            </a:r>
            <a:r>
              <a:rPr lang="en-US" sz="2800" dirty="0" err="1">
                <a:solidFill>
                  <a:srgbClr val="FF0000"/>
                </a:solidFill>
                <a:latin typeface="Cambria" panose="02040503050406030204" pitchFamily="18" charset="0"/>
                <a:ea typeface="Cambria" panose="02040503050406030204" pitchFamily="18" charset="0"/>
              </a:rPr>
              <a:t>lên</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xe</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để</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chị</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đón</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về</a:t>
            </a:r>
            <a:r>
              <a:rPr lang="en-US" sz="2800" dirty="0">
                <a:solidFill>
                  <a:srgbClr val="FF0000"/>
                </a:solidFill>
                <a:latin typeface="Cambria" panose="02040503050406030204" pitchFamily="18" charset="0"/>
                <a:ea typeface="Cambria" panose="02040503050406030204" pitchFamily="18" charset="0"/>
              </a:rPr>
              <a:t>.</a:t>
            </a:r>
          </a:p>
        </p:txBody>
      </p:sp>
      <p:sp>
        <p:nvSpPr>
          <p:cNvPr id="8" name="TextBox 7">
            <a:extLst>
              <a:ext uri="{FF2B5EF4-FFF2-40B4-BE49-F238E27FC236}">
                <a16:creationId xmlns:a16="http://schemas.microsoft.com/office/drawing/2014/main" id="{CEEB645C-4124-F0E8-DFD4-22F744A7AD88}"/>
              </a:ext>
            </a:extLst>
          </p:cNvPr>
          <p:cNvSpPr txBox="1"/>
          <p:nvPr/>
        </p:nvSpPr>
        <p:spPr>
          <a:xfrm>
            <a:off x="5998028" y="4386942"/>
            <a:ext cx="4582886" cy="1569660"/>
          </a:xfrm>
          <a:prstGeom prst="rect">
            <a:avLst/>
          </a:prstGeom>
          <a:noFill/>
        </p:spPr>
        <p:txBody>
          <a:bodyPr wrap="square" rtlCol="0">
            <a:spAutoFit/>
          </a:bodyPr>
          <a:lstStyle/>
          <a:p>
            <a:pPr algn="just"/>
            <a:r>
              <a:rPr lang="vi-VN" sz="2400" dirty="0">
                <a:solidFill>
                  <a:srgbClr val="FF0000"/>
                </a:solidFill>
                <a:latin typeface="Cambria" panose="02040503050406030204" pitchFamily="18" charset="0"/>
                <a:ea typeface="Cambria" panose="02040503050406030204" pitchFamily="18" charset="0"/>
              </a:rPr>
              <a:t>Em kiên quyết không lên xe của chú đó, không lấy tiền, em vào phòng bác bảo vệ trường để chờ bố, mẹ đến đón.</a:t>
            </a:r>
            <a:endParaRPr lang="en-US" sz="2400"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555341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wipe(down)">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wipe(down)">
                                      <p:cBhvr>
                                        <p:cTn id="22" dur="5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wipe(down)">
                                      <p:cBhvr>
                                        <p:cTn id="2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6019CE75-8BBE-4A34-A8CE-C8095D34D2F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393633" y="-319163"/>
            <a:ext cx="6863385" cy="6177629"/>
          </a:xfrm>
          <a:prstGeom prst="rect">
            <a:avLst/>
          </a:prstGeom>
        </p:spPr>
      </p:pic>
      <p:pic>
        <p:nvPicPr>
          <p:cNvPr id="1029" name="Picture 5" descr="D:\acer\配图\0e6c7aa66eb413773ffe55293db78bc5.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05775" y="472204"/>
            <a:ext cx="2129081" cy="113331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5" descr="D:\acer\配图\0e6c7aa66eb413773ffe55293db78bc5.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393633" y="2907359"/>
            <a:ext cx="1064541" cy="56665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5" descr="D:\acer\配图\0e6c7aa66eb413773ffe55293db78bc5.png">
            <a:extLst>
              <a:ext uri="{FF2B5EF4-FFF2-40B4-BE49-F238E27FC236}">
                <a16:creationId xmlns:a16="http://schemas.microsoft.com/office/drawing/2014/main" id="{1D17A37B-9D94-4BD5-A0B3-83E8730F3FE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383777" y="2436569"/>
            <a:ext cx="2129081" cy="113331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5" descr="D:\acer\配图\0e6c7aa66eb413773ffe55293db78bc5.png">
            <a:extLst>
              <a:ext uri="{FF2B5EF4-FFF2-40B4-BE49-F238E27FC236}">
                <a16:creationId xmlns:a16="http://schemas.microsoft.com/office/drawing/2014/main" id="{6B22AB78-FEBF-4217-8AF0-5B18B4E6BB59}"/>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706051" y="352455"/>
            <a:ext cx="3316244" cy="1765248"/>
          </a:xfrm>
          <a:prstGeom prst="rect">
            <a:avLst/>
          </a:prstGeom>
          <a:noFill/>
          <a:extLst>
            <a:ext uri="{909E8E84-426E-40DD-AFC4-6F175D3DCCD1}">
              <a14:hiddenFill xmlns:a14="http://schemas.microsoft.com/office/drawing/2010/main">
                <a:solidFill>
                  <a:srgbClr val="FFFFFF"/>
                </a:solidFill>
              </a14:hiddenFill>
            </a:ext>
          </a:extLst>
        </p:spPr>
      </p:pic>
      <p:pic>
        <p:nvPicPr>
          <p:cNvPr id="20" name="图片 19">
            <a:extLst>
              <a:ext uri="{FF2B5EF4-FFF2-40B4-BE49-F238E27FC236}">
                <a16:creationId xmlns:a16="http://schemas.microsoft.com/office/drawing/2014/main" id="{BDE1ED25-6DEA-4DB0-BC0C-A81294318FB0}"/>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227073" y="3340894"/>
            <a:ext cx="4571570" cy="2860964"/>
          </a:xfrm>
          <a:prstGeom prst="rect">
            <a:avLst/>
          </a:prstGeom>
        </p:spPr>
      </p:pic>
      <p:pic>
        <p:nvPicPr>
          <p:cNvPr id="9" name="Picture 8">
            <a:extLst>
              <a:ext uri="{FF2B5EF4-FFF2-40B4-BE49-F238E27FC236}">
                <a16:creationId xmlns:a16="http://schemas.microsoft.com/office/drawing/2014/main" id="{354BFBF3-8B8A-03EE-22A1-C3DECE466C17}"/>
              </a:ext>
            </a:extLst>
          </p:cNvPr>
          <p:cNvPicPr>
            <a:picLocks noChangeAspect="1"/>
          </p:cNvPicPr>
          <p:nvPr/>
        </p:nvPicPr>
        <p:blipFill>
          <a:blip r:embed="rId8"/>
          <a:stretch>
            <a:fillRect/>
          </a:stretch>
        </p:blipFill>
        <p:spPr>
          <a:xfrm>
            <a:off x="53176" y="3497094"/>
            <a:ext cx="3407959" cy="3310415"/>
          </a:xfrm>
          <a:prstGeom prst="rect">
            <a:avLst/>
          </a:prstGeom>
        </p:spPr>
      </p:pic>
      <p:pic>
        <p:nvPicPr>
          <p:cNvPr id="13" name="Picture 12">
            <a:extLst>
              <a:ext uri="{FF2B5EF4-FFF2-40B4-BE49-F238E27FC236}">
                <a16:creationId xmlns:a16="http://schemas.microsoft.com/office/drawing/2014/main" id="{0013E457-19B6-6327-4990-D20FDAB37976}"/>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8784046" y="183170"/>
            <a:ext cx="945944" cy="945944"/>
          </a:xfrm>
          <a:prstGeom prst="rect">
            <a:avLst/>
          </a:prstGeom>
        </p:spPr>
      </p:pic>
      <p:pic>
        <p:nvPicPr>
          <p:cNvPr id="4" name="Picture 3" descr="A close up of a black background&#10;&#10;Description automatically generated">
            <a:extLst>
              <a:ext uri="{FF2B5EF4-FFF2-40B4-BE49-F238E27FC236}">
                <a16:creationId xmlns:a16="http://schemas.microsoft.com/office/drawing/2014/main" id="{E70C3F84-2997-E5F1-4CBC-6ADFDC4092C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6571" y="1890968"/>
            <a:ext cx="11299371" cy="2725299"/>
          </a:xfrm>
          <a:prstGeom prst="rect">
            <a:avLst/>
          </a:prstGeom>
        </p:spPr>
      </p:pic>
    </p:spTree>
    <p:extLst>
      <p:ext uri="{BB962C8B-B14F-4D97-AF65-F5344CB8AC3E}">
        <p14:creationId xmlns:p14="http://schemas.microsoft.com/office/powerpoint/2010/main" val="379145363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2">
            <a:extLst>
              <a:ext uri="{FF2B5EF4-FFF2-40B4-BE49-F238E27FC236}">
                <a16:creationId xmlns:a16="http://schemas.microsoft.com/office/drawing/2014/main" id="{1ACB25A2-05BB-A8BF-50D7-5E202DDBC9D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062649" y="2160424"/>
            <a:ext cx="4697576" cy="4697576"/>
          </a:xfrm>
          <a:prstGeom prst="rect">
            <a:avLst/>
          </a:prstGeom>
        </p:spPr>
      </p:pic>
      <p:grpSp>
        <p:nvGrpSpPr>
          <p:cNvPr id="6" name="Group 5">
            <a:extLst>
              <a:ext uri="{FF2B5EF4-FFF2-40B4-BE49-F238E27FC236}">
                <a16:creationId xmlns:a16="http://schemas.microsoft.com/office/drawing/2014/main" id="{188B961B-8249-7C02-4EC3-AECC26AECA9C}"/>
              </a:ext>
            </a:extLst>
          </p:cNvPr>
          <p:cNvGrpSpPr/>
          <p:nvPr/>
        </p:nvGrpSpPr>
        <p:grpSpPr>
          <a:xfrm>
            <a:off x="729203" y="381000"/>
            <a:ext cx="6934340" cy="5562600"/>
            <a:chOff x="729203" y="798654"/>
            <a:chExt cx="6574421" cy="4779538"/>
          </a:xfrm>
        </p:grpSpPr>
        <p:sp>
          <p:nvSpPr>
            <p:cNvPr id="2" name="Thought Bubble: Cloud 1">
              <a:extLst>
                <a:ext uri="{FF2B5EF4-FFF2-40B4-BE49-F238E27FC236}">
                  <a16:creationId xmlns:a16="http://schemas.microsoft.com/office/drawing/2014/main" id="{B2714887-C096-E294-E9EA-B07AFD44F43A}"/>
                </a:ext>
              </a:extLst>
            </p:cNvPr>
            <p:cNvSpPr/>
            <p:nvPr/>
          </p:nvSpPr>
          <p:spPr>
            <a:xfrm flipH="1">
              <a:off x="729203" y="798654"/>
              <a:ext cx="6574421" cy="4779538"/>
            </a:xfrm>
            <a:prstGeom prst="cloudCallout">
              <a:avLst>
                <a:gd name="adj1" fmla="val -50058"/>
                <a:gd name="adj2" fmla="val 39833"/>
              </a:avLst>
            </a:prstGeom>
            <a:solidFill>
              <a:srgbClr val="D6009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5" name="TextBox 4">
              <a:extLst>
                <a:ext uri="{FF2B5EF4-FFF2-40B4-BE49-F238E27FC236}">
                  <a16:creationId xmlns:a16="http://schemas.microsoft.com/office/drawing/2014/main" id="{0DC5CC6C-B702-581A-4962-0D0DA8BB7722}"/>
                </a:ext>
              </a:extLst>
            </p:cNvPr>
            <p:cNvSpPr txBox="1"/>
            <p:nvPr/>
          </p:nvSpPr>
          <p:spPr>
            <a:xfrm>
              <a:off x="1192192" y="1307933"/>
              <a:ext cx="5370653" cy="37816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Chia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sẻ</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thêm</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một</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số</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tình</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huống</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em</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đã</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gặp</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hoặc</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đã</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xem</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trong</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ti</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vi,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các</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kênh</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truyền</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thông</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để</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các</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bạn</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biết</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và</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cùng</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nhau</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phòng</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tránh</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a:t>
              </a:r>
            </a:p>
          </p:txBody>
        </p:sp>
      </p:grpSp>
    </p:spTree>
    <p:extLst>
      <p:ext uri="{BB962C8B-B14F-4D97-AF65-F5344CB8AC3E}">
        <p14:creationId xmlns:p14="http://schemas.microsoft.com/office/powerpoint/2010/main" val="2462203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BB34A4F3-2982-4EBC-A721-B09135484AA3}"/>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091" t="29953" r="17860" b="4322"/>
          <a:stretch/>
        </p:blipFill>
        <p:spPr>
          <a:xfrm>
            <a:off x="-132080" y="0"/>
            <a:ext cx="12425680" cy="6858000"/>
          </a:xfrm>
          <a:prstGeom prst="rect">
            <a:avLst/>
          </a:prstGeom>
        </p:spPr>
      </p:pic>
      <p:pic>
        <p:nvPicPr>
          <p:cNvPr id="11" name="Graphic 10">
            <a:extLst>
              <a:ext uri="{FF2B5EF4-FFF2-40B4-BE49-F238E27FC236}">
                <a16:creationId xmlns:a16="http://schemas.microsoft.com/office/drawing/2014/main" id="{FBC495E2-D696-4DDC-82BD-8BB215A3D97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0" y="-30480"/>
            <a:ext cx="4181152" cy="5066451"/>
          </a:xfrm>
          <a:prstGeom prst="rect">
            <a:avLst/>
          </a:prstGeom>
        </p:spPr>
      </p:pic>
      <p:sp>
        <p:nvSpPr>
          <p:cNvPr id="2" name="Rectangle: Rounded Corners 1">
            <a:extLst>
              <a:ext uri="{FF2B5EF4-FFF2-40B4-BE49-F238E27FC236}">
                <a16:creationId xmlns:a16="http://schemas.microsoft.com/office/drawing/2014/main" id="{EA1ED2E1-86F5-6C3E-A072-49453168BD51}"/>
              </a:ext>
            </a:extLst>
          </p:cNvPr>
          <p:cNvSpPr/>
          <p:nvPr/>
        </p:nvSpPr>
        <p:spPr>
          <a:xfrm>
            <a:off x="235591" y="86363"/>
            <a:ext cx="11720818" cy="6685273"/>
          </a:xfrm>
          <a:custGeom>
            <a:avLst/>
            <a:gdLst>
              <a:gd name="connsiteX0" fmla="*/ 0 w 11720818"/>
              <a:gd name="connsiteY0" fmla="*/ 666655 h 6685273"/>
              <a:gd name="connsiteX1" fmla="*/ 666655 w 11720818"/>
              <a:gd name="connsiteY1" fmla="*/ 0 h 6685273"/>
              <a:gd name="connsiteX2" fmla="*/ 11054163 w 11720818"/>
              <a:gd name="connsiteY2" fmla="*/ 0 h 6685273"/>
              <a:gd name="connsiteX3" fmla="*/ 11720818 w 11720818"/>
              <a:gd name="connsiteY3" fmla="*/ 666655 h 6685273"/>
              <a:gd name="connsiteX4" fmla="*/ 11720818 w 11720818"/>
              <a:gd name="connsiteY4" fmla="*/ 6018618 h 6685273"/>
              <a:gd name="connsiteX5" fmla="*/ 11054163 w 11720818"/>
              <a:gd name="connsiteY5" fmla="*/ 6685273 h 6685273"/>
              <a:gd name="connsiteX6" fmla="*/ 666655 w 11720818"/>
              <a:gd name="connsiteY6" fmla="*/ 6685273 h 6685273"/>
              <a:gd name="connsiteX7" fmla="*/ 0 w 11720818"/>
              <a:gd name="connsiteY7" fmla="*/ 6018618 h 6685273"/>
              <a:gd name="connsiteX8" fmla="*/ 0 w 11720818"/>
              <a:gd name="connsiteY8" fmla="*/ 666655 h 6685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20818" h="6685273" fill="none" extrusionOk="0">
                <a:moveTo>
                  <a:pt x="0" y="666655"/>
                </a:moveTo>
                <a:cubicBezTo>
                  <a:pt x="2027" y="353342"/>
                  <a:pt x="312607" y="23723"/>
                  <a:pt x="666655" y="0"/>
                </a:cubicBezTo>
                <a:cubicBezTo>
                  <a:pt x="5022528" y="72427"/>
                  <a:pt x="9113615" y="61419"/>
                  <a:pt x="11054163" y="0"/>
                </a:cubicBezTo>
                <a:cubicBezTo>
                  <a:pt x="11416817" y="-38058"/>
                  <a:pt x="11675639" y="284807"/>
                  <a:pt x="11720818" y="666655"/>
                </a:cubicBezTo>
                <a:cubicBezTo>
                  <a:pt x="11821694" y="1769157"/>
                  <a:pt x="11613505" y="3509150"/>
                  <a:pt x="11720818" y="6018618"/>
                </a:cubicBezTo>
                <a:cubicBezTo>
                  <a:pt x="11734482" y="6317455"/>
                  <a:pt x="11396820" y="6656658"/>
                  <a:pt x="11054163" y="6685273"/>
                </a:cubicBezTo>
                <a:cubicBezTo>
                  <a:pt x="6047159" y="6715100"/>
                  <a:pt x="5653155" y="6605967"/>
                  <a:pt x="666655" y="6685273"/>
                </a:cubicBezTo>
                <a:cubicBezTo>
                  <a:pt x="322865" y="6682515"/>
                  <a:pt x="-10619" y="6388901"/>
                  <a:pt x="0" y="6018618"/>
                </a:cubicBezTo>
                <a:cubicBezTo>
                  <a:pt x="50037" y="3347983"/>
                  <a:pt x="770" y="2350125"/>
                  <a:pt x="0" y="666655"/>
                </a:cubicBezTo>
                <a:close/>
              </a:path>
              <a:path w="11720818" h="6685273" stroke="0" extrusionOk="0">
                <a:moveTo>
                  <a:pt x="0" y="666655"/>
                </a:moveTo>
                <a:cubicBezTo>
                  <a:pt x="70129" y="317588"/>
                  <a:pt x="321181" y="47313"/>
                  <a:pt x="666655" y="0"/>
                </a:cubicBezTo>
                <a:cubicBezTo>
                  <a:pt x="4197087" y="123000"/>
                  <a:pt x="8689733" y="-96860"/>
                  <a:pt x="11054163" y="0"/>
                </a:cubicBezTo>
                <a:cubicBezTo>
                  <a:pt x="11378686" y="-33275"/>
                  <a:pt x="11750668" y="238293"/>
                  <a:pt x="11720818" y="666655"/>
                </a:cubicBezTo>
                <a:cubicBezTo>
                  <a:pt x="11723991" y="2382026"/>
                  <a:pt x="11815085" y="5111999"/>
                  <a:pt x="11720818" y="6018618"/>
                </a:cubicBezTo>
                <a:cubicBezTo>
                  <a:pt x="11700575" y="6394135"/>
                  <a:pt x="11389704" y="6679931"/>
                  <a:pt x="11054163" y="6685273"/>
                </a:cubicBezTo>
                <a:cubicBezTo>
                  <a:pt x="5947613" y="6524566"/>
                  <a:pt x="3023957" y="6724940"/>
                  <a:pt x="666655" y="6685273"/>
                </a:cubicBezTo>
                <a:cubicBezTo>
                  <a:pt x="257400" y="6676978"/>
                  <a:pt x="-65154" y="6357284"/>
                  <a:pt x="0" y="6018618"/>
                </a:cubicBezTo>
                <a:cubicBezTo>
                  <a:pt x="32216" y="4042986"/>
                  <a:pt x="57206" y="2394231"/>
                  <a:pt x="0" y="666655"/>
                </a:cubicBezTo>
                <a:close/>
              </a:path>
            </a:pathLst>
          </a:custGeom>
          <a:solidFill>
            <a:schemeClr val="bg1">
              <a:alpha val="73000"/>
            </a:schemeClr>
          </a:solidFill>
          <a:ln w="38100">
            <a:noFill/>
            <a:prstDash val="dash"/>
            <a:extLst>
              <a:ext uri="{C807C97D-BFC1-408E-A445-0C87EB9F89A2}">
                <ask:lineSketchStyleProps xmlns:ask="http://schemas.microsoft.com/office/drawing/2018/sketchyshapes" sd="852854689">
                  <a:prstGeom prst="roundRect">
                    <a:avLst>
                      <a:gd name="adj" fmla="val 9972"/>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id="{F04CE61F-142C-F51E-F4D8-D120B94AE09A}"/>
              </a:ext>
            </a:extLst>
          </p:cNvPr>
          <p:cNvSpPr/>
          <p:nvPr/>
        </p:nvSpPr>
        <p:spPr>
          <a:xfrm>
            <a:off x="710437" y="3039624"/>
            <a:ext cx="10527405" cy="97155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Giáo</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viên</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điền</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đây</a:t>
            </a:r>
            <a:endPar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Rectangle: Rounded Corners 3">
            <a:extLst>
              <a:ext uri="{FF2B5EF4-FFF2-40B4-BE49-F238E27FC236}">
                <a16:creationId xmlns:a16="http://schemas.microsoft.com/office/drawing/2014/main" id="{F75241A7-726D-470E-42CF-5FF0886B3BA3}"/>
              </a:ext>
            </a:extLst>
          </p:cNvPr>
          <p:cNvSpPr/>
          <p:nvPr/>
        </p:nvSpPr>
        <p:spPr>
          <a:xfrm>
            <a:off x="710437" y="1801373"/>
            <a:ext cx="10527405" cy="97155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Giáo</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viên</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điền</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đây</a:t>
            </a:r>
            <a:endPar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06F2D7E6-9E58-8398-4947-68B250BC734F}"/>
              </a:ext>
            </a:extLst>
          </p:cNvPr>
          <p:cNvSpPr/>
          <p:nvPr/>
        </p:nvSpPr>
        <p:spPr>
          <a:xfrm>
            <a:off x="710437" y="5624526"/>
            <a:ext cx="10527405" cy="97155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Giáo</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viên</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điền</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đây</a:t>
            </a:r>
            <a:endPar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Rectangle: Rounded Corners 5">
            <a:extLst>
              <a:ext uri="{FF2B5EF4-FFF2-40B4-BE49-F238E27FC236}">
                <a16:creationId xmlns:a16="http://schemas.microsoft.com/office/drawing/2014/main" id="{B2C0C117-1941-1ED4-3D99-DD1E561EE6F2}"/>
              </a:ext>
            </a:extLst>
          </p:cNvPr>
          <p:cNvSpPr/>
          <p:nvPr/>
        </p:nvSpPr>
        <p:spPr>
          <a:xfrm>
            <a:off x="710437" y="4277875"/>
            <a:ext cx="10527405" cy="97155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Giáo</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viên</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điền</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đây</a:t>
            </a:r>
            <a:endParaRPr kumimoji="0" lang="en-US" sz="4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5C98FEB3-FC9B-75D4-16AB-8F6F8EB8B837}"/>
              </a:ext>
            </a:extLst>
          </p:cNvPr>
          <p:cNvGrpSpPr/>
          <p:nvPr/>
        </p:nvGrpSpPr>
        <p:grpSpPr>
          <a:xfrm>
            <a:off x="3455284" y="312255"/>
            <a:ext cx="6006768" cy="1355768"/>
            <a:chOff x="2885440" y="114256"/>
            <a:chExt cx="6421120" cy="1505753"/>
          </a:xfrm>
        </p:grpSpPr>
        <p:pic>
          <p:nvPicPr>
            <p:cNvPr id="8" name="Picture 7">
              <a:extLst>
                <a:ext uri="{FF2B5EF4-FFF2-40B4-BE49-F238E27FC236}">
                  <a16:creationId xmlns:a16="http://schemas.microsoft.com/office/drawing/2014/main" id="{E3BD1AD1-FD7D-4BDB-D87E-6533B12F150C}"/>
                </a:ext>
              </a:extLst>
            </p:cNvPr>
            <p:cNvPicPr>
              <a:picLocks noChangeAspect="1"/>
            </p:cNvPicPr>
            <p:nvPr/>
          </p:nvPicPr>
          <p:blipFill>
            <a:blip r:embed="rId7">
              <a:extLst>
                <a:ext uri="{BEBA8EAE-BF5A-486C-A8C5-ECC9F3942E4B}">
                  <a14:imgProps xmlns:a14="http://schemas.microsoft.com/office/drawing/2010/main">
                    <a14:imgLayer r:embed="rId8">
                      <a14:imgEffect>
                        <a14:saturation sat="309000"/>
                      </a14:imgEffect>
                    </a14:imgLayer>
                  </a14:imgProps>
                </a:ext>
              </a:extLst>
            </a:blip>
            <a:stretch>
              <a:fillRect/>
            </a:stretch>
          </p:blipFill>
          <p:spPr>
            <a:xfrm>
              <a:off x="2885440" y="114256"/>
              <a:ext cx="6421120" cy="1505753"/>
            </a:xfrm>
            <a:prstGeom prst="rect">
              <a:avLst/>
            </a:prstGeom>
          </p:spPr>
        </p:pic>
        <p:sp>
          <p:nvSpPr>
            <p:cNvPr id="12" name="TextBox 11">
              <a:extLst>
                <a:ext uri="{FF2B5EF4-FFF2-40B4-BE49-F238E27FC236}">
                  <a16:creationId xmlns:a16="http://schemas.microsoft.com/office/drawing/2014/main" id="{3B59B078-0C2D-AF72-A1BC-7F28E915D4CE}"/>
                </a:ext>
              </a:extLst>
            </p:cNvPr>
            <p:cNvSpPr txBox="1"/>
            <p:nvPr/>
          </p:nvSpPr>
          <p:spPr>
            <a:xfrm>
              <a:off x="4012694" y="114256"/>
              <a:ext cx="416661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err="1">
                  <a:ln w="28575">
                    <a:solidFill>
                      <a:srgbClr val="00B050"/>
                    </a:solidFill>
                    <a:prstDash val="solid"/>
                  </a:ln>
                  <a:solidFill>
                    <a:srgbClr val="FFFF66"/>
                  </a:solidFill>
                  <a:effectLst>
                    <a:outerShdw blurRad="50800" dist="38100" dir="2700000" algn="tl" rotWithShape="0">
                      <a:srgbClr val="841918">
                        <a:alpha val="40000"/>
                      </a:srgbClr>
                    </a:outerShdw>
                  </a:effectLst>
                  <a:uLnTx/>
                  <a:uFillTx/>
                  <a:latin typeface="SVN-Poky's" panose="020B0606040200020203" pitchFamily="34" charset="0"/>
                  <a:ea typeface="+mn-ea"/>
                  <a:cs typeface="+mn-cs"/>
                </a:rPr>
                <a:t>Dặn</a:t>
              </a:r>
              <a:r>
                <a:rPr kumimoji="0" lang="en-US" sz="7200" b="1" i="0" u="none" strike="noStrike" kern="1200" cap="none" spc="0" normalizeH="0" baseline="0" noProof="0" dirty="0">
                  <a:ln w="28575">
                    <a:solidFill>
                      <a:srgbClr val="00B050"/>
                    </a:solidFill>
                    <a:prstDash val="solid"/>
                  </a:ln>
                  <a:solidFill>
                    <a:srgbClr val="FFFF66"/>
                  </a:solidFill>
                  <a:effectLst>
                    <a:outerShdw blurRad="50800" dist="38100" dir="2700000" algn="tl" rotWithShape="0">
                      <a:srgbClr val="841918">
                        <a:alpha val="40000"/>
                      </a:srgbClr>
                    </a:outerShdw>
                  </a:effectLst>
                  <a:uLnTx/>
                  <a:uFillTx/>
                  <a:latin typeface="SVN-Poky's" panose="020B0606040200020203" pitchFamily="34" charset="0"/>
                  <a:ea typeface="+mn-ea"/>
                  <a:cs typeface="+mn-cs"/>
                </a:rPr>
                <a:t> </a:t>
              </a:r>
              <a:r>
                <a:rPr kumimoji="0" lang="en-US" sz="7200" b="1" i="0" u="none" strike="noStrike" kern="1200" cap="none" spc="0" normalizeH="0" baseline="0" noProof="0" dirty="0" err="1">
                  <a:ln w="28575">
                    <a:solidFill>
                      <a:srgbClr val="00B050"/>
                    </a:solidFill>
                    <a:prstDash val="solid"/>
                  </a:ln>
                  <a:solidFill>
                    <a:srgbClr val="FFFF66"/>
                  </a:solidFill>
                  <a:effectLst>
                    <a:outerShdw blurRad="50800" dist="38100" dir="2700000" algn="tl" rotWithShape="0">
                      <a:srgbClr val="841918">
                        <a:alpha val="40000"/>
                      </a:srgbClr>
                    </a:outerShdw>
                  </a:effectLst>
                  <a:uLnTx/>
                  <a:uFillTx/>
                  <a:latin typeface="SVN-Poky's" panose="020B0606040200020203" pitchFamily="34" charset="0"/>
                  <a:ea typeface="+mn-ea"/>
                  <a:cs typeface="+mn-cs"/>
                </a:rPr>
                <a:t>dò</a:t>
              </a:r>
              <a:endParaRPr kumimoji="0" lang="vi-VN" sz="7200" b="1" i="0" u="none" strike="noStrike" kern="1200" cap="none" spc="0" normalizeH="0" baseline="0" noProof="0" dirty="0">
                <a:ln w="28575">
                  <a:solidFill>
                    <a:srgbClr val="00B050"/>
                  </a:solidFill>
                  <a:prstDash val="solid"/>
                </a:ln>
                <a:solidFill>
                  <a:srgbClr val="FFFF66"/>
                </a:solidFill>
                <a:effectLst>
                  <a:outerShdw blurRad="50800" dist="38100" dir="2700000" algn="tl" rotWithShape="0">
                    <a:srgbClr val="841918">
                      <a:alpha val="40000"/>
                    </a:srgbClr>
                  </a:outerShdw>
                </a:effectLst>
                <a:uLnTx/>
                <a:uFillTx/>
                <a:latin typeface="Arial" panose="020B0604020202020204" pitchFamily="34" charset="0"/>
                <a:ea typeface="+mn-ea"/>
                <a:cs typeface="+mn-cs"/>
              </a:endParaRPr>
            </a:p>
          </p:txBody>
        </p:sp>
      </p:grpSp>
      <p:pic>
        <p:nvPicPr>
          <p:cNvPr id="17" name="Picture 2">
            <a:extLst>
              <a:ext uri="{FF2B5EF4-FFF2-40B4-BE49-F238E27FC236}">
                <a16:creationId xmlns:a16="http://schemas.microsoft.com/office/drawing/2014/main" id="{E245C3BF-68C2-7233-A0D5-6F4879D226E0}"/>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901151" y="2084825"/>
            <a:ext cx="495300" cy="4953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a:extLst>
              <a:ext uri="{FF2B5EF4-FFF2-40B4-BE49-F238E27FC236}">
                <a16:creationId xmlns:a16="http://schemas.microsoft.com/office/drawing/2014/main" id="{F400B6B2-5B41-EE43-D6D6-FE521D6A2C11}"/>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901151" y="3291852"/>
            <a:ext cx="495300" cy="4953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a:extLst>
              <a:ext uri="{FF2B5EF4-FFF2-40B4-BE49-F238E27FC236}">
                <a16:creationId xmlns:a16="http://schemas.microsoft.com/office/drawing/2014/main" id="{D2B0755E-6DFE-7440-84AB-A8C6F1777EB4}"/>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901151" y="5892753"/>
            <a:ext cx="495300" cy="4953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a:extLst>
              <a:ext uri="{FF2B5EF4-FFF2-40B4-BE49-F238E27FC236}">
                <a16:creationId xmlns:a16="http://schemas.microsoft.com/office/drawing/2014/main" id="{7EAA1B63-5C12-EA4F-8A4D-73A282A947D9}"/>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901151" y="4546102"/>
            <a:ext cx="495300" cy="495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49056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8" fill="hold" grpId="0" nodeType="afterEffect">
                                  <p:stCondLst>
                                    <p:cond delay="10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par>
                                <p:cTn id="15" presetID="22" presetClass="entr" presetSubtype="8" fill="hold" grpId="0" nodeType="withEffect">
                                  <p:stCondLst>
                                    <p:cond delay="10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22" presetClass="entr" presetSubtype="8" fill="hold" grpId="0" nodeType="withEffect">
                                  <p:stCondLst>
                                    <p:cond delay="10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par>
                                <p:cTn id="21" presetID="22" presetClass="entr" presetSubtype="8" fill="hold" grpId="0" nodeType="withEffect">
                                  <p:stCondLst>
                                    <p:cond delay="10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par>
                                <p:cTn id="24" presetID="22" presetClass="entr" presetSubtype="8" fill="hold" nodeType="withEffect">
                                  <p:stCondLst>
                                    <p:cond delay="100"/>
                                  </p:stCondLst>
                                  <p:childTnLst>
                                    <p:set>
                                      <p:cBhvr>
                                        <p:cTn id="25" dur="1" fill="hold">
                                          <p:stCondLst>
                                            <p:cond delay="0"/>
                                          </p:stCondLst>
                                        </p:cTn>
                                        <p:tgtEl>
                                          <p:spTgt spid="17"/>
                                        </p:tgtEl>
                                        <p:attrNameLst>
                                          <p:attrName>style.visibility</p:attrName>
                                        </p:attrNameLst>
                                      </p:cBhvr>
                                      <p:to>
                                        <p:strVal val="visible"/>
                                      </p:to>
                                    </p:set>
                                    <p:animEffect transition="in" filter="wipe(left)">
                                      <p:cBhvr>
                                        <p:cTn id="26" dur="500"/>
                                        <p:tgtEl>
                                          <p:spTgt spid="17"/>
                                        </p:tgtEl>
                                      </p:cBhvr>
                                    </p:animEffect>
                                  </p:childTnLst>
                                </p:cTn>
                              </p:par>
                              <p:par>
                                <p:cTn id="27" presetID="22" presetClass="entr" presetSubtype="8" fill="hold" nodeType="withEffect">
                                  <p:stCondLst>
                                    <p:cond delay="10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500"/>
                                        <p:tgtEl>
                                          <p:spTgt spid="18"/>
                                        </p:tgtEl>
                                      </p:cBhvr>
                                    </p:animEffect>
                                  </p:childTnLst>
                                </p:cTn>
                              </p:par>
                              <p:par>
                                <p:cTn id="30" presetID="22" presetClass="entr" presetSubtype="8" fill="hold" nodeType="withEffect">
                                  <p:stCondLst>
                                    <p:cond delay="10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par>
                                <p:cTn id="33" presetID="22" presetClass="entr" presetSubtype="8" fill="hold" nodeType="withEffect">
                                  <p:stCondLst>
                                    <p:cond delay="10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2F08C6C-C517-43E9-BA09-8B48F63F50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pic>
        <p:nvPicPr>
          <p:cNvPr id="8" name="图片 7">
            <a:extLst>
              <a:ext uri="{FF2B5EF4-FFF2-40B4-BE49-F238E27FC236}">
                <a16:creationId xmlns:a16="http://schemas.microsoft.com/office/drawing/2014/main" id="{A7815502-6703-4935-90CC-064F43E606B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1" t="39880" r="84776" b="45948"/>
          <a:stretch/>
        </p:blipFill>
        <p:spPr>
          <a:xfrm>
            <a:off x="0" y="-316787"/>
            <a:ext cx="1700981" cy="2407149"/>
          </a:xfrm>
          <a:prstGeom prst="rect">
            <a:avLst/>
          </a:prstGeom>
        </p:spPr>
      </p:pic>
      <p:pic>
        <p:nvPicPr>
          <p:cNvPr id="24" name="图片 23">
            <a:extLst>
              <a:ext uri="{FF2B5EF4-FFF2-40B4-BE49-F238E27FC236}">
                <a16:creationId xmlns:a16="http://schemas.microsoft.com/office/drawing/2014/main" id="{628316D4-726B-461F-B06B-94ED16EA42E3}"/>
              </a:ext>
            </a:extLst>
          </p:cNvPr>
          <p:cNvPicPr>
            <a:picLocks noChangeAspect="1"/>
          </p:cNvPicPr>
          <p:nvPr/>
        </p:nvPicPr>
        <p:blipFill>
          <a:blip r:embed="rId5">
            <a:clrChange>
              <a:clrFrom>
                <a:srgbClr val="FFFFFF"/>
              </a:clrFrom>
              <a:clrTo>
                <a:srgbClr val="FFFFFF">
                  <a:alpha val="0"/>
                </a:srgbClr>
              </a:clrTo>
            </a:clrChange>
          </a:blip>
          <a:stretch>
            <a:fillRect/>
          </a:stretch>
        </p:blipFill>
        <p:spPr>
          <a:xfrm rot="2856365">
            <a:off x="10509884" y="234287"/>
            <a:ext cx="1039875" cy="919041"/>
          </a:xfrm>
          <a:prstGeom prst="rect">
            <a:avLst/>
          </a:prstGeom>
        </p:spPr>
      </p:pic>
      <p:pic>
        <p:nvPicPr>
          <p:cNvPr id="2" name="图片 13">
            <a:extLst>
              <a:ext uri="{FF2B5EF4-FFF2-40B4-BE49-F238E27FC236}">
                <a16:creationId xmlns:a16="http://schemas.microsoft.com/office/drawing/2014/main" id="{ACC18FB9-D3C3-14BB-A945-2E10702E6904}"/>
              </a:ext>
            </a:extLst>
          </p:cNvPr>
          <p:cNvPicPr>
            <a:picLocks noChangeAspect="1"/>
          </p:cNvPicPr>
          <p:nvPr/>
        </p:nvPicPr>
        <p:blipFill>
          <a:blip r:embed="rId6"/>
          <a:stretch>
            <a:fillRect/>
          </a:stretch>
        </p:blipFill>
        <p:spPr>
          <a:xfrm>
            <a:off x="0" y="3127248"/>
            <a:ext cx="12192000" cy="3730752"/>
          </a:xfrm>
          <a:prstGeom prst="rect">
            <a:avLst/>
          </a:prstGeom>
        </p:spPr>
      </p:pic>
      <p:pic>
        <p:nvPicPr>
          <p:cNvPr id="4" name="Picture 3">
            <a:extLst>
              <a:ext uri="{FF2B5EF4-FFF2-40B4-BE49-F238E27FC236}">
                <a16:creationId xmlns:a16="http://schemas.microsoft.com/office/drawing/2014/main" id="{C7B8216E-EC39-9A4D-DF8E-39026641E3D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85429" y="1250518"/>
            <a:ext cx="8791195" cy="4133447"/>
          </a:xfrm>
          <a:prstGeom prst="rect">
            <a:avLst/>
          </a:prstGeom>
        </p:spPr>
      </p:pic>
    </p:spTree>
    <p:extLst>
      <p:ext uri="{BB962C8B-B14F-4D97-AF65-F5344CB8AC3E}">
        <p14:creationId xmlns:p14="http://schemas.microsoft.com/office/powerpoint/2010/main" val="35243050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har2imgu">
      <a:majorFont>
        <a:latin typeface="字魂107号-萌趣欢乐体" panose="020F0302020204030204"/>
        <a:ea typeface="字魂107号-萌趣欢乐体"/>
        <a:cs typeface=""/>
      </a:majorFont>
      <a:minorFont>
        <a:latin typeface="字魂107号-萌趣欢乐体" panose="020F0502020204030204"/>
        <a:ea typeface="字魂107号-萌趣欢乐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cntxdq4">
      <a:majorFont>
        <a:latin typeface="字魂59号-创粗黑"/>
        <a:ea typeface="字魂59号-创粗黑"/>
        <a:cs typeface=""/>
      </a:majorFont>
      <a:minorFont>
        <a:latin typeface="字魂59号-创粗黑"/>
        <a:ea typeface="字魂59号-创粗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思源黑体 CN Medium">
      <a:majorFont>
        <a:latin typeface="思源黑体 CN Medium"/>
        <a:ea typeface="思源黑体 CN Medium"/>
        <a:cs typeface=""/>
      </a:majorFont>
      <a:minorFont>
        <a:latin typeface="Arial"/>
        <a:ea typeface="思源黑体 CN Mediu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TotalTime>
  <Words>1076</Words>
  <Application>Microsoft Office PowerPoint</Application>
  <PresentationFormat>Widescreen</PresentationFormat>
  <Paragraphs>54</Paragraphs>
  <Slides>28</Slides>
  <Notes>9</Notes>
  <HiddenSlides>0</HiddenSlides>
  <MMClips>2</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28</vt:i4>
      </vt:variant>
    </vt:vector>
  </HeadingPairs>
  <TitlesOfParts>
    <vt:vector size="43" baseType="lpstr">
      <vt:lpstr>等线</vt:lpstr>
      <vt:lpstr>字魂107号-萌趣欢乐体</vt:lpstr>
      <vt:lpstr>字魂59号-创粗黑</vt:lpstr>
      <vt:lpstr>Arial</vt:lpstr>
      <vt:lpstr>Calibri</vt:lpstr>
      <vt:lpstr>Cambria</vt:lpstr>
      <vt:lpstr>SVN-Hole Hearted</vt:lpstr>
      <vt:lpstr>SVN-Poky's</vt:lpstr>
      <vt:lpstr>Tahoma</vt:lpstr>
      <vt:lpstr>Times New Roman</vt:lpstr>
      <vt:lpstr>Office 主题​​</vt:lpstr>
      <vt:lpstr>1_Office Theme</vt:lpstr>
      <vt:lpstr>Office Theme</vt:lpstr>
      <vt:lpstr>自定义设计方案</vt:lpstr>
      <vt:lpstr>1_Office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55</cp:revision>
  <dcterms:created xsi:type="dcterms:W3CDTF">2023-11-08T05:37:12Z</dcterms:created>
  <dcterms:modified xsi:type="dcterms:W3CDTF">2025-03-01T12:19:31Z</dcterms:modified>
</cp:coreProperties>
</file>