
<file path=[Content_Types].xml><?xml version="1.0" encoding="utf-8"?>
<Types xmlns="http://schemas.openxmlformats.org/package/2006/content-types">
  <Default Extension="gif" ContentType="image/gif"/>
  <Default Extension="jfif" ContentType="image/jpeg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2" r:id="rId4"/>
    <p:sldId id="264" r:id="rId5"/>
    <p:sldId id="307" r:id="rId6"/>
    <p:sldId id="315" r:id="rId7"/>
    <p:sldId id="316" r:id="rId8"/>
    <p:sldId id="260" r:id="rId9"/>
    <p:sldId id="298" r:id="rId10"/>
    <p:sldId id="268" r:id="rId11"/>
    <p:sldId id="308" r:id="rId12"/>
    <p:sldId id="317" r:id="rId13"/>
    <p:sldId id="318" r:id="rId14"/>
    <p:sldId id="295" r:id="rId15"/>
    <p:sldId id="309" r:id="rId16"/>
    <p:sldId id="300" r:id="rId17"/>
    <p:sldId id="319" r:id="rId18"/>
    <p:sldId id="301" r:id="rId19"/>
    <p:sldId id="320" r:id="rId20"/>
    <p:sldId id="306" r:id="rId21"/>
    <p:sldId id="30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8D192-19FA-B3FD-54D7-5BB9003AFD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05F88C-C4F4-328D-87AB-CFBFF4B2BD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5EC55E-AABC-0258-A371-761B75338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11581C-E20F-47C6-81AB-D12F03711A40}" type="datetimeFigureOut">
              <a:rPr lang="en-US" smtClean="0"/>
              <a:t>10/6/2024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1BE7B2-942A-DA45-774D-A3EEC6498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8A59AC-1DFD-52FD-0DB0-30185A868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6CFFFB-7406-4050-8FC9-8990A12FB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388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D8734-30AF-E74D-08A9-FA2B7E34F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9507A9-CC25-6531-DC5D-F5CCF4EB96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7D9519-A081-888A-F2A5-27FC21B3E1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11581C-E20F-47C6-81AB-D12F03711A40}" type="datetimeFigureOut">
              <a:rPr lang="en-US" smtClean="0"/>
              <a:t>10/6/2024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934C23-634D-7B12-9B46-79B6A4CA1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DADB81-9AF1-BB05-9269-E30A31F00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6CFFFB-7406-4050-8FC9-8990A12FB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394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83E38-8BBE-2CBE-3769-B497FB1E4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B0B9BB-8EA0-06EE-E78A-512766E278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4A5E5-A4EE-9EC9-121D-7D63292D2F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11581C-E20F-47C6-81AB-D12F03711A40}" type="datetimeFigureOut">
              <a:rPr lang="en-US" smtClean="0"/>
              <a:t>10/6/2024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1E41FA-1065-CBC0-40C0-B71291065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874932-3B4E-9EA5-21E7-266686588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6CFFFB-7406-4050-8FC9-8990A12FB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051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9B9B7-BE28-812A-A4EB-DA578FD4B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BEABF-DB87-ADEA-B662-5B7C67B20F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247250-5B87-EE5F-022D-62C1FDA3E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3DF6FC-EC73-444D-F02F-4432E4912E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11581C-E20F-47C6-81AB-D12F03711A40}" type="datetimeFigureOut">
              <a:rPr lang="en-US" smtClean="0"/>
              <a:t>10/6/2024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97599B-686B-8DD4-DDE0-F7B3B3E6B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910C65-F02B-2D87-5062-7783327B5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6CFFFB-7406-4050-8FC9-8990A12FB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178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20196-A789-F0ED-4D34-AD185E9D8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BBCF63-6270-FED1-061F-9836E7FBCB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55BCBD-EE7F-348E-0230-3BEF507030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B6095C-3235-2C4F-09C5-07C0B0167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7EAD3A-1717-5C4C-00C1-A1B1ABF43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A21D7E-C42B-EFCE-D6EA-03E84CC2B8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11581C-E20F-47C6-81AB-D12F03711A40}" type="datetimeFigureOut">
              <a:rPr lang="en-US" smtClean="0"/>
              <a:t>10/6/2024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3E656F-8064-4FBC-D89C-6983CD50E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68D052-4DAB-F1EA-0675-9B4229087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6CFFFB-7406-4050-8FC9-8990A12FB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428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169E7-101B-7A09-2931-EA41C1A63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74DB15-7567-2F19-9DA4-805C5C1DE6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11581C-E20F-47C6-81AB-D12F03711A40}" type="datetimeFigureOut">
              <a:rPr lang="en-US" smtClean="0"/>
              <a:t>10/6/2024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1E4D25-6148-18E1-38A2-79A0B7183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61E9F7-1E46-BEE4-17F2-D13D25E7C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6CFFFB-7406-4050-8FC9-8990A12FB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098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C0D99C-DDC1-3528-9F41-776ADC9FFD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11581C-E20F-47C6-81AB-D12F03711A40}" type="datetimeFigureOut">
              <a:rPr lang="en-US" smtClean="0"/>
              <a:t>10/6/2024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B7534E-FF0A-298B-6B55-2F216BD24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F37A7E-54F5-8E5A-5AE8-B01618EA4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6CFFFB-7406-4050-8FC9-8990A12FB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226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35123-31D2-4B8A-10C5-3D2015B84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6F87D-01E9-664B-7D3C-F44ED15DCD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F4662E-C3AF-212F-AF04-24B4153AD2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D826D3-C272-B1D9-018D-3D383E5AB8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11581C-E20F-47C6-81AB-D12F03711A40}" type="datetimeFigureOut">
              <a:rPr lang="en-US" smtClean="0"/>
              <a:t>10/6/2024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83C26F-93CE-FB49-6875-8018F36B3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03A06-D914-9D8F-861A-7813A8BDF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6CFFFB-7406-4050-8FC9-8990A12FB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452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9EA06-997C-E02B-532D-0001022C6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20138F-D581-C7B9-CA37-8B8DF4573D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DCD620-2D76-4F7B-7CFE-C7AE2EA560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E39216-F502-8F58-4075-89A21799CF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11581C-E20F-47C6-81AB-D12F03711A40}" type="datetimeFigureOut">
              <a:rPr lang="en-US" smtClean="0"/>
              <a:t>10/6/2024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8AB817-EC74-9C61-6AB2-810422004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BE123-C511-C357-533B-697A364F4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6CFFFB-7406-4050-8FC9-8990A12FB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51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E50AD-4475-E58D-C5CC-5439D17E5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84051A-BC5A-49CD-996B-3EA7CA8D7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AA3E4E-61C4-97BF-76F0-7E943C23AB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11581C-E20F-47C6-81AB-D12F03711A40}" type="datetimeFigureOut">
              <a:rPr lang="en-US" smtClean="0"/>
              <a:t>10/6/2024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78E6A9-3C67-FA11-0220-02FF2312A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87E4B5-2559-1EE6-923E-A5D393507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6CFFFB-7406-4050-8FC9-8990A12FB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708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4C400C-FB21-C68A-96AD-116D1B6D8F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BFBD95-E035-E492-BE72-FA7B7E5FBD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7B7A4B-8D18-2064-76D7-01710B7EB6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11581C-E20F-47C6-81AB-D12F03711A40}" type="datetimeFigureOut">
              <a:rPr lang="en-US" smtClean="0"/>
              <a:t>10/6/2024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493F0-945D-CBEF-00E0-130BCB424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F32077-2F1B-EBCA-B4CE-7F78AC081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6CFFFB-7406-4050-8FC9-8990A12FB9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668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round pink label with white text and a black background&#10;&#10;Description automatically generated">
            <a:extLst>
              <a:ext uri="{FF2B5EF4-FFF2-40B4-BE49-F238E27FC236}">
                <a16:creationId xmlns:a16="http://schemas.microsoft.com/office/drawing/2014/main" id="{3FCFB522-88B3-FFE2-7DBD-9F0AEB9A885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98982" y="74012"/>
            <a:ext cx="1559317" cy="1559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546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gi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31.png"/><Relationship Id="rId4" Type="http://schemas.openxmlformats.org/officeDocument/2006/relationships/image" Target="../media/image1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31.png"/><Relationship Id="rId10" Type="http://schemas.openxmlformats.org/officeDocument/2006/relationships/image" Target="../media/image33.gif"/><Relationship Id="rId4" Type="http://schemas.openxmlformats.org/officeDocument/2006/relationships/image" Target="../media/image13.jpg"/><Relationship Id="rId9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3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3.png"/><Relationship Id="rId12" Type="http://schemas.microsoft.com/office/2007/relationships/hdphoto" Target="../media/hdphoto2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11" Type="http://schemas.openxmlformats.org/officeDocument/2006/relationships/image" Target="../media/image39.png"/><Relationship Id="rId5" Type="http://schemas.openxmlformats.org/officeDocument/2006/relationships/image" Target="../media/image31.png"/><Relationship Id="rId10" Type="http://schemas.microsoft.com/office/2007/relationships/hdphoto" Target="../media/hdphoto4.wdp"/><Relationship Id="rId4" Type="http://schemas.openxmlformats.org/officeDocument/2006/relationships/image" Target="../media/image13.jpg"/><Relationship Id="rId9" Type="http://schemas.openxmlformats.org/officeDocument/2006/relationships/image" Target="../media/image44.png"/><Relationship Id="rId14" Type="http://schemas.openxmlformats.org/officeDocument/2006/relationships/image" Target="../media/image33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13" Type="http://schemas.openxmlformats.org/officeDocument/2006/relationships/image" Target="../media/image55.png"/><Relationship Id="rId18" Type="http://schemas.microsoft.com/office/2007/relationships/hdphoto" Target="../media/hdphoto5.wdp"/><Relationship Id="rId26" Type="http://schemas.openxmlformats.org/officeDocument/2006/relationships/image" Target="../media/image61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43.png"/><Relationship Id="rId7" Type="http://schemas.openxmlformats.org/officeDocument/2006/relationships/image" Target="../media/image49.png"/><Relationship Id="rId12" Type="http://schemas.openxmlformats.org/officeDocument/2006/relationships/image" Target="../media/image54.svg"/><Relationship Id="rId17" Type="http://schemas.openxmlformats.org/officeDocument/2006/relationships/image" Target="../media/image59.png"/><Relationship Id="rId25" Type="http://schemas.openxmlformats.org/officeDocument/2006/relationships/image" Target="../media/image32.png"/><Relationship Id="rId2" Type="http://schemas.openxmlformats.org/officeDocument/2006/relationships/audio" Target="../media/media2.mp3"/><Relationship Id="rId16" Type="http://schemas.openxmlformats.org/officeDocument/2006/relationships/image" Target="../media/image58.png"/><Relationship Id="rId20" Type="http://schemas.microsoft.com/office/2007/relationships/hdphoto" Target="../media/hdphoto6.wdp"/><Relationship Id="rId1" Type="http://schemas.microsoft.com/office/2007/relationships/media" Target="../media/media2.mp3"/><Relationship Id="rId6" Type="http://schemas.openxmlformats.org/officeDocument/2006/relationships/image" Target="../media/image48.svg"/><Relationship Id="rId11" Type="http://schemas.openxmlformats.org/officeDocument/2006/relationships/image" Target="../media/image53.png"/><Relationship Id="rId24" Type="http://schemas.microsoft.com/office/2007/relationships/hdphoto" Target="../media/hdphoto4.wdp"/><Relationship Id="rId5" Type="http://schemas.openxmlformats.org/officeDocument/2006/relationships/image" Target="../media/image47.png"/><Relationship Id="rId15" Type="http://schemas.openxmlformats.org/officeDocument/2006/relationships/image" Target="../media/image57.svg"/><Relationship Id="rId23" Type="http://schemas.openxmlformats.org/officeDocument/2006/relationships/image" Target="../media/image44.png"/><Relationship Id="rId10" Type="http://schemas.openxmlformats.org/officeDocument/2006/relationships/image" Target="../media/image52.svg"/><Relationship Id="rId19" Type="http://schemas.openxmlformats.org/officeDocument/2006/relationships/image" Target="../media/image60.png"/><Relationship Id="rId4" Type="http://schemas.openxmlformats.org/officeDocument/2006/relationships/image" Target="../media/image13.jpg"/><Relationship Id="rId9" Type="http://schemas.openxmlformats.org/officeDocument/2006/relationships/image" Target="../media/image51.png"/><Relationship Id="rId14" Type="http://schemas.openxmlformats.org/officeDocument/2006/relationships/image" Target="../media/image56.png"/><Relationship Id="rId22" Type="http://schemas.microsoft.com/office/2007/relationships/hdphoto" Target="../media/hdphoto3.wdp"/><Relationship Id="rId27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oom with a desk and a lamp&#10;&#10;Description automatically generated">
            <a:extLst>
              <a:ext uri="{FF2B5EF4-FFF2-40B4-BE49-F238E27FC236}">
                <a16:creationId xmlns:a16="http://schemas.microsoft.com/office/drawing/2014/main" id="{45D4716E-76A2-D052-D4E7-9BD5EB6BF4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" r="578"/>
          <a:stretch/>
        </p:blipFill>
        <p:spPr>
          <a:xfrm>
            <a:off x="4" y="0"/>
            <a:ext cx="12191996" cy="6857998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83923C4-28FC-9558-0DD1-E6585527E867}"/>
              </a:ext>
            </a:extLst>
          </p:cNvPr>
          <p:cNvSpPr/>
          <p:nvPr/>
        </p:nvSpPr>
        <p:spPr>
          <a:xfrm>
            <a:off x="3477763" y="314970"/>
            <a:ext cx="8465318" cy="4608721"/>
          </a:xfrm>
          <a:custGeom>
            <a:avLst/>
            <a:gdLst>
              <a:gd name="connsiteX0" fmla="*/ 0 w 8465318"/>
              <a:gd name="connsiteY0" fmla="*/ 768136 h 4608721"/>
              <a:gd name="connsiteX1" fmla="*/ 768136 w 8465318"/>
              <a:gd name="connsiteY1" fmla="*/ 0 h 4608721"/>
              <a:gd name="connsiteX2" fmla="*/ 7697182 w 8465318"/>
              <a:gd name="connsiteY2" fmla="*/ 0 h 4608721"/>
              <a:gd name="connsiteX3" fmla="*/ 8465318 w 8465318"/>
              <a:gd name="connsiteY3" fmla="*/ 768136 h 4608721"/>
              <a:gd name="connsiteX4" fmla="*/ 8465318 w 8465318"/>
              <a:gd name="connsiteY4" fmla="*/ 3840585 h 4608721"/>
              <a:gd name="connsiteX5" fmla="*/ 7697182 w 8465318"/>
              <a:gd name="connsiteY5" fmla="*/ 4608721 h 4608721"/>
              <a:gd name="connsiteX6" fmla="*/ 768136 w 8465318"/>
              <a:gd name="connsiteY6" fmla="*/ 4608721 h 4608721"/>
              <a:gd name="connsiteX7" fmla="*/ 0 w 8465318"/>
              <a:gd name="connsiteY7" fmla="*/ 3840585 h 4608721"/>
              <a:gd name="connsiteX8" fmla="*/ 0 w 8465318"/>
              <a:gd name="connsiteY8" fmla="*/ 768136 h 4608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65318" h="4608721" fill="none" extrusionOk="0">
                <a:moveTo>
                  <a:pt x="0" y="768136"/>
                </a:moveTo>
                <a:cubicBezTo>
                  <a:pt x="-51311" y="335607"/>
                  <a:pt x="364064" y="16486"/>
                  <a:pt x="768136" y="0"/>
                </a:cubicBezTo>
                <a:cubicBezTo>
                  <a:pt x="3155073" y="130954"/>
                  <a:pt x="5878183" y="43574"/>
                  <a:pt x="7697182" y="0"/>
                </a:cubicBezTo>
                <a:cubicBezTo>
                  <a:pt x="8161680" y="62026"/>
                  <a:pt x="8497301" y="383083"/>
                  <a:pt x="8465318" y="768136"/>
                </a:cubicBezTo>
                <a:cubicBezTo>
                  <a:pt x="8314879" y="1603370"/>
                  <a:pt x="8551197" y="3389970"/>
                  <a:pt x="8465318" y="3840585"/>
                </a:cubicBezTo>
                <a:cubicBezTo>
                  <a:pt x="8384042" y="4278162"/>
                  <a:pt x="8112414" y="4602513"/>
                  <a:pt x="7697182" y="4608721"/>
                </a:cubicBezTo>
                <a:cubicBezTo>
                  <a:pt x="4887636" y="4763918"/>
                  <a:pt x="3628710" y="4771741"/>
                  <a:pt x="768136" y="4608721"/>
                </a:cubicBezTo>
                <a:cubicBezTo>
                  <a:pt x="348502" y="4546558"/>
                  <a:pt x="-61390" y="4300661"/>
                  <a:pt x="0" y="3840585"/>
                </a:cubicBezTo>
                <a:cubicBezTo>
                  <a:pt x="64656" y="2562637"/>
                  <a:pt x="-17807" y="1330279"/>
                  <a:pt x="0" y="768136"/>
                </a:cubicBezTo>
                <a:close/>
              </a:path>
              <a:path w="8465318" h="4608721" stroke="0" extrusionOk="0">
                <a:moveTo>
                  <a:pt x="0" y="768136"/>
                </a:moveTo>
                <a:cubicBezTo>
                  <a:pt x="-67941" y="301999"/>
                  <a:pt x="310962" y="12365"/>
                  <a:pt x="768136" y="0"/>
                </a:cubicBezTo>
                <a:cubicBezTo>
                  <a:pt x="2036685" y="132882"/>
                  <a:pt x="6647414" y="-84951"/>
                  <a:pt x="7697182" y="0"/>
                </a:cubicBezTo>
                <a:cubicBezTo>
                  <a:pt x="8072522" y="47744"/>
                  <a:pt x="8453932" y="406838"/>
                  <a:pt x="8465318" y="768136"/>
                </a:cubicBezTo>
                <a:cubicBezTo>
                  <a:pt x="8485505" y="1309041"/>
                  <a:pt x="8617798" y="3009130"/>
                  <a:pt x="8465318" y="3840585"/>
                </a:cubicBezTo>
                <a:cubicBezTo>
                  <a:pt x="8548470" y="4274679"/>
                  <a:pt x="8124312" y="4602754"/>
                  <a:pt x="7697182" y="4608721"/>
                </a:cubicBezTo>
                <a:cubicBezTo>
                  <a:pt x="4310713" y="4696360"/>
                  <a:pt x="3734555" y="4536042"/>
                  <a:pt x="768136" y="4608721"/>
                </a:cubicBezTo>
                <a:cubicBezTo>
                  <a:pt x="343329" y="4603216"/>
                  <a:pt x="-28309" y="4304156"/>
                  <a:pt x="0" y="3840585"/>
                </a:cubicBezTo>
                <a:cubicBezTo>
                  <a:pt x="-38581" y="2403149"/>
                  <a:pt x="63341" y="1527504"/>
                  <a:pt x="0" y="768136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28575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6" name="Picture 15" descr="A cartoon of a child wearing a red and white outfit&#10;&#10;Description automatically generated">
            <a:extLst>
              <a:ext uri="{FF2B5EF4-FFF2-40B4-BE49-F238E27FC236}">
                <a16:creationId xmlns:a16="http://schemas.microsoft.com/office/drawing/2014/main" id="{DE7F278D-DE8A-99B7-48C6-4D11354785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23"/>
          <a:stretch/>
        </p:blipFill>
        <p:spPr>
          <a:xfrm flipH="1">
            <a:off x="-45075" y="1571779"/>
            <a:ext cx="4043590" cy="5095778"/>
          </a:xfrm>
          <a:prstGeom prst="rect">
            <a:avLst/>
          </a:prstGeom>
        </p:spPr>
      </p:pic>
      <p:sp>
        <p:nvSpPr>
          <p:cNvPr id="15" name="Hộp Văn bản 22">
            <a:extLst>
              <a:ext uri="{FF2B5EF4-FFF2-40B4-BE49-F238E27FC236}">
                <a16:creationId xmlns:a16="http://schemas.microsoft.com/office/drawing/2014/main" id="{ECA79BDB-5021-A095-DEA2-0A0A6C0909B6}"/>
              </a:ext>
            </a:extLst>
          </p:cNvPr>
          <p:cNvSpPr txBox="1"/>
          <p:nvPr/>
        </p:nvSpPr>
        <p:spPr>
          <a:xfrm>
            <a:off x="3477763" y="355482"/>
            <a:ext cx="8978584" cy="899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9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Thứ</a:t>
            </a:r>
            <a:r>
              <a:rPr lang="en-US" altLang="zh-CN" sz="39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  ...  Ngày ...  Tháng ...  </a:t>
            </a:r>
            <a:r>
              <a:rPr lang="en-US" altLang="zh-CN" sz="39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năm</a:t>
            </a:r>
            <a:r>
              <a:rPr lang="en-US" altLang="zh-CN" sz="39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 ...…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EE5F199-7E2E-7E39-24D4-58A34DDE3A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280" y="1255205"/>
            <a:ext cx="3944454" cy="115834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1760824-A747-7C2E-CC23-F9A4CFA6AB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1441" y="1754596"/>
            <a:ext cx="3657917" cy="8291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55A2B09-2CB4-99BF-8FA9-FC23F583EE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1637" y="2770569"/>
            <a:ext cx="10595766" cy="1438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9528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living room with a couch and a rug&#10;&#10;Description automatically generated">
            <a:extLst>
              <a:ext uri="{FF2B5EF4-FFF2-40B4-BE49-F238E27FC236}">
                <a16:creationId xmlns:a16="http://schemas.microsoft.com/office/drawing/2014/main" id="{B1549426-C775-2C1D-F84D-3AC4971D6E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16" b="634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C53DC55-D3DB-2E7B-7339-FE609D5E99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657" y="2271688"/>
            <a:ext cx="11229805" cy="203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1154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oom with a desk and a lamp&#10;&#10;Description automatically generated">
            <a:extLst>
              <a:ext uri="{FF2B5EF4-FFF2-40B4-BE49-F238E27FC236}">
                <a16:creationId xmlns:a16="http://schemas.microsoft.com/office/drawing/2014/main" id="{60FC9FD2-5E29-8873-DB0B-F005AF048A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" r="578"/>
          <a:stretch/>
        </p:blipFill>
        <p:spPr>
          <a:xfrm>
            <a:off x="4" y="0"/>
            <a:ext cx="12191996" cy="685799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3A3D447E-EA16-B75A-C8B9-163CEACA50C3}"/>
              </a:ext>
            </a:extLst>
          </p:cNvPr>
          <p:cNvGrpSpPr/>
          <p:nvPr/>
        </p:nvGrpSpPr>
        <p:grpSpPr>
          <a:xfrm>
            <a:off x="341542" y="3191076"/>
            <a:ext cx="8019738" cy="3189348"/>
            <a:chOff x="749508" y="2986094"/>
            <a:chExt cx="8180809" cy="3338372"/>
          </a:xfrm>
        </p:grpSpPr>
        <p:sp>
          <p:nvSpPr>
            <p:cNvPr id="10" name="Hình chữ nhật: Góc Tròn 6">
              <a:extLst>
                <a:ext uri="{FF2B5EF4-FFF2-40B4-BE49-F238E27FC236}">
                  <a16:creationId xmlns:a16="http://schemas.microsoft.com/office/drawing/2014/main" id="{AE59CB48-D9CB-D81B-61AB-BFC98C050433}"/>
                </a:ext>
              </a:extLst>
            </p:cNvPr>
            <p:cNvSpPr/>
            <p:nvPr/>
          </p:nvSpPr>
          <p:spPr>
            <a:xfrm>
              <a:off x="749508" y="2986094"/>
              <a:ext cx="8180809" cy="3338372"/>
            </a:xfrm>
            <a:custGeom>
              <a:avLst/>
              <a:gdLst>
                <a:gd name="connsiteX0" fmla="*/ 0 w 8180809"/>
                <a:gd name="connsiteY0" fmla="*/ 556406 h 3338372"/>
                <a:gd name="connsiteX1" fmla="*/ 556406 w 8180809"/>
                <a:gd name="connsiteY1" fmla="*/ 0 h 3338372"/>
                <a:gd name="connsiteX2" fmla="*/ 7624403 w 8180809"/>
                <a:gd name="connsiteY2" fmla="*/ 0 h 3338372"/>
                <a:gd name="connsiteX3" fmla="*/ 8180809 w 8180809"/>
                <a:gd name="connsiteY3" fmla="*/ 556406 h 3338372"/>
                <a:gd name="connsiteX4" fmla="*/ 8180809 w 8180809"/>
                <a:gd name="connsiteY4" fmla="*/ 2781966 h 3338372"/>
                <a:gd name="connsiteX5" fmla="*/ 7624403 w 8180809"/>
                <a:gd name="connsiteY5" fmla="*/ 3338372 h 3338372"/>
                <a:gd name="connsiteX6" fmla="*/ 556406 w 8180809"/>
                <a:gd name="connsiteY6" fmla="*/ 3338372 h 3338372"/>
                <a:gd name="connsiteX7" fmla="*/ 0 w 8180809"/>
                <a:gd name="connsiteY7" fmla="*/ 2781966 h 3338372"/>
                <a:gd name="connsiteX8" fmla="*/ 0 w 8180809"/>
                <a:gd name="connsiteY8" fmla="*/ 556406 h 3338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80809" h="3338372" fill="none" extrusionOk="0">
                  <a:moveTo>
                    <a:pt x="0" y="556406"/>
                  </a:moveTo>
                  <a:cubicBezTo>
                    <a:pt x="-59036" y="252782"/>
                    <a:pt x="244134" y="28264"/>
                    <a:pt x="556406" y="0"/>
                  </a:cubicBezTo>
                  <a:cubicBezTo>
                    <a:pt x="1912343" y="77600"/>
                    <a:pt x="5590156" y="-27269"/>
                    <a:pt x="7624403" y="0"/>
                  </a:cubicBezTo>
                  <a:cubicBezTo>
                    <a:pt x="7958418" y="-35248"/>
                    <a:pt x="8222055" y="261253"/>
                    <a:pt x="8180809" y="556406"/>
                  </a:cubicBezTo>
                  <a:cubicBezTo>
                    <a:pt x="8289809" y="794633"/>
                    <a:pt x="8102600" y="1708455"/>
                    <a:pt x="8180809" y="2781966"/>
                  </a:cubicBezTo>
                  <a:cubicBezTo>
                    <a:pt x="8165000" y="3083077"/>
                    <a:pt x="7896205" y="3354025"/>
                    <a:pt x="7624403" y="3338372"/>
                  </a:cubicBezTo>
                  <a:cubicBezTo>
                    <a:pt x="4768244" y="3387549"/>
                    <a:pt x="3262586" y="3215670"/>
                    <a:pt x="556406" y="3338372"/>
                  </a:cubicBezTo>
                  <a:cubicBezTo>
                    <a:pt x="244987" y="3370043"/>
                    <a:pt x="-29515" y="3114674"/>
                    <a:pt x="0" y="2781966"/>
                  </a:cubicBezTo>
                  <a:cubicBezTo>
                    <a:pt x="47022" y="2400622"/>
                    <a:pt x="104569" y="1341287"/>
                    <a:pt x="0" y="556406"/>
                  </a:cubicBezTo>
                  <a:close/>
                </a:path>
                <a:path w="8180809" h="3338372" stroke="0" extrusionOk="0">
                  <a:moveTo>
                    <a:pt x="0" y="556406"/>
                  </a:moveTo>
                  <a:cubicBezTo>
                    <a:pt x="25271" y="246222"/>
                    <a:pt x="266419" y="-1155"/>
                    <a:pt x="556406" y="0"/>
                  </a:cubicBezTo>
                  <a:cubicBezTo>
                    <a:pt x="2255282" y="-129276"/>
                    <a:pt x="6534251" y="-77778"/>
                    <a:pt x="7624403" y="0"/>
                  </a:cubicBezTo>
                  <a:cubicBezTo>
                    <a:pt x="7922417" y="-29588"/>
                    <a:pt x="8174655" y="284599"/>
                    <a:pt x="8180809" y="556406"/>
                  </a:cubicBezTo>
                  <a:cubicBezTo>
                    <a:pt x="8262408" y="1471566"/>
                    <a:pt x="8335109" y="2334915"/>
                    <a:pt x="8180809" y="2781966"/>
                  </a:cubicBezTo>
                  <a:cubicBezTo>
                    <a:pt x="8189466" y="3107519"/>
                    <a:pt x="7905223" y="3347370"/>
                    <a:pt x="7624403" y="3338372"/>
                  </a:cubicBezTo>
                  <a:cubicBezTo>
                    <a:pt x="4383029" y="3382592"/>
                    <a:pt x="1611063" y="3308990"/>
                    <a:pt x="556406" y="3338372"/>
                  </a:cubicBezTo>
                  <a:cubicBezTo>
                    <a:pt x="247081" y="3330574"/>
                    <a:pt x="-37749" y="3080537"/>
                    <a:pt x="0" y="2781966"/>
                  </a:cubicBezTo>
                  <a:cubicBezTo>
                    <a:pt x="-159954" y="2327482"/>
                    <a:pt x="22140" y="1266825"/>
                    <a:pt x="0" y="556406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rgbClr val="FE4C83"/>
              </a:solidFill>
              <a:prstDash val="dash"/>
              <a:extLst>
                <a:ext uri="{C807C97D-BFC1-408E-A445-0C87EB9F89A2}">
                  <ask:lineSketchStyleProps xmlns:ask="http://schemas.microsoft.com/office/drawing/2018/sketchyshapes" sd="2925326911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" name="Hộp Văn bản 25">
              <a:extLst>
                <a:ext uri="{FF2B5EF4-FFF2-40B4-BE49-F238E27FC236}">
                  <a16:creationId xmlns:a16="http://schemas.microsoft.com/office/drawing/2014/main" id="{67847A4F-70A5-E3F9-1D06-13953329F09B}"/>
                </a:ext>
              </a:extLst>
            </p:cNvPr>
            <p:cNvSpPr txBox="1"/>
            <p:nvPr/>
          </p:nvSpPr>
          <p:spPr>
            <a:xfrm>
              <a:off x="941146" y="3133191"/>
              <a:ext cx="7938697" cy="29960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Hãy</a:t>
              </a:r>
              <a:r>
                <a:rPr kumimoji="0" lang="en-US" sz="4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cùng</a:t>
              </a:r>
              <a:r>
                <a:rPr kumimoji="0" lang="en-US" sz="4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lắng</a:t>
              </a:r>
              <a:r>
                <a:rPr kumimoji="0" lang="en-US" sz="4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nghe</a:t>
              </a:r>
              <a:r>
                <a:rPr kumimoji="0" lang="en-US" sz="4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cô</a:t>
              </a:r>
              <a:r>
                <a:rPr kumimoji="0" lang="en-US" sz="4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giáo</a:t>
              </a:r>
              <a:r>
                <a:rPr kumimoji="0" lang="en-US" sz="4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đọc</a:t>
              </a:r>
              <a:r>
                <a:rPr kumimoji="0" lang="en-US" sz="4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câu</a:t>
              </a:r>
              <a:r>
                <a:rPr kumimoji="0" lang="en-US" sz="4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hỏi</a:t>
              </a:r>
              <a:r>
                <a:rPr kumimoji="0" lang="en-US" sz="4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, </a:t>
              </a:r>
              <a:r>
                <a:rPr kumimoji="0" lang="en-US" sz="4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các</a:t>
              </a:r>
              <a:r>
                <a:rPr kumimoji="0" lang="en-US" sz="4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bạn</a:t>
              </a:r>
              <a:r>
                <a:rPr kumimoji="0" lang="en-US" sz="4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quan</a:t>
              </a:r>
              <a:r>
                <a:rPr kumimoji="0" lang="en-US" sz="4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sát</a:t>
              </a:r>
              <a:r>
                <a:rPr kumimoji="0" lang="en-US" sz="4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đáp</a:t>
              </a:r>
              <a:r>
                <a:rPr kumimoji="0" lang="en-US" sz="4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án</a:t>
              </a:r>
              <a:r>
                <a:rPr kumimoji="0" lang="en-US" sz="4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và</a:t>
              </a:r>
              <a:r>
                <a:rPr kumimoji="0" lang="en-US" sz="4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trả</a:t>
              </a:r>
              <a:r>
                <a:rPr kumimoji="0" lang="en-US" sz="4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lời</a:t>
              </a:r>
              <a:r>
                <a:rPr kumimoji="0" lang="en-US" sz="4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bằng</a:t>
              </a:r>
              <a:r>
                <a:rPr kumimoji="0" lang="en-US" sz="4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cách</a:t>
              </a:r>
              <a:r>
                <a:rPr kumimoji="0" lang="en-US" sz="4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giơ</a:t>
              </a:r>
              <a:r>
                <a:rPr kumimoji="0" lang="en-US" sz="4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kí</a:t>
              </a:r>
              <a:r>
                <a:rPr kumimoji="0" lang="en-US" sz="4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hiệu</a:t>
              </a:r>
              <a:r>
                <a:rPr kumimoji="0" lang="en-US" sz="4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tương</a:t>
              </a:r>
              <a:r>
                <a:rPr kumimoji="0" lang="en-US" sz="4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ứng</a:t>
              </a:r>
              <a:r>
                <a:rPr kumimoji="0" lang="en-US" sz="4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với</a:t>
              </a:r>
              <a:r>
                <a:rPr kumimoji="0" lang="en-US" sz="4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đáp</a:t>
              </a:r>
              <a:r>
                <a:rPr kumimoji="0" lang="en-US" sz="4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án</a:t>
              </a:r>
              <a:r>
                <a:rPr kumimoji="0" lang="en-US" sz="4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đúng</a:t>
              </a:r>
              <a:r>
                <a:rPr kumimoji="0" lang="en-US" sz="4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US" sz="45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nhé</a:t>
              </a:r>
              <a:r>
                <a:rPr kumimoji="0" lang="en-US" sz="4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!</a:t>
              </a:r>
            </a:p>
          </p:txBody>
        </p:sp>
      </p:grpSp>
      <p:pic>
        <p:nvPicPr>
          <p:cNvPr id="15" name="Picture 14" descr="A cartoon of a child wearing a red and white outfit&#10;&#10;Description automatically generated">
            <a:extLst>
              <a:ext uri="{FF2B5EF4-FFF2-40B4-BE49-F238E27FC236}">
                <a16:creationId xmlns:a16="http://schemas.microsoft.com/office/drawing/2014/main" id="{B4E9BDD3-24F6-97F1-7814-17862364EB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23"/>
          <a:stretch/>
        </p:blipFill>
        <p:spPr>
          <a:xfrm>
            <a:off x="8502220" y="1783989"/>
            <a:ext cx="3891958" cy="490468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B9B5023-FCB5-639B-62DF-169DEFFDC2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" y="203405"/>
            <a:ext cx="12192000" cy="218398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316C836-22EE-182A-B846-52C98CBCD6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8397" y="1951691"/>
            <a:ext cx="4133446" cy="102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7428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oom with a desk and a lamp&#10;&#10;Description automatically generated">
            <a:extLst>
              <a:ext uri="{FF2B5EF4-FFF2-40B4-BE49-F238E27FC236}">
                <a16:creationId xmlns:a16="http://schemas.microsoft.com/office/drawing/2014/main" id="{65C0E5EE-8A95-2CC6-F385-9AA096678E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" r="578"/>
          <a:stretch/>
        </p:blipFill>
        <p:spPr>
          <a:xfrm>
            <a:off x="4" y="0"/>
            <a:ext cx="12191996" cy="685799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2F91455D-641C-6827-CCC6-4ED414C6077C}"/>
              </a:ext>
            </a:extLst>
          </p:cNvPr>
          <p:cNvGrpSpPr/>
          <p:nvPr/>
        </p:nvGrpSpPr>
        <p:grpSpPr>
          <a:xfrm>
            <a:off x="310354" y="733121"/>
            <a:ext cx="11571292" cy="5391755"/>
            <a:chOff x="310354" y="733121"/>
            <a:chExt cx="11571292" cy="5391755"/>
          </a:xfrm>
        </p:grpSpPr>
        <p:sp>
          <p:nvSpPr>
            <p:cNvPr id="6" name="Hình chữ nhật: Góc Tròn 6">
              <a:extLst>
                <a:ext uri="{FF2B5EF4-FFF2-40B4-BE49-F238E27FC236}">
                  <a16:creationId xmlns:a16="http://schemas.microsoft.com/office/drawing/2014/main" id="{C41CE7D5-2A2E-0BE2-0B6B-399ED3E7698A}"/>
                </a:ext>
              </a:extLst>
            </p:cNvPr>
            <p:cNvSpPr/>
            <p:nvPr/>
          </p:nvSpPr>
          <p:spPr>
            <a:xfrm>
              <a:off x="310354" y="733121"/>
              <a:ext cx="11571292" cy="5391755"/>
            </a:xfrm>
            <a:custGeom>
              <a:avLst/>
              <a:gdLst>
                <a:gd name="connsiteX0" fmla="*/ 0 w 11571292"/>
                <a:gd name="connsiteY0" fmla="*/ 898644 h 5391755"/>
                <a:gd name="connsiteX1" fmla="*/ 898644 w 11571292"/>
                <a:gd name="connsiteY1" fmla="*/ 0 h 5391755"/>
                <a:gd name="connsiteX2" fmla="*/ 10672648 w 11571292"/>
                <a:gd name="connsiteY2" fmla="*/ 0 h 5391755"/>
                <a:gd name="connsiteX3" fmla="*/ 11571292 w 11571292"/>
                <a:gd name="connsiteY3" fmla="*/ 898644 h 5391755"/>
                <a:gd name="connsiteX4" fmla="*/ 11571292 w 11571292"/>
                <a:gd name="connsiteY4" fmla="*/ 4493111 h 5391755"/>
                <a:gd name="connsiteX5" fmla="*/ 10672648 w 11571292"/>
                <a:gd name="connsiteY5" fmla="*/ 5391755 h 5391755"/>
                <a:gd name="connsiteX6" fmla="*/ 898644 w 11571292"/>
                <a:gd name="connsiteY6" fmla="*/ 5391755 h 5391755"/>
                <a:gd name="connsiteX7" fmla="*/ 0 w 11571292"/>
                <a:gd name="connsiteY7" fmla="*/ 4493111 h 5391755"/>
                <a:gd name="connsiteX8" fmla="*/ 0 w 11571292"/>
                <a:gd name="connsiteY8" fmla="*/ 898644 h 5391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71292" h="5391755" fill="none" extrusionOk="0">
                  <a:moveTo>
                    <a:pt x="0" y="898644"/>
                  </a:moveTo>
                  <a:cubicBezTo>
                    <a:pt x="-98262" y="408447"/>
                    <a:pt x="394504" y="44476"/>
                    <a:pt x="898644" y="0"/>
                  </a:cubicBezTo>
                  <a:cubicBezTo>
                    <a:pt x="4033283" y="77600"/>
                    <a:pt x="6785858" y="-27269"/>
                    <a:pt x="10672648" y="0"/>
                  </a:cubicBezTo>
                  <a:cubicBezTo>
                    <a:pt x="11212378" y="-57282"/>
                    <a:pt x="11613769" y="414842"/>
                    <a:pt x="11571292" y="898644"/>
                  </a:cubicBezTo>
                  <a:cubicBezTo>
                    <a:pt x="11680292" y="2032242"/>
                    <a:pt x="11493083" y="3225702"/>
                    <a:pt x="11571292" y="4493111"/>
                  </a:cubicBezTo>
                  <a:cubicBezTo>
                    <a:pt x="11482309" y="4954609"/>
                    <a:pt x="11100118" y="5422114"/>
                    <a:pt x="10672648" y="5391755"/>
                  </a:cubicBezTo>
                  <a:cubicBezTo>
                    <a:pt x="6215410" y="5440932"/>
                    <a:pt x="4809741" y="5269053"/>
                    <a:pt x="898644" y="5391755"/>
                  </a:cubicBezTo>
                  <a:cubicBezTo>
                    <a:pt x="398976" y="5417565"/>
                    <a:pt x="-56996" y="5038492"/>
                    <a:pt x="0" y="4493111"/>
                  </a:cubicBezTo>
                  <a:cubicBezTo>
                    <a:pt x="47022" y="3249337"/>
                    <a:pt x="104569" y="1330179"/>
                    <a:pt x="0" y="898644"/>
                  </a:cubicBezTo>
                  <a:close/>
                </a:path>
                <a:path w="11571292" h="5391755" stroke="0" extrusionOk="0">
                  <a:moveTo>
                    <a:pt x="0" y="898644"/>
                  </a:moveTo>
                  <a:cubicBezTo>
                    <a:pt x="86394" y="392462"/>
                    <a:pt x="486411" y="-5610"/>
                    <a:pt x="898644" y="0"/>
                  </a:cubicBezTo>
                  <a:cubicBezTo>
                    <a:pt x="4074764" y="-129276"/>
                    <a:pt x="6762307" y="-77778"/>
                    <a:pt x="10672648" y="0"/>
                  </a:cubicBezTo>
                  <a:cubicBezTo>
                    <a:pt x="11158251" y="-34125"/>
                    <a:pt x="11557341" y="482781"/>
                    <a:pt x="11571292" y="898644"/>
                  </a:cubicBezTo>
                  <a:cubicBezTo>
                    <a:pt x="11652891" y="1999778"/>
                    <a:pt x="11725592" y="3682729"/>
                    <a:pt x="11571292" y="4493111"/>
                  </a:cubicBezTo>
                  <a:cubicBezTo>
                    <a:pt x="11594602" y="5038577"/>
                    <a:pt x="11089367" y="5418804"/>
                    <a:pt x="10672648" y="5391755"/>
                  </a:cubicBezTo>
                  <a:cubicBezTo>
                    <a:pt x="9284563" y="5435975"/>
                    <a:pt x="4284926" y="5362373"/>
                    <a:pt x="898644" y="5391755"/>
                  </a:cubicBezTo>
                  <a:cubicBezTo>
                    <a:pt x="377466" y="5296196"/>
                    <a:pt x="-79641" y="4971011"/>
                    <a:pt x="0" y="4493111"/>
                  </a:cubicBezTo>
                  <a:cubicBezTo>
                    <a:pt x="-159954" y="3971727"/>
                    <a:pt x="22140" y="1532504"/>
                    <a:pt x="0" y="898644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accent5">
                  <a:lumMod val="50000"/>
                </a:schemeClr>
              </a:solidFill>
              <a:prstDash val="dash"/>
              <a:extLst>
                <a:ext uri="{C807C97D-BFC1-408E-A445-0C87EB9F89A2}">
                  <ask:lineSketchStyleProps xmlns:ask="http://schemas.microsoft.com/office/drawing/2018/sketchyshapes" sd="2925326911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Hộp Văn bản 25">
              <a:extLst>
                <a:ext uri="{FF2B5EF4-FFF2-40B4-BE49-F238E27FC236}">
                  <a16:creationId xmlns:a16="http://schemas.microsoft.com/office/drawing/2014/main" id="{EA4577DF-7CC4-C57F-5CE1-2F1E8DEE4F20}"/>
                </a:ext>
              </a:extLst>
            </p:cNvPr>
            <p:cNvSpPr txBox="1"/>
            <p:nvPr/>
          </p:nvSpPr>
          <p:spPr>
            <a:xfrm>
              <a:off x="1049570" y="1016145"/>
              <a:ext cx="10454090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5400" b="1" dirty="0" err="1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Câu</a:t>
              </a:r>
              <a:r>
                <a:rPr lang="en-US" sz="5400" b="1" dirty="0"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1: 634 cm = ? m</a:t>
              </a:r>
              <a:endParaRPr kumimoji="0" lang="en-US" sz="1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endParaRPr>
            </a:p>
          </p:txBody>
        </p:sp>
      </p:grp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5B91524-61B8-CE8E-F4A7-5908EF54C359}"/>
              </a:ext>
            </a:extLst>
          </p:cNvPr>
          <p:cNvSpPr/>
          <p:nvPr/>
        </p:nvSpPr>
        <p:spPr>
          <a:xfrm>
            <a:off x="4196080" y="2601264"/>
            <a:ext cx="3933885" cy="1122998"/>
          </a:xfrm>
          <a:prstGeom prst="roundRect">
            <a:avLst/>
          </a:prstGeom>
          <a:solidFill>
            <a:srgbClr val="FDF4B5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Đáp</a:t>
            </a:r>
            <a:r>
              <a:rPr lang="en-US" sz="4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án</a:t>
            </a:r>
            <a:r>
              <a:rPr lang="en-US" sz="4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6,34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218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room with a desk and a lamp&#10;&#10;Description automatically generated">
            <a:extLst>
              <a:ext uri="{FF2B5EF4-FFF2-40B4-BE49-F238E27FC236}">
                <a16:creationId xmlns:a16="http://schemas.microsoft.com/office/drawing/2014/main" id="{3697C593-2A3A-673D-3705-EDC6CC065D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" r="578"/>
          <a:stretch/>
        </p:blipFill>
        <p:spPr>
          <a:xfrm>
            <a:off x="4" y="0"/>
            <a:ext cx="12191996" cy="685799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C081B37F-31BB-8273-C981-9653FFF4AD75}"/>
              </a:ext>
            </a:extLst>
          </p:cNvPr>
          <p:cNvGrpSpPr/>
          <p:nvPr/>
        </p:nvGrpSpPr>
        <p:grpSpPr>
          <a:xfrm>
            <a:off x="310354" y="733121"/>
            <a:ext cx="11571292" cy="5391755"/>
            <a:chOff x="310354" y="733121"/>
            <a:chExt cx="11571292" cy="5391755"/>
          </a:xfrm>
        </p:grpSpPr>
        <p:sp>
          <p:nvSpPr>
            <p:cNvPr id="10" name="Hình chữ nhật: Góc Tròn 6">
              <a:extLst>
                <a:ext uri="{FF2B5EF4-FFF2-40B4-BE49-F238E27FC236}">
                  <a16:creationId xmlns:a16="http://schemas.microsoft.com/office/drawing/2014/main" id="{865CFACD-0F6E-A289-8708-4DB7761AF7E4}"/>
                </a:ext>
              </a:extLst>
            </p:cNvPr>
            <p:cNvSpPr/>
            <p:nvPr/>
          </p:nvSpPr>
          <p:spPr>
            <a:xfrm>
              <a:off x="310354" y="733121"/>
              <a:ext cx="11571292" cy="5391755"/>
            </a:xfrm>
            <a:custGeom>
              <a:avLst/>
              <a:gdLst>
                <a:gd name="connsiteX0" fmla="*/ 0 w 11571292"/>
                <a:gd name="connsiteY0" fmla="*/ 898644 h 5391755"/>
                <a:gd name="connsiteX1" fmla="*/ 898644 w 11571292"/>
                <a:gd name="connsiteY1" fmla="*/ 0 h 5391755"/>
                <a:gd name="connsiteX2" fmla="*/ 10672648 w 11571292"/>
                <a:gd name="connsiteY2" fmla="*/ 0 h 5391755"/>
                <a:gd name="connsiteX3" fmla="*/ 11571292 w 11571292"/>
                <a:gd name="connsiteY3" fmla="*/ 898644 h 5391755"/>
                <a:gd name="connsiteX4" fmla="*/ 11571292 w 11571292"/>
                <a:gd name="connsiteY4" fmla="*/ 4493111 h 5391755"/>
                <a:gd name="connsiteX5" fmla="*/ 10672648 w 11571292"/>
                <a:gd name="connsiteY5" fmla="*/ 5391755 h 5391755"/>
                <a:gd name="connsiteX6" fmla="*/ 898644 w 11571292"/>
                <a:gd name="connsiteY6" fmla="*/ 5391755 h 5391755"/>
                <a:gd name="connsiteX7" fmla="*/ 0 w 11571292"/>
                <a:gd name="connsiteY7" fmla="*/ 4493111 h 5391755"/>
                <a:gd name="connsiteX8" fmla="*/ 0 w 11571292"/>
                <a:gd name="connsiteY8" fmla="*/ 898644 h 5391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71292" h="5391755" fill="none" extrusionOk="0">
                  <a:moveTo>
                    <a:pt x="0" y="898644"/>
                  </a:moveTo>
                  <a:cubicBezTo>
                    <a:pt x="-98262" y="408447"/>
                    <a:pt x="394504" y="44476"/>
                    <a:pt x="898644" y="0"/>
                  </a:cubicBezTo>
                  <a:cubicBezTo>
                    <a:pt x="4033283" y="77600"/>
                    <a:pt x="6785858" y="-27269"/>
                    <a:pt x="10672648" y="0"/>
                  </a:cubicBezTo>
                  <a:cubicBezTo>
                    <a:pt x="11212378" y="-57282"/>
                    <a:pt x="11613769" y="414842"/>
                    <a:pt x="11571292" y="898644"/>
                  </a:cubicBezTo>
                  <a:cubicBezTo>
                    <a:pt x="11680292" y="2032242"/>
                    <a:pt x="11493083" y="3225702"/>
                    <a:pt x="11571292" y="4493111"/>
                  </a:cubicBezTo>
                  <a:cubicBezTo>
                    <a:pt x="11482309" y="4954609"/>
                    <a:pt x="11100118" y="5422114"/>
                    <a:pt x="10672648" y="5391755"/>
                  </a:cubicBezTo>
                  <a:cubicBezTo>
                    <a:pt x="6215410" y="5440932"/>
                    <a:pt x="4809741" y="5269053"/>
                    <a:pt x="898644" y="5391755"/>
                  </a:cubicBezTo>
                  <a:cubicBezTo>
                    <a:pt x="398976" y="5417565"/>
                    <a:pt x="-56996" y="5038492"/>
                    <a:pt x="0" y="4493111"/>
                  </a:cubicBezTo>
                  <a:cubicBezTo>
                    <a:pt x="47022" y="3249337"/>
                    <a:pt x="104569" y="1330179"/>
                    <a:pt x="0" y="898644"/>
                  </a:cubicBezTo>
                  <a:close/>
                </a:path>
                <a:path w="11571292" h="5391755" stroke="0" extrusionOk="0">
                  <a:moveTo>
                    <a:pt x="0" y="898644"/>
                  </a:moveTo>
                  <a:cubicBezTo>
                    <a:pt x="86394" y="392462"/>
                    <a:pt x="486411" y="-5610"/>
                    <a:pt x="898644" y="0"/>
                  </a:cubicBezTo>
                  <a:cubicBezTo>
                    <a:pt x="4074764" y="-129276"/>
                    <a:pt x="6762307" y="-77778"/>
                    <a:pt x="10672648" y="0"/>
                  </a:cubicBezTo>
                  <a:cubicBezTo>
                    <a:pt x="11158251" y="-34125"/>
                    <a:pt x="11557341" y="482781"/>
                    <a:pt x="11571292" y="898644"/>
                  </a:cubicBezTo>
                  <a:cubicBezTo>
                    <a:pt x="11652891" y="1999778"/>
                    <a:pt x="11725592" y="3682729"/>
                    <a:pt x="11571292" y="4493111"/>
                  </a:cubicBezTo>
                  <a:cubicBezTo>
                    <a:pt x="11594602" y="5038577"/>
                    <a:pt x="11089367" y="5418804"/>
                    <a:pt x="10672648" y="5391755"/>
                  </a:cubicBezTo>
                  <a:cubicBezTo>
                    <a:pt x="9284563" y="5435975"/>
                    <a:pt x="4284926" y="5362373"/>
                    <a:pt x="898644" y="5391755"/>
                  </a:cubicBezTo>
                  <a:cubicBezTo>
                    <a:pt x="377466" y="5296196"/>
                    <a:pt x="-79641" y="4971011"/>
                    <a:pt x="0" y="4493111"/>
                  </a:cubicBezTo>
                  <a:cubicBezTo>
                    <a:pt x="-159954" y="3971727"/>
                    <a:pt x="22140" y="1532504"/>
                    <a:pt x="0" y="898644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accent5">
                  <a:lumMod val="50000"/>
                </a:schemeClr>
              </a:solidFill>
              <a:prstDash val="dash"/>
              <a:extLst>
                <a:ext uri="{C807C97D-BFC1-408E-A445-0C87EB9F89A2}">
                  <ask:lineSketchStyleProps xmlns:ask="http://schemas.microsoft.com/office/drawing/2018/sketchyshapes" sd="2925326911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" name="Hộp Văn bản 25">
                  <a:extLst>
                    <a:ext uri="{FF2B5EF4-FFF2-40B4-BE49-F238E27FC236}">
                      <a16:creationId xmlns:a16="http://schemas.microsoft.com/office/drawing/2014/main" id="{49666325-C83D-54A0-BC9A-AFDB6F6EBBC7}"/>
                    </a:ext>
                  </a:extLst>
                </p:cNvPr>
                <p:cNvSpPr txBox="1"/>
                <p:nvPr/>
              </p:nvSpPr>
              <p:spPr>
                <a:xfrm>
                  <a:off x="1049570" y="1016145"/>
                  <a:ext cx="10454090" cy="134100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US" sz="5400" b="1" dirty="0" err="1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Câu</a:t>
                  </a:r>
                  <a:r>
                    <a:rPr lang="en-US" sz="5400" b="1" dirty="0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2: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5400" b="1" i="1" smtClean="0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5400" b="1" i="1" smtClean="0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sz="5400" b="1" i="1" smtClean="0">
                              <a:effectLst/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a14:m>
                  <a:r>
                    <a:rPr lang="en-US" sz="5400" b="1" dirty="0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en-US" sz="5400" b="1" dirty="0" err="1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giờ</a:t>
                  </a:r>
                  <a:r>
                    <a:rPr lang="en-US" sz="5400" b="1" dirty="0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 = ? </a:t>
                  </a:r>
                  <a:r>
                    <a:rPr lang="en-US" sz="5400" b="1" dirty="0" err="1"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phút</a:t>
                  </a:r>
                  <a:endParaRPr kumimoji="0" lang="en-US" sz="13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Calibri" panose="020F0502020204030204" pitchFamily="34" charset="0"/>
                  </a:endParaRPr>
                </a:p>
              </p:txBody>
            </p:sp>
          </mc:Choice>
          <mc:Fallback>
            <p:sp>
              <p:nvSpPr>
                <p:cNvPr id="11" name="Hộp Văn bản 25">
                  <a:extLst>
                    <a:ext uri="{FF2B5EF4-FFF2-40B4-BE49-F238E27FC236}">
                      <a16:creationId xmlns:a16="http://schemas.microsoft.com/office/drawing/2014/main" id="{49666325-C83D-54A0-BC9A-AFDB6F6EBBC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9570" y="1016145"/>
                  <a:ext cx="10454090" cy="1341008"/>
                </a:xfrm>
                <a:prstGeom prst="rect">
                  <a:avLst/>
                </a:prstGeom>
                <a:blipFill>
                  <a:blip r:embed="rId4"/>
                  <a:stretch>
                    <a:fillRect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6B8DD36-013A-B77E-FC1D-60DFD4D3E9C2}"/>
              </a:ext>
            </a:extLst>
          </p:cNvPr>
          <p:cNvSpPr/>
          <p:nvPr/>
        </p:nvSpPr>
        <p:spPr>
          <a:xfrm>
            <a:off x="3850640" y="2601264"/>
            <a:ext cx="4958080" cy="1122998"/>
          </a:xfrm>
          <a:prstGeom prst="roundRect">
            <a:avLst/>
          </a:prstGeom>
          <a:solidFill>
            <a:srgbClr val="FDF4B5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Đáp</a:t>
            </a:r>
            <a:r>
              <a:rPr lang="en-US" sz="4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án</a:t>
            </a:r>
            <a:r>
              <a:rPr lang="en-US" sz="4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50 </a:t>
            </a:r>
            <a:r>
              <a:rPr lang="en-US" sz="4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phút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4927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room with a desk and a lamp&#10;&#10;Description automatically generated">
            <a:extLst>
              <a:ext uri="{FF2B5EF4-FFF2-40B4-BE49-F238E27FC236}">
                <a16:creationId xmlns:a16="http://schemas.microsoft.com/office/drawing/2014/main" id="{3697C593-2A3A-673D-3705-EDC6CC065D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" r="578"/>
          <a:stretch/>
        </p:blipFill>
        <p:spPr>
          <a:xfrm>
            <a:off x="4" y="0"/>
            <a:ext cx="12191996" cy="685799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C081B37F-31BB-8273-C981-9653FFF4AD75}"/>
              </a:ext>
            </a:extLst>
          </p:cNvPr>
          <p:cNvGrpSpPr/>
          <p:nvPr/>
        </p:nvGrpSpPr>
        <p:grpSpPr>
          <a:xfrm>
            <a:off x="310354" y="733121"/>
            <a:ext cx="11571292" cy="5391755"/>
            <a:chOff x="310354" y="733121"/>
            <a:chExt cx="11571292" cy="5391755"/>
          </a:xfrm>
        </p:grpSpPr>
        <p:sp>
          <p:nvSpPr>
            <p:cNvPr id="10" name="Hình chữ nhật: Góc Tròn 6">
              <a:extLst>
                <a:ext uri="{FF2B5EF4-FFF2-40B4-BE49-F238E27FC236}">
                  <a16:creationId xmlns:a16="http://schemas.microsoft.com/office/drawing/2014/main" id="{865CFACD-0F6E-A289-8708-4DB7761AF7E4}"/>
                </a:ext>
              </a:extLst>
            </p:cNvPr>
            <p:cNvSpPr/>
            <p:nvPr/>
          </p:nvSpPr>
          <p:spPr>
            <a:xfrm>
              <a:off x="310354" y="733121"/>
              <a:ext cx="11571292" cy="5391755"/>
            </a:xfrm>
            <a:custGeom>
              <a:avLst/>
              <a:gdLst>
                <a:gd name="connsiteX0" fmla="*/ 0 w 11571292"/>
                <a:gd name="connsiteY0" fmla="*/ 898644 h 5391755"/>
                <a:gd name="connsiteX1" fmla="*/ 898644 w 11571292"/>
                <a:gd name="connsiteY1" fmla="*/ 0 h 5391755"/>
                <a:gd name="connsiteX2" fmla="*/ 10672648 w 11571292"/>
                <a:gd name="connsiteY2" fmla="*/ 0 h 5391755"/>
                <a:gd name="connsiteX3" fmla="*/ 11571292 w 11571292"/>
                <a:gd name="connsiteY3" fmla="*/ 898644 h 5391755"/>
                <a:gd name="connsiteX4" fmla="*/ 11571292 w 11571292"/>
                <a:gd name="connsiteY4" fmla="*/ 4493111 h 5391755"/>
                <a:gd name="connsiteX5" fmla="*/ 10672648 w 11571292"/>
                <a:gd name="connsiteY5" fmla="*/ 5391755 h 5391755"/>
                <a:gd name="connsiteX6" fmla="*/ 898644 w 11571292"/>
                <a:gd name="connsiteY6" fmla="*/ 5391755 h 5391755"/>
                <a:gd name="connsiteX7" fmla="*/ 0 w 11571292"/>
                <a:gd name="connsiteY7" fmla="*/ 4493111 h 5391755"/>
                <a:gd name="connsiteX8" fmla="*/ 0 w 11571292"/>
                <a:gd name="connsiteY8" fmla="*/ 898644 h 5391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71292" h="5391755" fill="none" extrusionOk="0">
                  <a:moveTo>
                    <a:pt x="0" y="898644"/>
                  </a:moveTo>
                  <a:cubicBezTo>
                    <a:pt x="-98262" y="408447"/>
                    <a:pt x="394504" y="44476"/>
                    <a:pt x="898644" y="0"/>
                  </a:cubicBezTo>
                  <a:cubicBezTo>
                    <a:pt x="4033283" y="77600"/>
                    <a:pt x="6785858" y="-27269"/>
                    <a:pt x="10672648" y="0"/>
                  </a:cubicBezTo>
                  <a:cubicBezTo>
                    <a:pt x="11212378" y="-57282"/>
                    <a:pt x="11613769" y="414842"/>
                    <a:pt x="11571292" y="898644"/>
                  </a:cubicBezTo>
                  <a:cubicBezTo>
                    <a:pt x="11680292" y="2032242"/>
                    <a:pt x="11493083" y="3225702"/>
                    <a:pt x="11571292" y="4493111"/>
                  </a:cubicBezTo>
                  <a:cubicBezTo>
                    <a:pt x="11482309" y="4954609"/>
                    <a:pt x="11100118" y="5422114"/>
                    <a:pt x="10672648" y="5391755"/>
                  </a:cubicBezTo>
                  <a:cubicBezTo>
                    <a:pt x="6215410" y="5440932"/>
                    <a:pt x="4809741" y="5269053"/>
                    <a:pt x="898644" y="5391755"/>
                  </a:cubicBezTo>
                  <a:cubicBezTo>
                    <a:pt x="398976" y="5417565"/>
                    <a:pt x="-56996" y="5038492"/>
                    <a:pt x="0" y="4493111"/>
                  </a:cubicBezTo>
                  <a:cubicBezTo>
                    <a:pt x="47022" y="3249337"/>
                    <a:pt x="104569" y="1330179"/>
                    <a:pt x="0" y="898644"/>
                  </a:cubicBezTo>
                  <a:close/>
                </a:path>
                <a:path w="11571292" h="5391755" stroke="0" extrusionOk="0">
                  <a:moveTo>
                    <a:pt x="0" y="898644"/>
                  </a:moveTo>
                  <a:cubicBezTo>
                    <a:pt x="86394" y="392462"/>
                    <a:pt x="486411" y="-5610"/>
                    <a:pt x="898644" y="0"/>
                  </a:cubicBezTo>
                  <a:cubicBezTo>
                    <a:pt x="4074764" y="-129276"/>
                    <a:pt x="6762307" y="-77778"/>
                    <a:pt x="10672648" y="0"/>
                  </a:cubicBezTo>
                  <a:cubicBezTo>
                    <a:pt x="11158251" y="-34125"/>
                    <a:pt x="11557341" y="482781"/>
                    <a:pt x="11571292" y="898644"/>
                  </a:cubicBezTo>
                  <a:cubicBezTo>
                    <a:pt x="11652891" y="1999778"/>
                    <a:pt x="11725592" y="3682729"/>
                    <a:pt x="11571292" y="4493111"/>
                  </a:cubicBezTo>
                  <a:cubicBezTo>
                    <a:pt x="11594602" y="5038577"/>
                    <a:pt x="11089367" y="5418804"/>
                    <a:pt x="10672648" y="5391755"/>
                  </a:cubicBezTo>
                  <a:cubicBezTo>
                    <a:pt x="9284563" y="5435975"/>
                    <a:pt x="4284926" y="5362373"/>
                    <a:pt x="898644" y="5391755"/>
                  </a:cubicBezTo>
                  <a:cubicBezTo>
                    <a:pt x="377466" y="5296196"/>
                    <a:pt x="-79641" y="4971011"/>
                    <a:pt x="0" y="4493111"/>
                  </a:cubicBezTo>
                  <a:cubicBezTo>
                    <a:pt x="-159954" y="3971727"/>
                    <a:pt x="22140" y="1532504"/>
                    <a:pt x="0" y="898644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accent5">
                  <a:lumMod val="50000"/>
                </a:schemeClr>
              </a:solidFill>
              <a:prstDash val="dash"/>
              <a:extLst>
                <a:ext uri="{C807C97D-BFC1-408E-A445-0C87EB9F89A2}">
                  <ask:lineSketchStyleProps xmlns:ask="http://schemas.microsoft.com/office/drawing/2018/sketchyshapes" sd="2925326911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" name="Hộp Văn bản 25">
              <a:extLst>
                <a:ext uri="{FF2B5EF4-FFF2-40B4-BE49-F238E27FC236}">
                  <a16:creationId xmlns:a16="http://schemas.microsoft.com/office/drawing/2014/main" id="{49666325-C83D-54A0-BC9A-AFDB6F6EBBC7}"/>
                </a:ext>
              </a:extLst>
            </p:cNvPr>
            <p:cNvSpPr txBox="1"/>
            <p:nvPr/>
          </p:nvSpPr>
          <p:spPr>
            <a:xfrm>
              <a:off x="1049570" y="1016145"/>
              <a:ext cx="10454090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/>
              <a:r>
                <a:rPr lang="pt-BR" sz="5400" b="1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Câu 3: 550 m = ? km</a:t>
              </a:r>
              <a:endParaRPr kumimoji="0" lang="en-US" sz="1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endParaRPr>
            </a:p>
          </p:txBody>
        </p:sp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6B8DD36-013A-B77E-FC1D-60DFD4D3E9C2}"/>
              </a:ext>
            </a:extLst>
          </p:cNvPr>
          <p:cNvSpPr/>
          <p:nvPr/>
        </p:nvSpPr>
        <p:spPr>
          <a:xfrm>
            <a:off x="3850640" y="2601264"/>
            <a:ext cx="4958080" cy="1122998"/>
          </a:xfrm>
          <a:prstGeom prst="roundRect">
            <a:avLst/>
          </a:prstGeom>
          <a:solidFill>
            <a:srgbClr val="FDF4B5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Đáp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án</a:t>
            </a:r>
            <a:r>
              <a:rPr lang="en-US" sz="4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0,55 km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64097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room with a desk and a lamp&#10;&#10;Description automatically generated">
            <a:extLst>
              <a:ext uri="{FF2B5EF4-FFF2-40B4-BE49-F238E27FC236}">
                <a16:creationId xmlns:a16="http://schemas.microsoft.com/office/drawing/2014/main" id="{3697C593-2A3A-673D-3705-EDC6CC065D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" r="578"/>
          <a:stretch/>
        </p:blipFill>
        <p:spPr>
          <a:xfrm>
            <a:off x="4" y="0"/>
            <a:ext cx="12191996" cy="685799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C081B37F-31BB-8273-C981-9653FFF4AD75}"/>
              </a:ext>
            </a:extLst>
          </p:cNvPr>
          <p:cNvGrpSpPr/>
          <p:nvPr/>
        </p:nvGrpSpPr>
        <p:grpSpPr>
          <a:xfrm>
            <a:off x="310354" y="733121"/>
            <a:ext cx="11571292" cy="5391755"/>
            <a:chOff x="310354" y="733121"/>
            <a:chExt cx="11571292" cy="5391755"/>
          </a:xfrm>
        </p:grpSpPr>
        <p:sp>
          <p:nvSpPr>
            <p:cNvPr id="10" name="Hình chữ nhật: Góc Tròn 6">
              <a:extLst>
                <a:ext uri="{FF2B5EF4-FFF2-40B4-BE49-F238E27FC236}">
                  <a16:creationId xmlns:a16="http://schemas.microsoft.com/office/drawing/2014/main" id="{865CFACD-0F6E-A289-8708-4DB7761AF7E4}"/>
                </a:ext>
              </a:extLst>
            </p:cNvPr>
            <p:cNvSpPr/>
            <p:nvPr/>
          </p:nvSpPr>
          <p:spPr>
            <a:xfrm>
              <a:off x="310354" y="733121"/>
              <a:ext cx="11571292" cy="5391755"/>
            </a:xfrm>
            <a:custGeom>
              <a:avLst/>
              <a:gdLst>
                <a:gd name="connsiteX0" fmla="*/ 0 w 11571292"/>
                <a:gd name="connsiteY0" fmla="*/ 898644 h 5391755"/>
                <a:gd name="connsiteX1" fmla="*/ 898644 w 11571292"/>
                <a:gd name="connsiteY1" fmla="*/ 0 h 5391755"/>
                <a:gd name="connsiteX2" fmla="*/ 10672648 w 11571292"/>
                <a:gd name="connsiteY2" fmla="*/ 0 h 5391755"/>
                <a:gd name="connsiteX3" fmla="*/ 11571292 w 11571292"/>
                <a:gd name="connsiteY3" fmla="*/ 898644 h 5391755"/>
                <a:gd name="connsiteX4" fmla="*/ 11571292 w 11571292"/>
                <a:gd name="connsiteY4" fmla="*/ 4493111 h 5391755"/>
                <a:gd name="connsiteX5" fmla="*/ 10672648 w 11571292"/>
                <a:gd name="connsiteY5" fmla="*/ 5391755 h 5391755"/>
                <a:gd name="connsiteX6" fmla="*/ 898644 w 11571292"/>
                <a:gd name="connsiteY6" fmla="*/ 5391755 h 5391755"/>
                <a:gd name="connsiteX7" fmla="*/ 0 w 11571292"/>
                <a:gd name="connsiteY7" fmla="*/ 4493111 h 5391755"/>
                <a:gd name="connsiteX8" fmla="*/ 0 w 11571292"/>
                <a:gd name="connsiteY8" fmla="*/ 898644 h 5391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571292" h="5391755" fill="none" extrusionOk="0">
                  <a:moveTo>
                    <a:pt x="0" y="898644"/>
                  </a:moveTo>
                  <a:cubicBezTo>
                    <a:pt x="-98262" y="408447"/>
                    <a:pt x="394504" y="44476"/>
                    <a:pt x="898644" y="0"/>
                  </a:cubicBezTo>
                  <a:cubicBezTo>
                    <a:pt x="4033283" y="77600"/>
                    <a:pt x="6785858" y="-27269"/>
                    <a:pt x="10672648" y="0"/>
                  </a:cubicBezTo>
                  <a:cubicBezTo>
                    <a:pt x="11212378" y="-57282"/>
                    <a:pt x="11613769" y="414842"/>
                    <a:pt x="11571292" y="898644"/>
                  </a:cubicBezTo>
                  <a:cubicBezTo>
                    <a:pt x="11680292" y="2032242"/>
                    <a:pt x="11493083" y="3225702"/>
                    <a:pt x="11571292" y="4493111"/>
                  </a:cubicBezTo>
                  <a:cubicBezTo>
                    <a:pt x="11482309" y="4954609"/>
                    <a:pt x="11100118" y="5422114"/>
                    <a:pt x="10672648" y="5391755"/>
                  </a:cubicBezTo>
                  <a:cubicBezTo>
                    <a:pt x="6215410" y="5440932"/>
                    <a:pt x="4809741" y="5269053"/>
                    <a:pt x="898644" y="5391755"/>
                  </a:cubicBezTo>
                  <a:cubicBezTo>
                    <a:pt x="398976" y="5417565"/>
                    <a:pt x="-56996" y="5038492"/>
                    <a:pt x="0" y="4493111"/>
                  </a:cubicBezTo>
                  <a:cubicBezTo>
                    <a:pt x="47022" y="3249337"/>
                    <a:pt x="104569" y="1330179"/>
                    <a:pt x="0" y="898644"/>
                  </a:cubicBezTo>
                  <a:close/>
                </a:path>
                <a:path w="11571292" h="5391755" stroke="0" extrusionOk="0">
                  <a:moveTo>
                    <a:pt x="0" y="898644"/>
                  </a:moveTo>
                  <a:cubicBezTo>
                    <a:pt x="86394" y="392462"/>
                    <a:pt x="486411" y="-5610"/>
                    <a:pt x="898644" y="0"/>
                  </a:cubicBezTo>
                  <a:cubicBezTo>
                    <a:pt x="4074764" y="-129276"/>
                    <a:pt x="6762307" y="-77778"/>
                    <a:pt x="10672648" y="0"/>
                  </a:cubicBezTo>
                  <a:cubicBezTo>
                    <a:pt x="11158251" y="-34125"/>
                    <a:pt x="11557341" y="482781"/>
                    <a:pt x="11571292" y="898644"/>
                  </a:cubicBezTo>
                  <a:cubicBezTo>
                    <a:pt x="11652891" y="1999778"/>
                    <a:pt x="11725592" y="3682729"/>
                    <a:pt x="11571292" y="4493111"/>
                  </a:cubicBezTo>
                  <a:cubicBezTo>
                    <a:pt x="11594602" y="5038577"/>
                    <a:pt x="11089367" y="5418804"/>
                    <a:pt x="10672648" y="5391755"/>
                  </a:cubicBezTo>
                  <a:cubicBezTo>
                    <a:pt x="9284563" y="5435975"/>
                    <a:pt x="4284926" y="5362373"/>
                    <a:pt x="898644" y="5391755"/>
                  </a:cubicBezTo>
                  <a:cubicBezTo>
                    <a:pt x="377466" y="5296196"/>
                    <a:pt x="-79641" y="4971011"/>
                    <a:pt x="0" y="4493111"/>
                  </a:cubicBezTo>
                  <a:cubicBezTo>
                    <a:pt x="-159954" y="3971727"/>
                    <a:pt x="22140" y="1532504"/>
                    <a:pt x="0" y="898644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accent5">
                  <a:lumMod val="50000"/>
                </a:schemeClr>
              </a:solidFill>
              <a:prstDash val="dash"/>
              <a:extLst>
                <a:ext uri="{C807C97D-BFC1-408E-A445-0C87EB9F89A2}">
                  <ask:lineSketchStyleProps xmlns:ask="http://schemas.microsoft.com/office/drawing/2018/sketchyshapes" sd="2925326911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" name="Hộp Văn bản 25">
              <a:extLst>
                <a:ext uri="{FF2B5EF4-FFF2-40B4-BE49-F238E27FC236}">
                  <a16:creationId xmlns:a16="http://schemas.microsoft.com/office/drawing/2014/main" id="{49666325-C83D-54A0-BC9A-AFDB6F6EBBC7}"/>
                </a:ext>
              </a:extLst>
            </p:cNvPr>
            <p:cNvSpPr txBox="1"/>
            <p:nvPr/>
          </p:nvSpPr>
          <p:spPr>
            <a:xfrm>
              <a:off x="1049570" y="1016145"/>
              <a:ext cx="10454090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Câu 4: 700 g = ? kg </a:t>
              </a:r>
              <a:endParaRPr kumimoji="0" lang="en-US" sz="1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endParaRPr>
            </a:p>
          </p:txBody>
        </p:sp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6B8DD36-013A-B77E-FC1D-60DFD4D3E9C2}"/>
              </a:ext>
            </a:extLst>
          </p:cNvPr>
          <p:cNvSpPr/>
          <p:nvPr/>
        </p:nvSpPr>
        <p:spPr>
          <a:xfrm>
            <a:off x="3850640" y="2601264"/>
            <a:ext cx="4958080" cy="1122998"/>
          </a:xfrm>
          <a:prstGeom prst="roundRect">
            <a:avLst/>
          </a:prstGeom>
          <a:solidFill>
            <a:srgbClr val="FDF4B5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Đáp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án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: 0,7 kg</a:t>
            </a:r>
          </a:p>
        </p:txBody>
      </p:sp>
    </p:spTree>
    <p:extLst>
      <p:ext uri="{BB962C8B-B14F-4D97-AF65-F5344CB8AC3E}">
        <p14:creationId xmlns:p14="http://schemas.microsoft.com/office/powerpoint/2010/main" val="20949247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living room with a couch and a rug&#10;&#10;Description automatically generated">
            <a:extLst>
              <a:ext uri="{FF2B5EF4-FFF2-40B4-BE49-F238E27FC236}">
                <a16:creationId xmlns:a16="http://schemas.microsoft.com/office/drawing/2014/main" id="{44D735C6-4BDA-4D96-890B-9638E88107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16" b="634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B5AABE2-24A2-0F7B-F572-F1A835DB92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217" y="2044099"/>
            <a:ext cx="11229805" cy="2139881"/>
          </a:xfrm>
          <a:prstGeom prst="rect">
            <a:avLst/>
          </a:prstGeom>
        </p:spPr>
      </p:pic>
      <p:pic>
        <p:nvPicPr>
          <p:cNvPr id="4" name="Picture 3" descr="A round pink label with white text and a black background&#10;&#10;Description automatically generated">
            <a:extLst>
              <a:ext uri="{FF2B5EF4-FFF2-40B4-BE49-F238E27FC236}">
                <a16:creationId xmlns:a16="http://schemas.microsoft.com/office/drawing/2014/main" id="{58B8A1A8-2767-BDF5-989A-2B6A321868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258" y="5032092"/>
            <a:ext cx="1559317" cy="1559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8873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oom with a window and stairs&#10;&#10;Description automatically generated">
            <a:extLst>
              <a:ext uri="{FF2B5EF4-FFF2-40B4-BE49-F238E27FC236}">
                <a16:creationId xmlns:a16="http://schemas.microsoft.com/office/drawing/2014/main" id="{BCBB4563-4586-3556-09A7-692160BEE9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" t="10803" r="-101" b="1080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 descr="A cartoon of a child wearing a red and white outfit&#10;&#10;Description automatically generated">
            <a:extLst>
              <a:ext uri="{FF2B5EF4-FFF2-40B4-BE49-F238E27FC236}">
                <a16:creationId xmlns:a16="http://schemas.microsoft.com/office/drawing/2014/main" id="{A74CB741-E87F-E55B-6AA4-8E7A8E75C0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23"/>
          <a:stretch/>
        </p:blipFill>
        <p:spPr>
          <a:xfrm>
            <a:off x="-4043590" y="1483926"/>
            <a:ext cx="4043590" cy="5095778"/>
          </a:xfrm>
          <a:prstGeom prst="rect">
            <a:avLst/>
          </a:prstGeom>
        </p:spPr>
      </p:pic>
      <p:grpSp>
        <p:nvGrpSpPr>
          <p:cNvPr id="3" name="Nhóm 28">
            <a:extLst>
              <a:ext uri="{FF2B5EF4-FFF2-40B4-BE49-F238E27FC236}">
                <a16:creationId xmlns:a16="http://schemas.microsoft.com/office/drawing/2014/main" id="{A327F5E8-C7E6-CBD0-5DE7-DC1D827AB2C6}"/>
              </a:ext>
            </a:extLst>
          </p:cNvPr>
          <p:cNvGrpSpPr/>
          <p:nvPr/>
        </p:nvGrpSpPr>
        <p:grpSpPr>
          <a:xfrm>
            <a:off x="5274452" y="1201481"/>
            <a:ext cx="5718226" cy="2515754"/>
            <a:chOff x="1139184" y="1145243"/>
            <a:chExt cx="7173782" cy="6901295"/>
          </a:xfrm>
        </p:grpSpPr>
        <p:sp>
          <p:nvSpPr>
            <p:cNvPr id="4" name="Bong bóng Lời nói: Hình chữ nhật với Góc Tròn 29">
              <a:extLst>
                <a:ext uri="{FF2B5EF4-FFF2-40B4-BE49-F238E27FC236}">
                  <a16:creationId xmlns:a16="http://schemas.microsoft.com/office/drawing/2014/main" id="{CA79212C-58B7-E451-B78B-C7DEE4E08177}"/>
                </a:ext>
              </a:extLst>
            </p:cNvPr>
            <p:cNvSpPr/>
            <p:nvPr/>
          </p:nvSpPr>
          <p:spPr>
            <a:xfrm>
              <a:off x="1139184" y="1145243"/>
              <a:ext cx="7173782" cy="6901295"/>
            </a:xfrm>
            <a:custGeom>
              <a:avLst/>
              <a:gdLst>
                <a:gd name="connsiteX0" fmla="*/ 0 w 7173782"/>
                <a:gd name="connsiteY0" fmla="*/ 1150239 h 6901295"/>
                <a:gd name="connsiteX1" fmla="*/ 1150239 w 7173782"/>
                <a:gd name="connsiteY1" fmla="*/ 0 h 6901295"/>
                <a:gd name="connsiteX2" fmla="*/ 1195630 w 7173782"/>
                <a:gd name="connsiteY2" fmla="*/ 0 h 6901295"/>
                <a:gd name="connsiteX3" fmla="*/ 1195630 w 7173782"/>
                <a:gd name="connsiteY3" fmla="*/ 0 h 6901295"/>
                <a:gd name="connsiteX4" fmla="*/ 2989076 w 7173782"/>
                <a:gd name="connsiteY4" fmla="*/ 0 h 6901295"/>
                <a:gd name="connsiteX5" fmla="*/ 6023543 w 7173782"/>
                <a:gd name="connsiteY5" fmla="*/ 0 h 6901295"/>
                <a:gd name="connsiteX6" fmla="*/ 7173782 w 7173782"/>
                <a:gd name="connsiteY6" fmla="*/ 1150239 h 6901295"/>
                <a:gd name="connsiteX7" fmla="*/ 7173782 w 7173782"/>
                <a:gd name="connsiteY7" fmla="*/ 4025755 h 6901295"/>
                <a:gd name="connsiteX8" fmla="*/ 7173782 w 7173782"/>
                <a:gd name="connsiteY8" fmla="*/ 4025755 h 6901295"/>
                <a:gd name="connsiteX9" fmla="*/ 7173782 w 7173782"/>
                <a:gd name="connsiteY9" fmla="*/ 5751079 h 6901295"/>
                <a:gd name="connsiteX10" fmla="*/ 7173782 w 7173782"/>
                <a:gd name="connsiteY10" fmla="*/ 5751056 h 6901295"/>
                <a:gd name="connsiteX11" fmla="*/ 6023543 w 7173782"/>
                <a:gd name="connsiteY11" fmla="*/ 6901295 h 6901295"/>
                <a:gd name="connsiteX12" fmla="*/ 2989076 w 7173782"/>
                <a:gd name="connsiteY12" fmla="*/ 6901295 h 6901295"/>
                <a:gd name="connsiteX13" fmla="*/ 1195630 w 7173782"/>
                <a:gd name="connsiteY13" fmla="*/ 6901295 h 6901295"/>
                <a:gd name="connsiteX14" fmla="*/ 1195630 w 7173782"/>
                <a:gd name="connsiteY14" fmla="*/ 6901295 h 6901295"/>
                <a:gd name="connsiteX15" fmla="*/ 1150239 w 7173782"/>
                <a:gd name="connsiteY15" fmla="*/ 6901295 h 6901295"/>
                <a:gd name="connsiteX16" fmla="*/ 0 w 7173782"/>
                <a:gd name="connsiteY16" fmla="*/ 5751056 h 6901295"/>
                <a:gd name="connsiteX17" fmla="*/ 0 w 7173782"/>
                <a:gd name="connsiteY17" fmla="*/ 5751079 h 6901295"/>
                <a:gd name="connsiteX18" fmla="*/ -562066 w 7173782"/>
                <a:gd name="connsiteY18" fmla="*/ 5332217 h 6901295"/>
                <a:gd name="connsiteX19" fmla="*/ 0 w 7173782"/>
                <a:gd name="connsiteY19" fmla="*/ 4025755 h 6901295"/>
                <a:gd name="connsiteX20" fmla="*/ 0 w 7173782"/>
                <a:gd name="connsiteY20" fmla="*/ 1150239 h 6901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173782" h="6901295" fill="none" extrusionOk="0">
                  <a:moveTo>
                    <a:pt x="0" y="1150239"/>
                  </a:moveTo>
                  <a:cubicBezTo>
                    <a:pt x="-43877" y="463094"/>
                    <a:pt x="454351" y="-110157"/>
                    <a:pt x="1150239" y="0"/>
                  </a:cubicBezTo>
                  <a:cubicBezTo>
                    <a:pt x="1156896" y="-112"/>
                    <a:pt x="1173078" y="-2171"/>
                    <a:pt x="1195630" y="0"/>
                  </a:cubicBezTo>
                  <a:lnTo>
                    <a:pt x="1195630" y="0"/>
                  </a:lnTo>
                  <a:cubicBezTo>
                    <a:pt x="1916716" y="38154"/>
                    <a:pt x="2739867" y="35210"/>
                    <a:pt x="2989076" y="0"/>
                  </a:cubicBezTo>
                  <a:cubicBezTo>
                    <a:pt x="4067956" y="169626"/>
                    <a:pt x="5271515" y="166819"/>
                    <a:pt x="6023543" y="0"/>
                  </a:cubicBezTo>
                  <a:cubicBezTo>
                    <a:pt x="6694076" y="-52898"/>
                    <a:pt x="7121161" y="476467"/>
                    <a:pt x="7173782" y="1150239"/>
                  </a:cubicBezTo>
                  <a:cubicBezTo>
                    <a:pt x="7068730" y="1810597"/>
                    <a:pt x="7342392" y="2937825"/>
                    <a:pt x="7173782" y="4025755"/>
                  </a:cubicBezTo>
                  <a:lnTo>
                    <a:pt x="7173782" y="4025755"/>
                  </a:lnTo>
                  <a:cubicBezTo>
                    <a:pt x="7263875" y="4765876"/>
                    <a:pt x="7281516" y="5177506"/>
                    <a:pt x="7173782" y="5751079"/>
                  </a:cubicBezTo>
                  <a:cubicBezTo>
                    <a:pt x="7173783" y="5751067"/>
                    <a:pt x="7173780" y="5751059"/>
                    <a:pt x="7173782" y="5751056"/>
                  </a:cubicBezTo>
                  <a:cubicBezTo>
                    <a:pt x="7270769" y="6310199"/>
                    <a:pt x="6683160" y="6964235"/>
                    <a:pt x="6023543" y="6901295"/>
                  </a:cubicBezTo>
                  <a:cubicBezTo>
                    <a:pt x="5385418" y="6824333"/>
                    <a:pt x="3958356" y="6872236"/>
                    <a:pt x="2989076" y="6901295"/>
                  </a:cubicBezTo>
                  <a:cubicBezTo>
                    <a:pt x="2460163" y="6886587"/>
                    <a:pt x="1834347" y="6868306"/>
                    <a:pt x="1195630" y="6901295"/>
                  </a:cubicBezTo>
                  <a:lnTo>
                    <a:pt x="1195630" y="6901295"/>
                  </a:lnTo>
                  <a:cubicBezTo>
                    <a:pt x="1180418" y="6903247"/>
                    <a:pt x="1164724" y="6903773"/>
                    <a:pt x="1150239" y="6901295"/>
                  </a:cubicBezTo>
                  <a:cubicBezTo>
                    <a:pt x="448945" y="6922099"/>
                    <a:pt x="739" y="6402839"/>
                    <a:pt x="0" y="5751056"/>
                  </a:cubicBezTo>
                  <a:cubicBezTo>
                    <a:pt x="-1" y="5751063"/>
                    <a:pt x="-1" y="5751072"/>
                    <a:pt x="0" y="5751079"/>
                  </a:cubicBezTo>
                  <a:cubicBezTo>
                    <a:pt x="-124384" y="5613031"/>
                    <a:pt x="-282365" y="5530672"/>
                    <a:pt x="-562066" y="5332217"/>
                  </a:cubicBezTo>
                  <a:cubicBezTo>
                    <a:pt x="-373521" y="4795547"/>
                    <a:pt x="-269156" y="4332157"/>
                    <a:pt x="0" y="4025755"/>
                  </a:cubicBezTo>
                  <a:cubicBezTo>
                    <a:pt x="85667" y="3351105"/>
                    <a:pt x="-27555" y="1682483"/>
                    <a:pt x="0" y="1150239"/>
                  </a:cubicBezTo>
                  <a:close/>
                </a:path>
                <a:path w="7173782" h="6901295" stroke="0" extrusionOk="0">
                  <a:moveTo>
                    <a:pt x="0" y="1150239"/>
                  </a:moveTo>
                  <a:cubicBezTo>
                    <a:pt x="86864" y="525295"/>
                    <a:pt x="443705" y="-95895"/>
                    <a:pt x="1150239" y="0"/>
                  </a:cubicBezTo>
                  <a:cubicBezTo>
                    <a:pt x="1158458" y="2982"/>
                    <a:pt x="1175081" y="-2278"/>
                    <a:pt x="1195630" y="0"/>
                  </a:cubicBezTo>
                  <a:lnTo>
                    <a:pt x="1195630" y="0"/>
                  </a:lnTo>
                  <a:cubicBezTo>
                    <a:pt x="1498750" y="5481"/>
                    <a:pt x="2348416" y="-26609"/>
                    <a:pt x="2989076" y="0"/>
                  </a:cubicBezTo>
                  <a:cubicBezTo>
                    <a:pt x="3965913" y="117495"/>
                    <a:pt x="5285456" y="-81622"/>
                    <a:pt x="6023543" y="0"/>
                  </a:cubicBezTo>
                  <a:cubicBezTo>
                    <a:pt x="6601157" y="-23202"/>
                    <a:pt x="7241403" y="530430"/>
                    <a:pt x="7173782" y="1150239"/>
                  </a:cubicBezTo>
                  <a:cubicBezTo>
                    <a:pt x="7132281" y="2144477"/>
                    <a:pt x="7302417" y="3735154"/>
                    <a:pt x="7173782" y="4025755"/>
                  </a:cubicBezTo>
                  <a:lnTo>
                    <a:pt x="7173782" y="4025755"/>
                  </a:lnTo>
                  <a:cubicBezTo>
                    <a:pt x="7018702" y="4398548"/>
                    <a:pt x="7084830" y="5530361"/>
                    <a:pt x="7173782" y="5751079"/>
                  </a:cubicBezTo>
                  <a:cubicBezTo>
                    <a:pt x="7173780" y="5751076"/>
                    <a:pt x="7173781" y="5751058"/>
                    <a:pt x="7173782" y="5751056"/>
                  </a:cubicBezTo>
                  <a:cubicBezTo>
                    <a:pt x="7216240" y="6333494"/>
                    <a:pt x="6590057" y="6896140"/>
                    <a:pt x="6023543" y="6901295"/>
                  </a:cubicBezTo>
                  <a:cubicBezTo>
                    <a:pt x="4629800" y="6756211"/>
                    <a:pt x="3677701" y="6936374"/>
                    <a:pt x="2989076" y="6901295"/>
                  </a:cubicBezTo>
                  <a:cubicBezTo>
                    <a:pt x="2199076" y="6942336"/>
                    <a:pt x="1680382" y="6862991"/>
                    <a:pt x="1195630" y="6901295"/>
                  </a:cubicBezTo>
                  <a:lnTo>
                    <a:pt x="1195630" y="6901295"/>
                  </a:lnTo>
                  <a:cubicBezTo>
                    <a:pt x="1187414" y="6903189"/>
                    <a:pt x="1165617" y="6898986"/>
                    <a:pt x="1150239" y="6901295"/>
                  </a:cubicBezTo>
                  <a:cubicBezTo>
                    <a:pt x="499688" y="6894764"/>
                    <a:pt x="44882" y="6358651"/>
                    <a:pt x="0" y="5751056"/>
                  </a:cubicBezTo>
                  <a:cubicBezTo>
                    <a:pt x="-1" y="5751059"/>
                    <a:pt x="-1" y="5751075"/>
                    <a:pt x="0" y="5751079"/>
                  </a:cubicBezTo>
                  <a:cubicBezTo>
                    <a:pt x="-166934" y="5680277"/>
                    <a:pt x="-327484" y="5579319"/>
                    <a:pt x="-562066" y="5332217"/>
                  </a:cubicBezTo>
                  <a:cubicBezTo>
                    <a:pt x="-516305" y="5054170"/>
                    <a:pt x="-83734" y="4370817"/>
                    <a:pt x="0" y="4025755"/>
                  </a:cubicBezTo>
                  <a:cubicBezTo>
                    <a:pt x="-50189" y="2653593"/>
                    <a:pt x="-24614" y="1777768"/>
                    <a:pt x="0" y="1150239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accent5">
                  <a:lumMod val="50000"/>
                </a:schemeClr>
              </a:solidFill>
              <a:prstDash val="dash"/>
              <a:extLst>
                <a:ext uri="{C807C97D-BFC1-408E-A445-0C87EB9F89A2}">
                  <ask:lineSketchStyleProps xmlns:ask="http://schemas.microsoft.com/office/drawing/2018/sketchyshapes" sd="2214188587">
                    <a:prstGeom prst="wedgeRoundRectCallout">
                      <a:avLst>
                        <a:gd name="adj1" fmla="val -57835"/>
                        <a:gd name="adj2" fmla="val 27264"/>
                        <a:gd name="adj3" fmla="val 16667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" name="Text Placeholder 7">
              <a:extLst>
                <a:ext uri="{FF2B5EF4-FFF2-40B4-BE49-F238E27FC236}">
                  <a16:creationId xmlns:a16="http://schemas.microsoft.com/office/drawing/2014/main" id="{4A81A276-4719-0AEA-C3F0-43C118BD2272}"/>
                </a:ext>
              </a:extLst>
            </p:cNvPr>
            <p:cNvSpPr txBox="1">
              <a:spLocks/>
            </p:cNvSpPr>
            <p:nvPr/>
          </p:nvSpPr>
          <p:spPr>
            <a:xfrm>
              <a:off x="1289917" y="1321035"/>
              <a:ext cx="6789881" cy="6549701"/>
            </a:xfrm>
            <a:prstGeom prst="rect">
              <a:avLst/>
            </a:prstGeom>
          </p:spPr>
          <p:txBody>
            <a:bodyPr vert="horz" lIns="0" tIns="103866" rIns="0" bIns="103866" anchor="t"/>
            <a:lstStyle>
              <a:lvl1pPr marL="0" indent="0" algn="r" rtl="0" eaLnBrk="0" fontAlgn="base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1266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Lato Regular"/>
                  <a:ea typeface="+mn-ea"/>
                  <a:cs typeface="Lato Regular"/>
                </a:defRPr>
              </a:lvl1pPr>
              <a:lvl2pPr marL="1041400" indent="-4000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4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04963" indent="-319088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247900" indent="-319088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890838" indent="-319088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534603" indent="-321327" algn="l" defTabSz="1285309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77258" indent="-321327" algn="l" defTabSz="1285309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19911" indent="-321327" algn="l" defTabSz="1285309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62567" indent="-321327" algn="l" defTabSz="1285309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CN" sz="35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     </a:t>
              </a:r>
              <a:r>
                <a:rPr kumimoji="0" lang="en-US" altLang="zh-CN" sz="3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Chào</a:t>
              </a:r>
              <a:r>
                <a:rPr kumimoji="0" lang="en-US" altLang="zh-CN" sz="35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 </a:t>
              </a:r>
              <a:r>
                <a:rPr kumimoji="0" lang="en-US" altLang="zh-CN" sz="3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các</a:t>
              </a:r>
              <a:r>
                <a:rPr kumimoji="0" lang="en-US" altLang="zh-CN" sz="35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 </a:t>
              </a:r>
              <a:r>
                <a:rPr kumimoji="0" lang="en-US" altLang="zh-CN" sz="3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bạn</a:t>
              </a:r>
              <a:r>
                <a:rPr kumimoji="0" lang="en-US" altLang="zh-CN" sz="35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! </a:t>
              </a:r>
              <a:r>
                <a:rPr kumimoji="0" lang="en-US" altLang="zh-CN" sz="3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Các</a:t>
              </a:r>
              <a:r>
                <a:rPr kumimoji="0" lang="en-US" altLang="zh-CN" sz="35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 </a:t>
              </a:r>
              <a:r>
                <a:rPr kumimoji="0" lang="en-US" altLang="zh-CN" sz="3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bạn</a:t>
              </a:r>
              <a:r>
                <a:rPr kumimoji="0" lang="en-US" altLang="zh-CN" sz="35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 </a:t>
              </a:r>
              <a:r>
                <a:rPr kumimoji="0" lang="en-US" altLang="zh-CN" sz="3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hãy</a:t>
              </a:r>
              <a:r>
                <a:rPr kumimoji="0" lang="en-US" altLang="zh-CN" sz="35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 </a:t>
              </a:r>
              <a:r>
                <a:rPr kumimoji="0" lang="en-US" altLang="zh-CN" sz="3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giúp</a:t>
              </a:r>
              <a:r>
                <a:rPr kumimoji="0" lang="en-US" altLang="zh-CN" sz="35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 </a:t>
              </a:r>
              <a:r>
                <a:rPr kumimoji="0" lang="en-US" altLang="zh-CN" sz="3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mình</a:t>
              </a:r>
              <a:r>
                <a:rPr kumimoji="0" lang="en-US" altLang="zh-CN" sz="35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 </a:t>
              </a:r>
              <a:r>
                <a:rPr kumimoji="0" lang="en-US" altLang="zh-CN" sz="3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trang</a:t>
              </a:r>
              <a:r>
                <a:rPr kumimoji="0" lang="en-US" altLang="zh-CN" sz="35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 </a:t>
              </a:r>
              <a:r>
                <a:rPr kumimoji="0" lang="en-US" altLang="zh-CN" sz="3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trí</a:t>
              </a:r>
              <a:r>
                <a:rPr kumimoji="0" lang="en-US" altLang="zh-CN" sz="35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 </a:t>
              </a:r>
              <a:r>
                <a:rPr kumimoji="0" lang="en-US" altLang="zh-CN" sz="3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căn</a:t>
              </a:r>
              <a:r>
                <a:rPr kumimoji="0" lang="en-US" altLang="zh-CN" sz="35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 </a:t>
              </a:r>
              <a:r>
                <a:rPr kumimoji="0" lang="en-US" altLang="zh-CN" sz="3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phòng</a:t>
              </a:r>
              <a:r>
                <a:rPr kumimoji="0" lang="en-US" altLang="zh-CN" sz="35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 </a:t>
              </a:r>
              <a:r>
                <a:rPr kumimoji="0" lang="en-US" altLang="zh-CN" sz="3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có</a:t>
              </a:r>
              <a:r>
                <a:rPr kumimoji="0" lang="en-US" altLang="zh-CN" sz="35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 </a:t>
              </a:r>
              <a:r>
                <a:rPr kumimoji="0" lang="en-US" altLang="zh-CN" sz="3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không</a:t>
              </a:r>
              <a:r>
                <a:rPr kumimoji="0" lang="en-US" altLang="zh-CN" sz="35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 </a:t>
              </a:r>
              <a:r>
                <a:rPr kumimoji="0" lang="en-US" altLang="zh-CN" sz="3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khí</a:t>
              </a:r>
              <a:r>
                <a:rPr kumimoji="0" lang="en-US" altLang="zh-CN" sz="35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 Noel </a:t>
              </a:r>
              <a:r>
                <a:rPr kumimoji="0" lang="en-US" altLang="zh-CN" sz="3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bằng</a:t>
              </a:r>
              <a:r>
                <a:rPr kumimoji="0" lang="en-US" altLang="zh-CN" sz="35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 </a:t>
              </a:r>
              <a:r>
                <a:rPr kumimoji="0" lang="en-US" altLang="zh-CN" sz="3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cách</a:t>
              </a:r>
              <a:r>
                <a:rPr kumimoji="0" lang="en-US" altLang="zh-CN" sz="35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 </a:t>
              </a:r>
              <a:r>
                <a:rPr kumimoji="0" lang="en-US" altLang="zh-CN" sz="3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giải</a:t>
              </a:r>
              <a:r>
                <a:rPr kumimoji="0" lang="en-US" altLang="zh-CN" sz="35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 </a:t>
              </a:r>
              <a:r>
                <a:rPr kumimoji="0" lang="en-US" altLang="zh-CN" sz="3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các</a:t>
              </a:r>
              <a:r>
                <a:rPr kumimoji="0" lang="en-US" altLang="zh-CN" sz="35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 </a:t>
              </a:r>
              <a:r>
                <a:rPr kumimoji="0" lang="en-US" altLang="zh-CN" sz="3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bài</a:t>
              </a:r>
              <a:r>
                <a:rPr kumimoji="0" lang="en-US" altLang="zh-CN" sz="35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 </a:t>
              </a:r>
              <a:r>
                <a:rPr kumimoji="0" lang="en-US" altLang="zh-CN" sz="3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tập</a:t>
              </a:r>
              <a:r>
                <a:rPr kumimoji="0" lang="en-US" altLang="zh-CN" sz="35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 </a:t>
              </a:r>
              <a:r>
                <a:rPr kumimoji="0" lang="en-US" altLang="zh-CN" sz="3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sau</a:t>
              </a:r>
              <a:r>
                <a:rPr kumimoji="0" lang="en-US" altLang="zh-CN" sz="35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 </a:t>
              </a:r>
              <a:r>
                <a:rPr kumimoji="0" lang="en-US" altLang="zh-CN" sz="35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nhé</a:t>
              </a:r>
              <a:r>
                <a:rPr kumimoji="0" lang="en-US" altLang="zh-CN" sz="3500" b="0" i="0" u="none" strike="noStrike" kern="1200" cap="none" spc="0" normalizeH="0" baseline="0" noProof="0" dirty="0">
                  <a:ln>
                    <a:noFill/>
                  </a:ln>
                  <a:solidFill>
                    <a:srgbClr val="E8E8E8">
                      <a:lumMod val="25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  <a:sym typeface="+mn-lt"/>
                </a:rPr>
                <a:t>!</a:t>
              </a:r>
              <a:endParaRPr kumimoji="0" lang="en-US" altLang="zh-CN" sz="3500" b="0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50483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96296E-6 L 0.44128 0.0004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57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om with a window and stairs&#10;&#10;Description automatically generated">
            <a:extLst>
              <a:ext uri="{FF2B5EF4-FFF2-40B4-BE49-F238E27FC236}">
                <a16:creationId xmlns:a16="http://schemas.microsoft.com/office/drawing/2014/main" id="{1D515963-6A8D-5F4A-AE4C-F3A4A9090E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" t="10803" r="-101" b="1080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Hình chữ nhật: Góc Tròn 6">
            <a:extLst>
              <a:ext uri="{FF2B5EF4-FFF2-40B4-BE49-F238E27FC236}">
                <a16:creationId xmlns:a16="http://schemas.microsoft.com/office/drawing/2014/main" id="{F62B57B1-7FC2-FF6C-2EC8-0A45A729CE11}"/>
              </a:ext>
            </a:extLst>
          </p:cNvPr>
          <p:cNvSpPr/>
          <p:nvPr/>
        </p:nvSpPr>
        <p:spPr>
          <a:xfrm>
            <a:off x="465991" y="441353"/>
            <a:ext cx="11260018" cy="5975293"/>
          </a:xfrm>
          <a:custGeom>
            <a:avLst/>
            <a:gdLst>
              <a:gd name="connsiteX0" fmla="*/ 0 w 11260018"/>
              <a:gd name="connsiteY0" fmla="*/ 995902 h 5975293"/>
              <a:gd name="connsiteX1" fmla="*/ 995902 w 11260018"/>
              <a:gd name="connsiteY1" fmla="*/ 0 h 5975293"/>
              <a:gd name="connsiteX2" fmla="*/ 10264116 w 11260018"/>
              <a:gd name="connsiteY2" fmla="*/ 0 h 5975293"/>
              <a:gd name="connsiteX3" fmla="*/ 11260018 w 11260018"/>
              <a:gd name="connsiteY3" fmla="*/ 995902 h 5975293"/>
              <a:gd name="connsiteX4" fmla="*/ 11260018 w 11260018"/>
              <a:gd name="connsiteY4" fmla="*/ 4979391 h 5975293"/>
              <a:gd name="connsiteX5" fmla="*/ 10264116 w 11260018"/>
              <a:gd name="connsiteY5" fmla="*/ 5975293 h 5975293"/>
              <a:gd name="connsiteX6" fmla="*/ 995902 w 11260018"/>
              <a:gd name="connsiteY6" fmla="*/ 5975293 h 5975293"/>
              <a:gd name="connsiteX7" fmla="*/ 0 w 11260018"/>
              <a:gd name="connsiteY7" fmla="*/ 4979391 h 5975293"/>
              <a:gd name="connsiteX8" fmla="*/ 0 w 11260018"/>
              <a:gd name="connsiteY8" fmla="*/ 995902 h 5975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60018" h="5975293" fill="none" extrusionOk="0">
                <a:moveTo>
                  <a:pt x="0" y="995902"/>
                </a:moveTo>
                <a:cubicBezTo>
                  <a:pt x="-16575" y="446912"/>
                  <a:pt x="440155" y="32516"/>
                  <a:pt x="995902" y="0"/>
                </a:cubicBezTo>
                <a:cubicBezTo>
                  <a:pt x="1975286" y="77600"/>
                  <a:pt x="8259790" y="-27269"/>
                  <a:pt x="10264116" y="0"/>
                </a:cubicBezTo>
                <a:cubicBezTo>
                  <a:pt x="10839048" y="-32862"/>
                  <a:pt x="11346465" y="471330"/>
                  <a:pt x="11260018" y="995902"/>
                </a:cubicBezTo>
                <a:cubicBezTo>
                  <a:pt x="11369018" y="2397690"/>
                  <a:pt x="11181809" y="3662954"/>
                  <a:pt x="11260018" y="4979391"/>
                </a:cubicBezTo>
                <a:cubicBezTo>
                  <a:pt x="11248714" y="5524990"/>
                  <a:pt x="10791065" y="5985468"/>
                  <a:pt x="10264116" y="5975293"/>
                </a:cubicBezTo>
                <a:cubicBezTo>
                  <a:pt x="6343604" y="6024470"/>
                  <a:pt x="2674462" y="5852591"/>
                  <a:pt x="995902" y="5975293"/>
                </a:cubicBezTo>
                <a:cubicBezTo>
                  <a:pt x="432216" y="6080238"/>
                  <a:pt x="-17011" y="5544059"/>
                  <a:pt x="0" y="4979391"/>
                </a:cubicBezTo>
                <a:cubicBezTo>
                  <a:pt x="47022" y="4427705"/>
                  <a:pt x="104569" y="2451177"/>
                  <a:pt x="0" y="995902"/>
                </a:cubicBezTo>
                <a:close/>
              </a:path>
              <a:path w="11260018" h="5975293" stroke="0" extrusionOk="0">
                <a:moveTo>
                  <a:pt x="0" y="995902"/>
                </a:moveTo>
                <a:cubicBezTo>
                  <a:pt x="47848" y="440412"/>
                  <a:pt x="463615" y="-1183"/>
                  <a:pt x="995902" y="0"/>
                </a:cubicBezTo>
                <a:cubicBezTo>
                  <a:pt x="4494241" y="-129276"/>
                  <a:pt x="6229639" y="-77778"/>
                  <a:pt x="10264116" y="0"/>
                </a:cubicBezTo>
                <a:cubicBezTo>
                  <a:pt x="10797082" y="-54371"/>
                  <a:pt x="11244964" y="532685"/>
                  <a:pt x="11260018" y="995902"/>
                </a:cubicBezTo>
                <a:cubicBezTo>
                  <a:pt x="11341617" y="2800928"/>
                  <a:pt x="11414318" y="4135354"/>
                  <a:pt x="11260018" y="4979391"/>
                </a:cubicBezTo>
                <a:cubicBezTo>
                  <a:pt x="11291275" y="5595331"/>
                  <a:pt x="10736186" y="6001785"/>
                  <a:pt x="10264116" y="5975293"/>
                </a:cubicBezTo>
                <a:cubicBezTo>
                  <a:pt x="7296398" y="6019513"/>
                  <a:pt x="2111005" y="5945911"/>
                  <a:pt x="995902" y="5975293"/>
                </a:cubicBezTo>
                <a:cubicBezTo>
                  <a:pt x="420294" y="5876981"/>
                  <a:pt x="-33935" y="5521569"/>
                  <a:pt x="0" y="4979391"/>
                </a:cubicBezTo>
                <a:cubicBezTo>
                  <a:pt x="-159954" y="3332657"/>
                  <a:pt x="22140" y="1403005"/>
                  <a:pt x="0" y="995902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accent5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92532691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5" name="Nhóm 14">
            <a:extLst>
              <a:ext uri="{FF2B5EF4-FFF2-40B4-BE49-F238E27FC236}">
                <a16:creationId xmlns:a16="http://schemas.microsoft.com/office/drawing/2014/main" id="{2E2C8FF5-CD41-8AB8-235D-0A04504DB7F2}"/>
              </a:ext>
            </a:extLst>
          </p:cNvPr>
          <p:cNvGrpSpPr/>
          <p:nvPr/>
        </p:nvGrpSpPr>
        <p:grpSpPr>
          <a:xfrm>
            <a:off x="845587" y="629587"/>
            <a:ext cx="10500825" cy="1307898"/>
            <a:chOff x="853186" y="539870"/>
            <a:chExt cx="10500825" cy="1307898"/>
          </a:xfrm>
        </p:grpSpPr>
        <p:grpSp>
          <p:nvGrpSpPr>
            <p:cNvPr id="6" name="Nhóm 15">
              <a:extLst>
                <a:ext uri="{FF2B5EF4-FFF2-40B4-BE49-F238E27FC236}">
                  <a16:creationId xmlns:a16="http://schemas.microsoft.com/office/drawing/2014/main" id="{3E59EC1D-69A2-D7B3-F5B9-794317B66E7C}"/>
                </a:ext>
              </a:extLst>
            </p:cNvPr>
            <p:cNvGrpSpPr/>
            <p:nvPr/>
          </p:nvGrpSpPr>
          <p:grpSpPr>
            <a:xfrm>
              <a:off x="890133" y="603778"/>
              <a:ext cx="640080" cy="646588"/>
              <a:chOff x="890133" y="603778"/>
              <a:chExt cx="640080" cy="646588"/>
            </a:xfrm>
          </p:grpSpPr>
          <p:sp>
            <p:nvSpPr>
              <p:cNvPr id="9" name="Oval 22">
                <a:extLst>
                  <a:ext uri="{FF2B5EF4-FFF2-40B4-BE49-F238E27FC236}">
                    <a16:creationId xmlns:a16="http://schemas.microsoft.com/office/drawing/2014/main" id="{31D16230-43F3-1452-4D0A-DC0DF888CAF2}"/>
                  </a:ext>
                </a:extLst>
              </p:cNvPr>
              <p:cNvSpPr/>
              <p:nvPr/>
            </p:nvSpPr>
            <p:spPr>
              <a:xfrm>
                <a:off x="890133" y="603778"/>
                <a:ext cx="640080" cy="640080"/>
              </a:xfrm>
              <a:prstGeom prst="ellipse">
                <a:avLst/>
              </a:prstGeom>
              <a:solidFill>
                <a:srgbClr val="FF5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" name="TextBox 23">
                <a:extLst>
                  <a:ext uri="{FF2B5EF4-FFF2-40B4-BE49-F238E27FC236}">
                    <a16:creationId xmlns:a16="http://schemas.microsoft.com/office/drawing/2014/main" id="{0BD21C7A-6F28-1596-535C-2D8E69DBB59C}"/>
                  </a:ext>
                </a:extLst>
              </p:cNvPr>
              <p:cNvSpPr txBox="1"/>
              <p:nvPr/>
            </p:nvSpPr>
            <p:spPr>
              <a:xfrm>
                <a:off x="890133" y="604035"/>
                <a:ext cx="6263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Ciel Pony" panose="02000000000000000000" pitchFamily="2" charset="0"/>
                    <a:ea typeface="+mn-ea"/>
                    <a:cs typeface="+mn-cs"/>
                  </a:rPr>
                  <a:t>1</a:t>
                </a:r>
                <a:endParaRPr kumimoji="0" lang="vi-VN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Ciel Pony" panose="02000000000000000000" pitchFamily="2" charset="0"/>
                  <a:ea typeface="+mn-ea"/>
                  <a:cs typeface="+mn-cs"/>
                </a:endParaRPr>
              </a:p>
            </p:txBody>
          </p:sp>
        </p:grpSp>
        <p:sp>
          <p:nvSpPr>
            <p:cNvPr id="7" name="TextBox 16">
              <a:extLst>
                <a:ext uri="{FF2B5EF4-FFF2-40B4-BE49-F238E27FC236}">
                  <a16:creationId xmlns:a16="http://schemas.microsoft.com/office/drawing/2014/main" id="{91521258-AFFC-DCF5-53C2-55C36B0DA65B}"/>
                </a:ext>
              </a:extLst>
            </p:cNvPr>
            <p:cNvSpPr txBox="1"/>
            <p:nvPr/>
          </p:nvSpPr>
          <p:spPr>
            <a:xfrm>
              <a:off x="1537852" y="539870"/>
              <a:ext cx="951366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vi-VN" sz="36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a) Viết rồi đọc hỗn số chỉ phần đã tô màu của mỗi hình dưới đây (theo mẫu).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2" name="TextBox 16">
              <a:extLst>
                <a:ext uri="{FF2B5EF4-FFF2-40B4-BE49-F238E27FC236}">
                  <a16:creationId xmlns:a16="http://schemas.microsoft.com/office/drawing/2014/main" id="{8EF3B588-7F4D-C3EE-6823-CBC25A11698E}"/>
                </a:ext>
              </a:extLst>
            </p:cNvPr>
            <p:cNvSpPr txBox="1"/>
            <p:nvPr/>
          </p:nvSpPr>
          <p:spPr>
            <a:xfrm>
              <a:off x="853186" y="1201437"/>
              <a:ext cx="105008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AA6AC430-E452-C9FE-102E-41C8A3C7F4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420" y="1993582"/>
            <a:ext cx="4038600" cy="159067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9C826E4-DB44-1911-A63D-0F50B86EEA5E}"/>
                  </a:ext>
                </a:extLst>
              </p:cNvPr>
              <p:cNvSpPr txBox="1"/>
              <p:nvPr/>
            </p:nvSpPr>
            <p:spPr>
              <a:xfrm>
                <a:off x="2265680" y="3728720"/>
                <a:ext cx="4114800" cy="874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0" lang="en-US" sz="36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Calibri" panose="020F0502020204030204" pitchFamily="34" charset="0"/>
                  </a:rPr>
                  <a:t>Viết</a:t>
                </a:r>
                <a:r>
                  <a:rPr lang="en-US" sz="36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anose="020F0502020204030204" pitchFamily="34" charset="0"/>
                  </a:rPr>
                  <a:t>: 1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vi-VN" sz="3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en-US" sz="3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r>
                          <a:rPr kumimoji="0" lang="en-US" sz="3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4</m:t>
                        </m:r>
                      </m:den>
                    </m:f>
                  </m:oMath>
                </a14:m>
                <a:endParaRPr lang="en-US" sz="3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9C826E4-DB44-1911-A63D-0F50B86EEA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5680" y="3728720"/>
                <a:ext cx="4114800" cy="874663"/>
              </a:xfrm>
              <a:prstGeom prst="rect">
                <a:avLst/>
              </a:prstGeom>
              <a:blipFill>
                <a:blip r:embed="rId4"/>
                <a:stretch>
                  <a:fillRect l="-4593" b="-111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F181779A-63D2-1EA0-4E0D-C2FEB20E0FF1}"/>
              </a:ext>
            </a:extLst>
          </p:cNvPr>
          <p:cNvSpPr txBox="1"/>
          <p:nvPr/>
        </p:nvSpPr>
        <p:spPr>
          <a:xfrm>
            <a:off x="975360" y="4643120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Đọc</a:t>
            </a:r>
            <a:r>
              <a:rPr lang="en-US" sz="28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: </a:t>
            </a:r>
            <a:r>
              <a:rPr lang="en-US" sz="28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một</a:t>
            </a:r>
            <a:r>
              <a:rPr lang="en-US" sz="28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và</a:t>
            </a:r>
            <a:r>
              <a:rPr lang="en-US" sz="28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một</a:t>
            </a:r>
            <a:r>
              <a:rPr lang="en-US" sz="28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phần</a:t>
            </a:r>
            <a:r>
              <a:rPr lang="en-US" sz="28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tư</a:t>
            </a:r>
            <a:endParaRPr lang="en-US" sz="2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27796F5-55D3-6530-6FF9-7013539113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6810" y="2023427"/>
            <a:ext cx="3924300" cy="309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1589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om with a window and stairs&#10;&#10;Description automatically generated">
            <a:extLst>
              <a:ext uri="{FF2B5EF4-FFF2-40B4-BE49-F238E27FC236}">
                <a16:creationId xmlns:a16="http://schemas.microsoft.com/office/drawing/2014/main" id="{1D515963-6A8D-5F4A-AE4C-F3A4A9090E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" t="10803" r="-101" b="1080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Hình chữ nhật: Góc Tròn 6">
            <a:extLst>
              <a:ext uri="{FF2B5EF4-FFF2-40B4-BE49-F238E27FC236}">
                <a16:creationId xmlns:a16="http://schemas.microsoft.com/office/drawing/2014/main" id="{F62B57B1-7FC2-FF6C-2EC8-0A45A729CE11}"/>
              </a:ext>
            </a:extLst>
          </p:cNvPr>
          <p:cNvSpPr/>
          <p:nvPr/>
        </p:nvSpPr>
        <p:spPr>
          <a:xfrm>
            <a:off x="465991" y="441353"/>
            <a:ext cx="11260018" cy="5975293"/>
          </a:xfrm>
          <a:custGeom>
            <a:avLst/>
            <a:gdLst>
              <a:gd name="connsiteX0" fmla="*/ 0 w 11260018"/>
              <a:gd name="connsiteY0" fmla="*/ 995902 h 5975293"/>
              <a:gd name="connsiteX1" fmla="*/ 995902 w 11260018"/>
              <a:gd name="connsiteY1" fmla="*/ 0 h 5975293"/>
              <a:gd name="connsiteX2" fmla="*/ 10264116 w 11260018"/>
              <a:gd name="connsiteY2" fmla="*/ 0 h 5975293"/>
              <a:gd name="connsiteX3" fmla="*/ 11260018 w 11260018"/>
              <a:gd name="connsiteY3" fmla="*/ 995902 h 5975293"/>
              <a:gd name="connsiteX4" fmla="*/ 11260018 w 11260018"/>
              <a:gd name="connsiteY4" fmla="*/ 4979391 h 5975293"/>
              <a:gd name="connsiteX5" fmla="*/ 10264116 w 11260018"/>
              <a:gd name="connsiteY5" fmla="*/ 5975293 h 5975293"/>
              <a:gd name="connsiteX6" fmla="*/ 995902 w 11260018"/>
              <a:gd name="connsiteY6" fmla="*/ 5975293 h 5975293"/>
              <a:gd name="connsiteX7" fmla="*/ 0 w 11260018"/>
              <a:gd name="connsiteY7" fmla="*/ 4979391 h 5975293"/>
              <a:gd name="connsiteX8" fmla="*/ 0 w 11260018"/>
              <a:gd name="connsiteY8" fmla="*/ 995902 h 5975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60018" h="5975293" fill="none" extrusionOk="0">
                <a:moveTo>
                  <a:pt x="0" y="995902"/>
                </a:moveTo>
                <a:cubicBezTo>
                  <a:pt x="-16575" y="446912"/>
                  <a:pt x="440155" y="32516"/>
                  <a:pt x="995902" y="0"/>
                </a:cubicBezTo>
                <a:cubicBezTo>
                  <a:pt x="1975286" y="77600"/>
                  <a:pt x="8259790" y="-27269"/>
                  <a:pt x="10264116" y="0"/>
                </a:cubicBezTo>
                <a:cubicBezTo>
                  <a:pt x="10839048" y="-32862"/>
                  <a:pt x="11346465" y="471330"/>
                  <a:pt x="11260018" y="995902"/>
                </a:cubicBezTo>
                <a:cubicBezTo>
                  <a:pt x="11369018" y="2397690"/>
                  <a:pt x="11181809" y="3662954"/>
                  <a:pt x="11260018" y="4979391"/>
                </a:cubicBezTo>
                <a:cubicBezTo>
                  <a:pt x="11248714" y="5524990"/>
                  <a:pt x="10791065" y="5985468"/>
                  <a:pt x="10264116" y="5975293"/>
                </a:cubicBezTo>
                <a:cubicBezTo>
                  <a:pt x="6343604" y="6024470"/>
                  <a:pt x="2674462" y="5852591"/>
                  <a:pt x="995902" y="5975293"/>
                </a:cubicBezTo>
                <a:cubicBezTo>
                  <a:pt x="432216" y="6080238"/>
                  <a:pt x="-17011" y="5544059"/>
                  <a:pt x="0" y="4979391"/>
                </a:cubicBezTo>
                <a:cubicBezTo>
                  <a:pt x="47022" y="4427705"/>
                  <a:pt x="104569" y="2451177"/>
                  <a:pt x="0" y="995902"/>
                </a:cubicBezTo>
                <a:close/>
              </a:path>
              <a:path w="11260018" h="5975293" stroke="0" extrusionOk="0">
                <a:moveTo>
                  <a:pt x="0" y="995902"/>
                </a:moveTo>
                <a:cubicBezTo>
                  <a:pt x="47848" y="440412"/>
                  <a:pt x="463615" y="-1183"/>
                  <a:pt x="995902" y="0"/>
                </a:cubicBezTo>
                <a:cubicBezTo>
                  <a:pt x="4494241" y="-129276"/>
                  <a:pt x="6229639" y="-77778"/>
                  <a:pt x="10264116" y="0"/>
                </a:cubicBezTo>
                <a:cubicBezTo>
                  <a:pt x="10797082" y="-54371"/>
                  <a:pt x="11244964" y="532685"/>
                  <a:pt x="11260018" y="995902"/>
                </a:cubicBezTo>
                <a:cubicBezTo>
                  <a:pt x="11341617" y="2800928"/>
                  <a:pt x="11414318" y="4135354"/>
                  <a:pt x="11260018" y="4979391"/>
                </a:cubicBezTo>
                <a:cubicBezTo>
                  <a:pt x="11291275" y="5595331"/>
                  <a:pt x="10736186" y="6001785"/>
                  <a:pt x="10264116" y="5975293"/>
                </a:cubicBezTo>
                <a:cubicBezTo>
                  <a:pt x="7296398" y="6019513"/>
                  <a:pt x="2111005" y="5945911"/>
                  <a:pt x="995902" y="5975293"/>
                </a:cubicBezTo>
                <a:cubicBezTo>
                  <a:pt x="420294" y="5876981"/>
                  <a:pt x="-33935" y="5521569"/>
                  <a:pt x="0" y="4979391"/>
                </a:cubicBezTo>
                <a:cubicBezTo>
                  <a:pt x="-159954" y="3332657"/>
                  <a:pt x="22140" y="1403005"/>
                  <a:pt x="0" y="995902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accent5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92532691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C211E01-6C0E-C2CF-05F0-2D23232216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3454" y="730250"/>
            <a:ext cx="4553585" cy="174392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6D989E9-BC4E-9A6C-0D23-31C0FBE7D9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2860" y="3516947"/>
            <a:ext cx="4132580" cy="158102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409FEA3-1AE5-ADBF-C615-137F7DED823D}"/>
                  </a:ext>
                </a:extLst>
              </p:cNvPr>
              <p:cNvSpPr txBox="1"/>
              <p:nvPr/>
            </p:nvSpPr>
            <p:spPr>
              <a:xfrm>
                <a:off x="5100320" y="2235200"/>
                <a:ext cx="4114800" cy="8757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0" lang="en-US" sz="3600" b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Calibri" panose="020F0502020204030204" pitchFamily="34" charset="0"/>
                  </a:rPr>
                  <a:t>Viết</a:t>
                </a:r>
                <a:r>
                  <a:rPr lang="en-US" sz="3600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anose="020F0502020204030204" pitchFamily="34" charset="0"/>
                  </a:rPr>
                  <a:t>: 2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vi-VN" sz="3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en-US" sz="3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3</m:t>
                        </m:r>
                      </m:num>
                      <m:den>
                        <m:r>
                          <a:rPr kumimoji="0" lang="en-US" sz="3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4</m:t>
                        </m:r>
                      </m:den>
                    </m:f>
                  </m:oMath>
                </a14:m>
                <a:endParaRPr lang="en-US" sz="36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409FEA3-1AE5-ADBF-C615-137F7DED82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0320" y="2235200"/>
                <a:ext cx="4114800" cy="875753"/>
              </a:xfrm>
              <a:prstGeom prst="rect">
                <a:avLst/>
              </a:prstGeom>
              <a:blipFill>
                <a:blip r:embed="rId5"/>
                <a:stretch>
                  <a:fillRect l="-4593" b="-118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08879D45-3139-ACEF-2BDE-3D019ED2F561}"/>
              </a:ext>
            </a:extLst>
          </p:cNvPr>
          <p:cNvSpPr txBox="1"/>
          <p:nvPr/>
        </p:nvSpPr>
        <p:spPr>
          <a:xfrm>
            <a:off x="3881120" y="3027680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Đọc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: Hai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và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ba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phần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tư</a:t>
            </a:r>
            <a:endParaRPr lang="en-US" sz="2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401867A-F4CB-E218-AD86-02DF47676549}"/>
                  </a:ext>
                </a:extLst>
              </p:cNvPr>
              <p:cNvSpPr txBox="1"/>
              <p:nvPr/>
            </p:nvSpPr>
            <p:spPr>
              <a:xfrm>
                <a:off x="5090160" y="4958080"/>
                <a:ext cx="4114800" cy="8837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0" lang="en-US" sz="3600" b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Calibri" panose="020F0502020204030204" pitchFamily="34" charset="0"/>
                  </a:rPr>
                  <a:t>Viết</a:t>
                </a:r>
                <a:r>
                  <a:rPr lang="en-US" sz="3600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anose="020F0502020204030204" pitchFamily="34" charset="0"/>
                  </a:rPr>
                  <a:t>: 2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vi-VN" sz="3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en-US" sz="3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5</m:t>
                        </m:r>
                      </m:num>
                      <m:den>
                        <m:r>
                          <a:rPr kumimoji="0" lang="en-US" sz="3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8</m:t>
                        </m:r>
                      </m:den>
                    </m:f>
                  </m:oMath>
                </a14:m>
                <a:endParaRPr lang="en-US" sz="36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401867A-F4CB-E218-AD86-02DF476765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0160" y="4958080"/>
                <a:ext cx="4114800" cy="883703"/>
              </a:xfrm>
              <a:prstGeom prst="rect">
                <a:avLst/>
              </a:prstGeom>
              <a:blipFill>
                <a:blip r:embed="rId6"/>
                <a:stretch>
                  <a:fillRect l="-4444" b="-11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328724BA-D177-15A3-6C4C-52EE5F48F810}"/>
              </a:ext>
            </a:extLst>
          </p:cNvPr>
          <p:cNvSpPr txBox="1"/>
          <p:nvPr/>
        </p:nvSpPr>
        <p:spPr>
          <a:xfrm>
            <a:off x="3870960" y="5750560"/>
            <a:ext cx="477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Đọc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: Hai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và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năm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phần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tám</a:t>
            </a:r>
            <a:endParaRPr lang="en-US" sz="2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1159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om with a window and stairs&#10;&#10;Description automatically generated">
            <a:extLst>
              <a:ext uri="{FF2B5EF4-FFF2-40B4-BE49-F238E27FC236}">
                <a16:creationId xmlns:a16="http://schemas.microsoft.com/office/drawing/2014/main" id="{1D515963-6A8D-5F4A-AE4C-F3A4A9090E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" t="10803" r="-101" b="1080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Hình chữ nhật: Góc Tròn 6">
            <a:extLst>
              <a:ext uri="{FF2B5EF4-FFF2-40B4-BE49-F238E27FC236}">
                <a16:creationId xmlns:a16="http://schemas.microsoft.com/office/drawing/2014/main" id="{F62B57B1-7FC2-FF6C-2EC8-0A45A729CE11}"/>
              </a:ext>
            </a:extLst>
          </p:cNvPr>
          <p:cNvSpPr/>
          <p:nvPr/>
        </p:nvSpPr>
        <p:spPr>
          <a:xfrm>
            <a:off x="465991" y="441353"/>
            <a:ext cx="11260018" cy="5975293"/>
          </a:xfrm>
          <a:custGeom>
            <a:avLst/>
            <a:gdLst>
              <a:gd name="connsiteX0" fmla="*/ 0 w 11260018"/>
              <a:gd name="connsiteY0" fmla="*/ 995902 h 5975293"/>
              <a:gd name="connsiteX1" fmla="*/ 995902 w 11260018"/>
              <a:gd name="connsiteY1" fmla="*/ 0 h 5975293"/>
              <a:gd name="connsiteX2" fmla="*/ 10264116 w 11260018"/>
              <a:gd name="connsiteY2" fmla="*/ 0 h 5975293"/>
              <a:gd name="connsiteX3" fmla="*/ 11260018 w 11260018"/>
              <a:gd name="connsiteY3" fmla="*/ 995902 h 5975293"/>
              <a:gd name="connsiteX4" fmla="*/ 11260018 w 11260018"/>
              <a:gd name="connsiteY4" fmla="*/ 4979391 h 5975293"/>
              <a:gd name="connsiteX5" fmla="*/ 10264116 w 11260018"/>
              <a:gd name="connsiteY5" fmla="*/ 5975293 h 5975293"/>
              <a:gd name="connsiteX6" fmla="*/ 995902 w 11260018"/>
              <a:gd name="connsiteY6" fmla="*/ 5975293 h 5975293"/>
              <a:gd name="connsiteX7" fmla="*/ 0 w 11260018"/>
              <a:gd name="connsiteY7" fmla="*/ 4979391 h 5975293"/>
              <a:gd name="connsiteX8" fmla="*/ 0 w 11260018"/>
              <a:gd name="connsiteY8" fmla="*/ 995902 h 5975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60018" h="5975293" fill="none" extrusionOk="0">
                <a:moveTo>
                  <a:pt x="0" y="995902"/>
                </a:moveTo>
                <a:cubicBezTo>
                  <a:pt x="-16575" y="446912"/>
                  <a:pt x="440155" y="32516"/>
                  <a:pt x="995902" y="0"/>
                </a:cubicBezTo>
                <a:cubicBezTo>
                  <a:pt x="1975286" y="77600"/>
                  <a:pt x="8259790" y="-27269"/>
                  <a:pt x="10264116" y="0"/>
                </a:cubicBezTo>
                <a:cubicBezTo>
                  <a:pt x="10839048" y="-32862"/>
                  <a:pt x="11346465" y="471330"/>
                  <a:pt x="11260018" y="995902"/>
                </a:cubicBezTo>
                <a:cubicBezTo>
                  <a:pt x="11369018" y="2397690"/>
                  <a:pt x="11181809" y="3662954"/>
                  <a:pt x="11260018" y="4979391"/>
                </a:cubicBezTo>
                <a:cubicBezTo>
                  <a:pt x="11248714" y="5524990"/>
                  <a:pt x="10791065" y="5985468"/>
                  <a:pt x="10264116" y="5975293"/>
                </a:cubicBezTo>
                <a:cubicBezTo>
                  <a:pt x="6343604" y="6024470"/>
                  <a:pt x="2674462" y="5852591"/>
                  <a:pt x="995902" y="5975293"/>
                </a:cubicBezTo>
                <a:cubicBezTo>
                  <a:pt x="432216" y="6080238"/>
                  <a:pt x="-17011" y="5544059"/>
                  <a:pt x="0" y="4979391"/>
                </a:cubicBezTo>
                <a:cubicBezTo>
                  <a:pt x="47022" y="4427705"/>
                  <a:pt x="104569" y="2451177"/>
                  <a:pt x="0" y="995902"/>
                </a:cubicBezTo>
                <a:close/>
              </a:path>
              <a:path w="11260018" h="5975293" stroke="0" extrusionOk="0">
                <a:moveTo>
                  <a:pt x="0" y="995902"/>
                </a:moveTo>
                <a:cubicBezTo>
                  <a:pt x="47848" y="440412"/>
                  <a:pt x="463615" y="-1183"/>
                  <a:pt x="995902" y="0"/>
                </a:cubicBezTo>
                <a:cubicBezTo>
                  <a:pt x="4494241" y="-129276"/>
                  <a:pt x="6229639" y="-77778"/>
                  <a:pt x="10264116" y="0"/>
                </a:cubicBezTo>
                <a:cubicBezTo>
                  <a:pt x="10797082" y="-54371"/>
                  <a:pt x="11244964" y="532685"/>
                  <a:pt x="11260018" y="995902"/>
                </a:cubicBezTo>
                <a:cubicBezTo>
                  <a:pt x="11341617" y="2800928"/>
                  <a:pt x="11414318" y="4135354"/>
                  <a:pt x="11260018" y="4979391"/>
                </a:cubicBezTo>
                <a:cubicBezTo>
                  <a:pt x="11291275" y="5595331"/>
                  <a:pt x="10736186" y="6001785"/>
                  <a:pt x="10264116" y="5975293"/>
                </a:cubicBezTo>
                <a:cubicBezTo>
                  <a:pt x="7296398" y="6019513"/>
                  <a:pt x="2111005" y="5945911"/>
                  <a:pt x="995902" y="5975293"/>
                </a:cubicBezTo>
                <a:cubicBezTo>
                  <a:pt x="420294" y="5876981"/>
                  <a:pt x="-33935" y="5521569"/>
                  <a:pt x="0" y="4979391"/>
                </a:cubicBezTo>
                <a:cubicBezTo>
                  <a:pt x="-159954" y="3332657"/>
                  <a:pt x="22140" y="1403005"/>
                  <a:pt x="0" y="995902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accent5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92532691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5" name="Nhóm 14">
            <a:extLst>
              <a:ext uri="{FF2B5EF4-FFF2-40B4-BE49-F238E27FC236}">
                <a16:creationId xmlns:a16="http://schemas.microsoft.com/office/drawing/2014/main" id="{2E2C8FF5-CD41-8AB8-235D-0A04504DB7F2}"/>
              </a:ext>
            </a:extLst>
          </p:cNvPr>
          <p:cNvGrpSpPr/>
          <p:nvPr/>
        </p:nvGrpSpPr>
        <p:grpSpPr>
          <a:xfrm>
            <a:off x="845587" y="693495"/>
            <a:ext cx="10500825" cy="1243990"/>
            <a:chOff x="853186" y="603778"/>
            <a:chExt cx="10500825" cy="1243990"/>
          </a:xfrm>
        </p:grpSpPr>
        <p:grpSp>
          <p:nvGrpSpPr>
            <p:cNvPr id="6" name="Nhóm 15">
              <a:extLst>
                <a:ext uri="{FF2B5EF4-FFF2-40B4-BE49-F238E27FC236}">
                  <a16:creationId xmlns:a16="http://schemas.microsoft.com/office/drawing/2014/main" id="{3E59EC1D-69A2-D7B3-F5B9-794317B66E7C}"/>
                </a:ext>
              </a:extLst>
            </p:cNvPr>
            <p:cNvGrpSpPr/>
            <p:nvPr/>
          </p:nvGrpSpPr>
          <p:grpSpPr>
            <a:xfrm>
              <a:off x="890133" y="603778"/>
              <a:ext cx="640080" cy="646588"/>
              <a:chOff x="890133" y="603778"/>
              <a:chExt cx="640080" cy="646588"/>
            </a:xfrm>
          </p:grpSpPr>
          <p:sp>
            <p:nvSpPr>
              <p:cNvPr id="9" name="Oval 22">
                <a:extLst>
                  <a:ext uri="{FF2B5EF4-FFF2-40B4-BE49-F238E27FC236}">
                    <a16:creationId xmlns:a16="http://schemas.microsoft.com/office/drawing/2014/main" id="{31D16230-43F3-1452-4D0A-DC0DF888CAF2}"/>
                  </a:ext>
                </a:extLst>
              </p:cNvPr>
              <p:cNvSpPr/>
              <p:nvPr/>
            </p:nvSpPr>
            <p:spPr>
              <a:xfrm>
                <a:off x="890133" y="603778"/>
                <a:ext cx="640080" cy="640080"/>
              </a:xfrm>
              <a:prstGeom prst="ellipse">
                <a:avLst/>
              </a:prstGeom>
              <a:solidFill>
                <a:srgbClr val="FF5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" name="TextBox 23">
                <a:extLst>
                  <a:ext uri="{FF2B5EF4-FFF2-40B4-BE49-F238E27FC236}">
                    <a16:creationId xmlns:a16="http://schemas.microsoft.com/office/drawing/2014/main" id="{0BD21C7A-6F28-1596-535C-2D8E69DBB59C}"/>
                  </a:ext>
                </a:extLst>
              </p:cNvPr>
              <p:cNvSpPr txBox="1"/>
              <p:nvPr/>
            </p:nvSpPr>
            <p:spPr>
              <a:xfrm>
                <a:off x="890133" y="604035"/>
                <a:ext cx="6263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Ciel Pony" panose="02000000000000000000" pitchFamily="2" charset="0"/>
                    <a:ea typeface="+mn-ea"/>
                    <a:cs typeface="+mn-cs"/>
                  </a:rPr>
                  <a:t>1</a:t>
                </a:r>
                <a:endParaRPr kumimoji="0" lang="vi-VN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Ciel Pony" panose="02000000000000000000" pitchFamily="2" charset="0"/>
                  <a:ea typeface="+mn-ea"/>
                  <a:cs typeface="+mn-cs"/>
                </a:endParaRPr>
              </a:p>
            </p:txBody>
          </p:sp>
        </p:grpSp>
        <p:sp>
          <p:nvSpPr>
            <p:cNvPr id="7" name="TextBox 16">
              <a:extLst>
                <a:ext uri="{FF2B5EF4-FFF2-40B4-BE49-F238E27FC236}">
                  <a16:creationId xmlns:a16="http://schemas.microsoft.com/office/drawing/2014/main" id="{91521258-AFFC-DCF5-53C2-55C36B0DA65B}"/>
                </a:ext>
              </a:extLst>
            </p:cNvPr>
            <p:cNvSpPr txBox="1"/>
            <p:nvPr/>
          </p:nvSpPr>
          <p:spPr>
            <a:xfrm>
              <a:off x="1497212" y="661790"/>
              <a:ext cx="95136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b) Chuyển các hỗn số sau thành phân số (theo mẫu)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2" name="TextBox 16">
              <a:extLst>
                <a:ext uri="{FF2B5EF4-FFF2-40B4-BE49-F238E27FC236}">
                  <a16:creationId xmlns:a16="http://schemas.microsoft.com/office/drawing/2014/main" id="{8EF3B588-7F4D-C3EE-6823-CBC25A11698E}"/>
                </a:ext>
              </a:extLst>
            </p:cNvPr>
            <p:cNvSpPr txBox="1"/>
            <p:nvPr/>
          </p:nvSpPr>
          <p:spPr>
            <a:xfrm>
              <a:off x="853186" y="1201437"/>
              <a:ext cx="105008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12B7923-B328-B456-853A-2D7940A0B3E5}"/>
              </a:ext>
            </a:extLst>
          </p:cNvPr>
          <p:cNvSpPr/>
          <p:nvPr/>
        </p:nvSpPr>
        <p:spPr>
          <a:xfrm>
            <a:off x="843280" y="1635760"/>
            <a:ext cx="4206240" cy="105664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4927CD9-0965-557E-D347-6A21F3CBACCD}"/>
                  </a:ext>
                </a:extLst>
              </p:cNvPr>
              <p:cNvSpPr txBox="1"/>
              <p:nvPr/>
            </p:nvSpPr>
            <p:spPr>
              <a:xfrm>
                <a:off x="1117600" y="1717040"/>
                <a:ext cx="4114800" cy="710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anose="020F0502020204030204" pitchFamily="34" charset="0"/>
                  </a:rPr>
                  <a:t>Mẫu: 3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vi-VN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num>
                      <m:den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5</m:t>
                        </m:r>
                      </m:den>
                    </m:f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lang="vi-VN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3</m:t>
                        </m:r>
                        <m:r>
                          <a:rPr lang="en-US" sz="2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en-US" sz="2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  <m:r>
                          <a:rPr lang="en-US" sz="2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en-US" sz="2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5</m:t>
                        </m:r>
                        <m:r>
                          <a:rPr lang="en-US" sz="2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+ </m:t>
                        </m:r>
                        <m:r>
                          <a:rPr lang="en-US" sz="2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num>
                      <m:den>
                        <m:r>
                          <a:rPr lang="en-U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17</m:t>
                        </m:r>
                      </m:num>
                      <m:den>
                        <m:r>
                          <a:rPr lang="en-U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5</m:t>
                        </m:r>
                      </m:den>
                    </m:f>
                  </m:oMath>
                </a14:m>
                <a:endParaRPr lang="en-US" sz="28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4927CD9-0965-557E-D347-6A21F3CBAC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600" y="1717040"/>
                <a:ext cx="4114800" cy="710451"/>
              </a:xfrm>
              <a:prstGeom prst="rect">
                <a:avLst/>
              </a:prstGeom>
              <a:blipFill>
                <a:blip r:embed="rId3"/>
                <a:stretch>
                  <a:fillRect l="-2963" b="-94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7ADDBEF-3146-F1D3-8382-2973916DD64E}"/>
              </a:ext>
            </a:extLst>
          </p:cNvPr>
          <p:cNvSpPr/>
          <p:nvPr/>
        </p:nvSpPr>
        <p:spPr>
          <a:xfrm>
            <a:off x="5892800" y="1686560"/>
            <a:ext cx="5293360" cy="105664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4E5A1D6-EB59-F803-1534-D46D8098E7B3}"/>
                  </a:ext>
                </a:extLst>
              </p:cNvPr>
              <p:cNvSpPr txBox="1"/>
              <p:nvPr/>
            </p:nvSpPr>
            <p:spPr>
              <a:xfrm>
                <a:off x="6248400" y="1706880"/>
                <a:ext cx="5252720" cy="879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rgbClr val="002060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 panose="020F0502020204030204" pitchFamily="34" charset="0"/>
                  </a:rPr>
                  <a:t>5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vi-VN" sz="3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en-US" sz="3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num>
                      <m:den>
                        <m:r>
                          <a:rPr kumimoji="0" lang="en-US" sz="3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5</m:t>
                        </m:r>
                      </m:den>
                    </m:f>
                    <m:r>
                      <a:rPr kumimoji="0" lang="en-US" sz="3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; </m:t>
                    </m:r>
                    <m:r>
                      <m:rPr>
                        <m:nor/>
                      </m:rPr>
                      <a:rPr kumimoji="0" lang="en-US" sz="36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     4</m:t>
                    </m:r>
                    <m:r>
                      <m:rPr>
                        <m:nor/>
                      </m:rPr>
                      <a:rPr lang="en-US" sz="3600" dirty="0" smtClean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f>
                      <m:fPr>
                        <m:ctrlPr>
                          <a:rPr lang="vi-VN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7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10</m:t>
                        </m:r>
                      </m:den>
                    </m:f>
                    <m:r>
                      <a:rPr lang="en-US" sz="36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;</m:t>
                    </m:r>
                    <m:r>
                      <m:rPr>
                        <m:nor/>
                      </m:rPr>
                      <a:rPr lang="en-US" sz="3600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     6</m:t>
                    </m:r>
                    <m:r>
                      <m:rPr>
                        <m:nor/>
                      </m:rPr>
                      <a:rPr lang="en-US" sz="3600" dirty="0" smtClean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f>
                      <m:fPr>
                        <m:ctrlPr>
                          <a:rPr lang="vi-VN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13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10</m:t>
                        </m:r>
                        <m:r>
                          <a:rPr lang="en-US" sz="3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0</m:t>
                        </m:r>
                      </m:den>
                    </m:f>
                  </m:oMath>
                </a14:m>
                <a:endParaRPr lang="en-US" sz="36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4E5A1D6-EB59-F803-1534-D46D8098E7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8400" y="1706880"/>
                <a:ext cx="5252720" cy="879215"/>
              </a:xfrm>
              <a:prstGeom prst="rect">
                <a:avLst/>
              </a:prstGeom>
              <a:blipFill>
                <a:blip r:embed="rId4"/>
                <a:stretch>
                  <a:fillRect l="-3480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7C5E9BA-11CF-A645-46D8-9CDC46B4FBF5}"/>
                  </a:ext>
                </a:extLst>
              </p:cNvPr>
              <p:cNvSpPr txBox="1"/>
              <p:nvPr/>
            </p:nvSpPr>
            <p:spPr>
              <a:xfrm>
                <a:off x="965200" y="3007360"/>
                <a:ext cx="5242560" cy="9905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b="1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5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40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𝟓</m:t>
                        </m:r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40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𝒙</m:t>
                        </m:r>
                        <m:r>
                          <a:rPr lang="en-US" sz="40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40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𝟓</m:t>
                        </m:r>
                        <m:r>
                          <a:rPr lang="en-US" sz="40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sz="40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40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𝟐𝟕</m:t>
                        </m:r>
                      </m:num>
                      <m:den>
                        <m:r>
                          <a:rPr lang="en-US" sz="40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𝟓</m:t>
                        </m:r>
                      </m:den>
                    </m:f>
                  </m:oMath>
                </a14:m>
                <a:endParaRPr lang="en-US" sz="40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7C5E9BA-11CF-A645-46D8-9CDC46B4FB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200" y="3007360"/>
                <a:ext cx="5242560" cy="990592"/>
              </a:xfrm>
              <a:prstGeom prst="rect">
                <a:avLst/>
              </a:prstGeom>
              <a:blipFill>
                <a:blip r:embed="rId5"/>
                <a:stretch>
                  <a:fillRect l="-4070" b="-11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26BC475-B385-3977-A61E-7EACA339A1C8}"/>
                  </a:ext>
                </a:extLst>
              </p:cNvPr>
              <p:cNvSpPr txBox="1"/>
              <p:nvPr/>
            </p:nvSpPr>
            <p:spPr>
              <a:xfrm>
                <a:off x="6695440" y="3048000"/>
                <a:ext cx="4805680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4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>
                            <a:solidFill>
                              <a:srgbClr val="FF0000"/>
                            </a:solidFill>
                          </a:rPr>
                        </m:ctrlPr>
                      </m:fPr>
                      <m:num>
                        <m:r>
                          <a:rPr lang="en-US" sz="3600" b="1" i="1">
                            <a:solidFill>
                              <a:srgbClr val="FF0000"/>
                            </a:solidFill>
                          </a:rPr>
                          <m:t>𝟕</m:t>
                        </m:r>
                      </m:num>
                      <m:den>
                        <m:r>
                          <a:rPr lang="en-US" sz="3600" b="1" i="1">
                            <a:solidFill>
                              <a:srgbClr val="FF0000"/>
                            </a:solidFill>
                          </a:rPr>
                          <m:t>𝟏𝟎</m:t>
                        </m:r>
                      </m:den>
                    </m:f>
                  </m:oMath>
                </a14:m>
                <a:r>
                  <a:rPr lang="en-US" sz="36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>
                            <a:solidFill>
                              <a:srgbClr val="FF0000"/>
                            </a:solidFill>
                          </a:rPr>
                        </m:ctrlPr>
                      </m:fPr>
                      <m:num>
                        <m:r>
                          <a:rPr lang="en-US" sz="3600" b="1" i="1">
                            <a:solidFill>
                              <a:srgbClr val="FF0000"/>
                            </a:solidFill>
                          </a:rPr>
                          <m:t>𝟒</m:t>
                        </m:r>
                        <m: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600" b="1" i="1">
                            <a:solidFill>
                              <a:srgbClr val="FF0000"/>
                            </a:solidFill>
                          </a:rPr>
                          <m:t>𝒙</m:t>
                        </m:r>
                        <m:r>
                          <a:rPr lang="en-US" sz="3600" b="1" i="1">
                            <a:solidFill>
                              <a:srgbClr val="FF0000"/>
                            </a:solidFill>
                          </a:rPr>
                          <m:t> </m:t>
                        </m:r>
                        <m:r>
                          <a:rPr lang="en-US" sz="3600" b="1" i="1">
                            <a:solidFill>
                              <a:srgbClr val="FF0000"/>
                            </a:solidFill>
                          </a:rPr>
                          <m:t>𝟏𝟎</m:t>
                        </m:r>
                        <m: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600" b="1" i="1">
                            <a:solidFill>
                              <a:srgbClr val="FF0000"/>
                            </a:solidFill>
                          </a:rPr>
                          <m:t>+</m:t>
                        </m:r>
                        <m: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600" b="1" i="1">
                            <a:solidFill>
                              <a:srgbClr val="FF0000"/>
                            </a:solidFill>
                          </a:rPr>
                          <m:t>𝟕</m:t>
                        </m:r>
                      </m:num>
                      <m:den>
                        <m:r>
                          <a:rPr lang="en-US" sz="3600" b="1" i="1">
                            <a:solidFill>
                              <a:srgbClr val="FF0000"/>
                            </a:solidFill>
                          </a:rPr>
                          <m:t>𝟏𝟎</m:t>
                        </m:r>
                      </m:den>
                    </m:f>
                  </m:oMath>
                </a14:m>
                <a:r>
                  <a:rPr lang="en-US" sz="36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>
                            <a:solidFill>
                              <a:srgbClr val="FF0000"/>
                            </a:solidFill>
                          </a:rPr>
                        </m:ctrlPr>
                      </m:fPr>
                      <m:num>
                        <m:r>
                          <a:rPr lang="en-US" sz="3600" b="1" i="1">
                            <a:solidFill>
                              <a:srgbClr val="FF0000"/>
                            </a:solidFill>
                          </a:rPr>
                          <m:t>𝟒𝟕</m:t>
                        </m:r>
                      </m:num>
                      <m:den>
                        <m:r>
                          <a:rPr lang="en-US" sz="3600" b="1" i="1">
                            <a:solidFill>
                              <a:srgbClr val="FF0000"/>
                            </a:solidFill>
                          </a:rPr>
                          <m:t>𝟏𝟎</m:t>
                        </m:r>
                      </m:den>
                    </m:f>
                  </m:oMath>
                </a14:m>
                <a:endParaRPr lang="en-US" sz="60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26BC475-B385-3977-A61E-7EACA339A1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5440" y="3048000"/>
                <a:ext cx="4805680" cy="892552"/>
              </a:xfrm>
              <a:prstGeom prst="rect">
                <a:avLst/>
              </a:prstGeom>
              <a:blipFill>
                <a:blip r:embed="rId6"/>
                <a:stretch>
                  <a:fillRect l="-3802" b="-10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56F57C2-3C61-24E5-F7E0-A41C8395138E}"/>
                  </a:ext>
                </a:extLst>
              </p:cNvPr>
              <p:cNvSpPr txBox="1"/>
              <p:nvPr/>
            </p:nvSpPr>
            <p:spPr>
              <a:xfrm>
                <a:off x="3911600" y="4378960"/>
                <a:ext cx="5567680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solidFill>
                      <a:srgbClr val="FF0000"/>
                    </a:solidFill>
                    <a:latin typeface="Amasis MT Pro" panose="02040504050005020304" pitchFamily="18" charset="0"/>
                  </a:rPr>
                  <a:t>6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>
                            <a:solidFill>
                              <a:srgbClr val="FF0000"/>
                            </a:solidFill>
                          </a:rPr>
                        </m:ctrlPr>
                      </m:fPr>
                      <m:num>
                        <m:r>
                          <a:rPr lang="en-US" sz="3600" b="1" i="1">
                            <a:solidFill>
                              <a:srgbClr val="FF0000"/>
                            </a:solidFill>
                          </a:rPr>
                          <m:t>𝟏𝟑</m:t>
                        </m:r>
                      </m:num>
                      <m:den>
                        <m:r>
                          <a:rPr lang="en-US" sz="3600" b="1" i="1">
                            <a:solidFill>
                              <a:srgbClr val="FF0000"/>
                            </a:solidFill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en-US" sz="3600" b="1" dirty="0">
                    <a:solidFill>
                      <a:srgbClr val="FF0000"/>
                    </a:solidFill>
                    <a:latin typeface="Amasis MT Pro" panose="020405040500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>
                            <a:solidFill>
                              <a:srgbClr val="FF0000"/>
                            </a:solidFill>
                          </a:rPr>
                        </m:ctrlPr>
                      </m:fPr>
                      <m:num>
                        <m:r>
                          <a:rPr lang="en-US" sz="3600" b="1" i="1">
                            <a:solidFill>
                              <a:srgbClr val="FF0000"/>
                            </a:solidFill>
                          </a:rPr>
                          <m:t>𝟔</m:t>
                        </m:r>
                        <m: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600" b="1" i="1">
                            <a:solidFill>
                              <a:srgbClr val="FF0000"/>
                            </a:solidFill>
                          </a:rPr>
                          <m:t>𝒙</m:t>
                        </m:r>
                        <m:r>
                          <a:rPr lang="en-US" sz="3600" b="1" i="1">
                            <a:solidFill>
                              <a:srgbClr val="FF0000"/>
                            </a:solidFill>
                          </a:rPr>
                          <m:t> </m:t>
                        </m:r>
                        <m:r>
                          <a:rPr lang="en-US" sz="3600" b="1" i="1">
                            <a:solidFill>
                              <a:srgbClr val="FF0000"/>
                            </a:solidFill>
                          </a:rPr>
                          <m:t>𝟏𝟎𝟎</m:t>
                        </m:r>
                        <m: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600" b="1" i="1">
                            <a:solidFill>
                              <a:srgbClr val="FF0000"/>
                            </a:solidFill>
                          </a:rPr>
                          <m:t>+</m:t>
                        </m:r>
                        <m:r>
                          <a:rPr lang="en-US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600" b="1" i="1">
                            <a:solidFill>
                              <a:srgbClr val="FF0000"/>
                            </a:solidFill>
                          </a:rPr>
                          <m:t>𝟏𝟑</m:t>
                        </m:r>
                      </m:num>
                      <m:den>
                        <m:r>
                          <a:rPr lang="en-US" sz="3600" b="1" i="1">
                            <a:solidFill>
                              <a:srgbClr val="FF0000"/>
                            </a:solidFill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en-US" sz="3600" b="1" dirty="0">
                    <a:solidFill>
                      <a:srgbClr val="FF0000"/>
                    </a:solidFill>
                    <a:latin typeface="Amasis MT Pro" panose="02040504050005020304" pitchFamily="18" charset="0"/>
                  </a:rPr>
                  <a:t>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>
                            <a:solidFill>
                              <a:srgbClr val="FF0000"/>
                            </a:solidFill>
                          </a:rPr>
                        </m:ctrlPr>
                      </m:fPr>
                      <m:num>
                        <m:r>
                          <a:rPr lang="en-US" sz="3600" b="1" i="1">
                            <a:solidFill>
                              <a:srgbClr val="FF0000"/>
                            </a:solidFill>
                          </a:rPr>
                          <m:t>𝟔𝟏𝟑</m:t>
                        </m:r>
                      </m:num>
                      <m:den>
                        <m:r>
                          <a:rPr lang="en-US" sz="3600" b="1" i="1">
                            <a:solidFill>
                              <a:srgbClr val="FF0000"/>
                            </a:solidFill>
                          </a:rPr>
                          <m:t>𝟏𝟎𝟎</m:t>
                        </m:r>
                      </m:den>
                    </m:f>
                  </m:oMath>
                </a14:m>
                <a:endParaRPr lang="en-US" sz="9600" b="1" dirty="0">
                  <a:solidFill>
                    <a:srgbClr val="FF0000"/>
                  </a:solidFill>
                  <a:latin typeface="Amasis MT Pro" panose="02040504050005020304" pitchFamily="18" charset="0"/>
                  <a:ea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56F57C2-3C61-24E5-F7E0-A41C839513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1600" y="4378960"/>
                <a:ext cx="5567680" cy="892552"/>
              </a:xfrm>
              <a:prstGeom prst="rect">
                <a:avLst/>
              </a:prstGeom>
              <a:blipFill>
                <a:blip r:embed="rId7"/>
                <a:stretch>
                  <a:fillRect l="-3395" b="-108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52693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  <p:bldP spid="12" grpId="0" animBg="1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om with a window and stairs&#10;&#10;Description automatically generated">
            <a:extLst>
              <a:ext uri="{FF2B5EF4-FFF2-40B4-BE49-F238E27FC236}">
                <a16:creationId xmlns:a16="http://schemas.microsoft.com/office/drawing/2014/main" id="{1D515963-6A8D-5F4A-AE4C-F3A4A9090E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" t="10803" r="-101" b="1080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Hình chữ nhật: Góc Tròn 6">
            <a:extLst>
              <a:ext uri="{FF2B5EF4-FFF2-40B4-BE49-F238E27FC236}">
                <a16:creationId xmlns:a16="http://schemas.microsoft.com/office/drawing/2014/main" id="{F62B57B1-7FC2-FF6C-2EC8-0A45A729CE11}"/>
              </a:ext>
            </a:extLst>
          </p:cNvPr>
          <p:cNvSpPr/>
          <p:nvPr/>
        </p:nvSpPr>
        <p:spPr>
          <a:xfrm>
            <a:off x="465991" y="441353"/>
            <a:ext cx="11260018" cy="5975293"/>
          </a:xfrm>
          <a:custGeom>
            <a:avLst/>
            <a:gdLst>
              <a:gd name="connsiteX0" fmla="*/ 0 w 11260018"/>
              <a:gd name="connsiteY0" fmla="*/ 995902 h 5975293"/>
              <a:gd name="connsiteX1" fmla="*/ 995902 w 11260018"/>
              <a:gd name="connsiteY1" fmla="*/ 0 h 5975293"/>
              <a:gd name="connsiteX2" fmla="*/ 10264116 w 11260018"/>
              <a:gd name="connsiteY2" fmla="*/ 0 h 5975293"/>
              <a:gd name="connsiteX3" fmla="*/ 11260018 w 11260018"/>
              <a:gd name="connsiteY3" fmla="*/ 995902 h 5975293"/>
              <a:gd name="connsiteX4" fmla="*/ 11260018 w 11260018"/>
              <a:gd name="connsiteY4" fmla="*/ 4979391 h 5975293"/>
              <a:gd name="connsiteX5" fmla="*/ 10264116 w 11260018"/>
              <a:gd name="connsiteY5" fmla="*/ 5975293 h 5975293"/>
              <a:gd name="connsiteX6" fmla="*/ 995902 w 11260018"/>
              <a:gd name="connsiteY6" fmla="*/ 5975293 h 5975293"/>
              <a:gd name="connsiteX7" fmla="*/ 0 w 11260018"/>
              <a:gd name="connsiteY7" fmla="*/ 4979391 h 5975293"/>
              <a:gd name="connsiteX8" fmla="*/ 0 w 11260018"/>
              <a:gd name="connsiteY8" fmla="*/ 995902 h 5975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60018" h="5975293" fill="none" extrusionOk="0">
                <a:moveTo>
                  <a:pt x="0" y="995902"/>
                </a:moveTo>
                <a:cubicBezTo>
                  <a:pt x="-16575" y="446912"/>
                  <a:pt x="440155" y="32516"/>
                  <a:pt x="995902" y="0"/>
                </a:cubicBezTo>
                <a:cubicBezTo>
                  <a:pt x="1975286" y="77600"/>
                  <a:pt x="8259790" y="-27269"/>
                  <a:pt x="10264116" y="0"/>
                </a:cubicBezTo>
                <a:cubicBezTo>
                  <a:pt x="10839048" y="-32862"/>
                  <a:pt x="11346465" y="471330"/>
                  <a:pt x="11260018" y="995902"/>
                </a:cubicBezTo>
                <a:cubicBezTo>
                  <a:pt x="11369018" y="2397690"/>
                  <a:pt x="11181809" y="3662954"/>
                  <a:pt x="11260018" y="4979391"/>
                </a:cubicBezTo>
                <a:cubicBezTo>
                  <a:pt x="11248714" y="5524990"/>
                  <a:pt x="10791065" y="5985468"/>
                  <a:pt x="10264116" y="5975293"/>
                </a:cubicBezTo>
                <a:cubicBezTo>
                  <a:pt x="6343604" y="6024470"/>
                  <a:pt x="2674462" y="5852591"/>
                  <a:pt x="995902" y="5975293"/>
                </a:cubicBezTo>
                <a:cubicBezTo>
                  <a:pt x="432216" y="6080238"/>
                  <a:pt x="-17011" y="5544059"/>
                  <a:pt x="0" y="4979391"/>
                </a:cubicBezTo>
                <a:cubicBezTo>
                  <a:pt x="47022" y="4427705"/>
                  <a:pt x="104569" y="2451177"/>
                  <a:pt x="0" y="995902"/>
                </a:cubicBezTo>
                <a:close/>
              </a:path>
              <a:path w="11260018" h="5975293" stroke="0" extrusionOk="0">
                <a:moveTo>
                  <a:pt x="0" y="995902"/>
                </a:moveTo>
                <a:cubicBezTo>
                  <a:pt x="47848" y="440412"/>
                  <a:pt x="463615" y="-1183"/>
                  <a:pt x="995902" y="0"/>
                </a:cubicBezTo>
                <a:cubicBezTo>
                  <a:pt x="4494241" y="-129276"/>
                  <a:pt x="6229639" y="-77778"/>
                  <a:pt x="10264116" y="0"/>
                </a:cubicBezTo>
                <a:cubicBezTo>
                  <a:pt x="10797082" y="-54371"/>
                  <a:pt x="11244964" y="532685"/>
                  <a:pt x="11260018" y="995902"/>
                </a:cubicBezTo>
                <a:cubicBezTo>
                  <a:pt x="11341617" y="2800928"/>
                  <a:pt x="11414318" y="4135354"/>
                  <a:pt x="11260018" y="4979391"/>
                </a:cubicBezTo>
                <a:cubicBezTo>
                  <a:pt x="11291275" y="5595331"/>
                  <a:pt x="10736186" y="6001785"/>
                  <a:pt x="10264116" y="5975293"/>
                </a:cubicBezTo>
                <a:cubicBezTo>
                  <a:pt x="7296398" y="6019513"/>
                  <a:pt x="2111005" y="5945911"/>
                  <a:pt x="995902" y="5975293"/>
                </a:cubicBezTo>
                <a:cubicBezTo>
                  <a:pt x="420294" y="5876981"/>
                  <a:pt x="-33935" y="5521569"/>
                  <a:pt x="0" y="4979391"/>
                </a:cubicBezTo>
                <a:cubicBezTo>
                  <a:pt x="-159954" y="3332657"/>
                  <a:pt x="22140" y="1403005"/>
                  <a:pt x="0" y="995902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accent5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92532691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5" name="Nhóm 14">
            <a:extLst>
              <a:ext uri="{FF2B5EF4-FFF2-40B4-BE49-F238E27FC236}">
                <a16:creationId xmlns:a16="http://schemas.microsoft.com/office/drawing/2014/main" id="{2E2C8FF5-CD41-8AB8-235D-0A04504DB7F2}"/>
              </a:ext>
            </a:extLst>
          </p:cNvPr>
          <p:cNvGrpSpPr/>
          <p:nvPr/>
        </p:nvGrpSpPr>
        <p:grpSpPr>
          <a:xfrm>
            <a:off x="845587" y="693495"/>
            <a:ext cx="10500825" cy="1243990"/>
            <a:chOff x="853186" y="603778"/>
            <a:chExt cx="10500825" cy="1243990"/>
          </a:xfrm>
        </p:grpSpPr>
        <p:grpSp>
          <p:nvGrpSpPr>
            <p:cNvPr id="6" name="Nhóm 15">
              <a:extLst>
                <a:ext uri="{FF2B5EF4-FFF2-40B4-BE49-F238E27FC236}">
                  <a16:creationId xmlns:a16="http://schemas.microsoft.com/office/drawing/2014/main" id="{3E59EC1D-69A2-D7B3-F5B9-794317B66E7C}"/>
                </a:ext>
              </a:extLst>
            </p:cNvPr>
            <p:cNvGrpSpPr/>
            <p:nvPr/>
          </p:nvGrpSpPr>
          <p:grpSpPr>
            <a:xfrm>
              <a:off x="890133" y="603778"/>
              <a:ext cx="640080" cy="646588"/>
              <a:chOff x="890133" y="603778"/>
              <a:chExt cx="640080" cy="646588"/>
            </a:xfrm>
          </p:grpSpPr>
          <p:sp>
            <p:nvSpPr>
              <p:cNvPr id="9" name="Oval 22">
                <a:extLst>
                  <a:ext uri="{FF2B5EF4-FFF2-40B4-BE49-F238E27FC236}">
                    <a16:creationId xmlns:a16="http://schemas.microsoft.com/office/drawing/2014/main" id="{31D16230-43F3-1452-4D0A-DC0DF888CAF2}"/>
                  </a:ext>
                </a:extLst>
              </p:cNvPr>
              <p:cNvSpPr/>
              <p:nvPr/>
            </p:nvSpPr>
            <p:spPr>
              <a:xfrm>
                <a:off x="890133" y="603778"/>
                <a:ext cx="640080" cy="640080"/>
              </a:xfrm>
              <a:prstGeom prst="ellipse">
                <a:avLst/>
              </a:prstGeom>
              <a:solidFill>
                <a:srgbClr val="FF5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" name="TextBox 23">
                <a:extLst>
                  <a:ext uri="{FF2B5EF4-FFF2-40B4-BE49-F238E27FC236}">
                    <a16:creationId xmlns:a16="http://schemas.microsoft.com/office/drawing/2014/main" id="{0BD21C7A-6F28-1596-535C-2D8E69DBB59C}"/>
                  </a:ext>
                </a:extLst>
              </p:cNvPr>
              <p:cNvSpPr txBox="1"/>
              <p:nvPr/>
            </p:nvSpPr>
            <p:spPr>
              <a:xfrm>
                <a:off x="890133" y="604035"/>
                <a:ext cx="6263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Ciel Pony" panose="02000000000000000000" pitchFamily="2" charset="0"/>
                    <a:ea typeface="+mn-ea"/>
                    <a:cs typeface="+mn-cs"/>
                  </a:rPr>
                  <a:t>1</a:t>
                </a:r>
                <a:endParaRPr kumimoji="0" lang="vi-VN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Ciel Pony" panose="02000000000000000000" pitchFamily="2" charset="0"/>
                  <a:ea typeface="+mn-ea"/>
                  <a:cs typeface="+mn-cs"/>
                </a:endParaRPr>
              </a:p>
            </p:txBody>
          </p:sp>
        </p:grpSp>
        <p:sp>
          <p:nvSpPr>
            <p:cNvPr id="7" name="TextBox 16">
              <a:extLst>
                <a:ext uri="{FF2B5EF4-FFF2-40B4-BE49-F238E27FC236}">
                  <a16:creationId xmlns:a16="http://schemas.microsoft.com/office/drawing/2014/main" id="{91521258-AFFC-DCF5-53C2-55C36B0DA65B}"/>
                </a:ext>
              </a:extLst>
            </p:cNvPr>
            <p:cNvSpPr txBox="1"/>
            <p:nvPr/>
          </p:nvSpPr>
          <p:spPr>
            <a:xfrm>
              <a:off x="1497212" y="661790"/>
              <a:ext cx="95136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c) Chuyển các phân số thành số thập phân: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2" name="TextBox 16">
              <a:extLst>
                <a:ext uri="{FF2B5EF4-FFF2-40B4-BE49-F238E27FC236}">
                  <a16:creationId xmlns:a16="http://schemas.microsoft.com/office/drawing/2014/main" id="{8EF3B588-7F4D-C3EE-6823-CBC25A11698E}"/>
                </a:ext>
              </a:extLst>
            </p:cNvPr>
            <p:cNvSpPr txBox="1"/>
            <p:nvPr/>
          </p:nvSpPr>
          <p:spPr>
            <a:xfrm>
              <a:off x="853186" y="1201437"/>
              <a:ext cx="105008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12B7923-B328-B456-853A-2D7940A0B3E5}"/>
              </a:ext>
            </a:extLst>
          </p:cNvPr>
          <p:cNvSpPr/>
          <p:nvPr/>
        </p:nvSpPr>
        <p:spPr>
          <a:xfrm>
            <a:off x="843280" y="1635760"/>
            <a:ext cx="4206240" cy="105664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4927CD9-0965-557E-D347-6A21F3CBACCD}"/>
                  </a:ext>
                </a:extLst>
              </p:cNvPr>
              <p:cNvSpPr txBox="1"/>
              <p:nvPr/>
            </p:nvSpPr>
            <p:spPr>
              <a:xfrm>
                <a:off x="1117600" y="1717040"/>
                <a:ext cx="4114800" cy="7918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Calibri" panose="020F0502020204030204" pitchFamily="34" charset="0"/>
                  </a:rPr>
                  <a:t>Mẫu: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vi-VN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31</m:t>
                        </m:r>
                      </m:num>
                      <m:den>
                        <m: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25</m:t>
                        </m:r>
                      </m:den>
                    </m:f>
                    <m:r>
                      <a:rPr kumimoji="0" lang="en-US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>
                      <m:fPr>
                        <m:ctrlPr>
                          <a:rPr kumimoji="0" lang="vi-VN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124</m:t>
                        </m:r>
                      </m:num>
                      <m:den>
                        <m:r>
                          <a:rPr kumimoji="0" lang="en-US" sz="3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206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r>
                      <a:rPr kumimoji="0" lang="en-US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1,24</m:t>
                    </m:r>
                  </m:oMath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4927CD9-0965-557E-D347-6A21F3CBAC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600" y="1717040"/>
                <a:ext cx="4114800" cy="791820"/>
              </a:xfrm>
              <a:prstGeom prst="rect">
                <a:avLst/>
              </a:prstGeom>
              <a:blipFill>
                <a:blip r:embed="rId3"/>
                <a:stretch>
                  <a:fillRect l="-370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7ADDBEF-3146-F1D3-8382-2973916DD64E}"/>
              </a:ext>
            </a:extLst>
          </p:cNvPr>
          <p:cNvSpPr/>
          <p:nvPr/>
        </p:nvSpPr>
        <p:spPr>
          <a:xfrm>
            <a:off x="5892800" y="1686560"/>
            <a:ext cx="5293360" cy="105664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4E5A1D6-EB59-F803-1534-D46D8098E7B3}"/>
                  </a:ext>
                </a:extLst>
              </p:cNvPr>
              <p:cNvSpPr txBox="1"/>
              <p:nvPr/>
            </p:nvSpPr>
            <p:spPr>
              <a:xfrm>
                <a:off x="6248400" y="1706880"/>
                <a:ext cx="5252720" cy="1017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vi-VN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96</m:t>
                          </m:r>
                        </m:num>
                        <m:den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50</m:t>
                          </m:r>
                        </m:den>
                      </m:f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; </m:t>
                      </m:r>
                      <m:r>
                        <m:rPr>
                          <m:nor/>
                        </m:rPr>
                        <a:rPr kumimoji="0" lang="en-US" sz="3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     </m:t>
                      </m:r>
                      <m:f>
                        <m:fPr>
                          <m:ctrlPr>
                            <a:rPr kumimoji="0" lang="vi-VN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327</m:t>
                          </m:r>
                        </m:num>
                        <m:den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300</m:t>
                          </m:r>
                        </m:den>
                      </m:f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;</m:t>
                      </m:r>
                      <m:r>
                        <m:rPr>
                          <m:nor/>
                        </m:rPr>
                        <a:rPr kumimoji="0" lang="en-US" sz="3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     </m:t>
                      </m:r>
                      <m:f>
                        <m:fPr>
                          <m:ctrlPr>
                            <a:rPr kumimoji="0" lang="vi-VN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204</m:t>
                          </m:r>
                        </m:num>
                        <m:den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206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125</m:t>
                          </m:r>
                        </m:den>
                      </m:f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4E5A1D6-EB59-F803-1534-D46D8098E7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8400" y="1706880"/>
                <a:ext cx="5252720" cy="101752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7C5E9BA-11CF-A645-46D8-9CDC46B4FBF5}"/>
                  </a:ext>
                </a:extLst>
              </p:cNvPr>
              <p:cNvSpPr txBox="1"/>
              <p:nvPr/>
            </p:nvSpPr>
            <p:spPr>
              <a:xfrm>
                <a:off x="965200" y="3007360"/>
                <a:ext cx="5242560" cy="9814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 smtClean="0">
                            <a:solidFill>
                              <a:srgbClr val="FF0000"/>
                            </a:solidFill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rgbClr val="FF0000"/>
                            </a:solidFill>
                          </a:rPr>
                          <m:t>𝟗𝟔</m:t>
                        </m:r>
                      </m:num>
                      <m:den>
                        <m:r>
                          <a:rPr lang="en-US" sz="4000" b="1" i="1">
                            <a:solidFill>
                              <a:srgbClr val="FF0000"/>
                            </a:solidFill>
                          </a:rPr>
                          <m:t>𝟓𝟎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FF0000"/>
                            </a:solidFill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rgbClr val="FF0000"/>
                            </a:solidFill>
                          </a:rPr>
                          <m:t>𝟏𝟗𝟐</m:t>
                        </m:r>
                      </m:num>
                      <m:den>
                        <m:r>
                          <a:rPr lang="en-US" sz="4000" b="1" i="1">
                            <a:solidFill>
                              <a:srgbClr val="FF0000"/>
                            </a:solidFill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1,92   </a:t>
                </a:r>
                <a:endParaRPr lang="en-US" sz="40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7C5E9BA-11CF-A645-46D8-9CDC46B4FB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200" y="3007360"/>
                <a:ext cx="5242560" cy="981487"/>
              </a:xfrm>
              <a:prstGeom prst="rect">
                <a:avLst/>
              </a:prstGeom>
              <a:blipFill>
                <a:blip r:embed="rId5"/>
                <a:stretch>
                  <a:fillRect b="-111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26BC475-B385-3977-A61E-7EACA339A1C8}"/>
                  </a:ext>
                </a:extLst>
              </p:cNvPr>
              <p:cNvSpPr txBox="1"/>
              <p:nvPr/>
            </p:nvSpPr>
            <p:spPr>
              <a:xfrm>
                <a:off x="6695440" y="3048000"/>
                <a:ext cx="4805680" cy="9814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 smtClean="0">
                            <a:solidFill>
                              <a:srgbClr val="FF0000"/>
                            </a:solidFill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rgbClr val="FF0000"/>
                            </a:solidFill>
                          </a:rPr>
                          <m:t>𝟑𝟐𝟕</m:t>
                        </m:r>
                      </m:num>
                      <m:den>
                        <m:r>
                          <a:rPr lang="en-US" sz="4000" b="1" i="1">
                            <a:solidFill>
                              <a:srgbClr val="FF0000"/>
                            </a:solidFill>
                          </a:rPr>
                          <m:t>𝟑𝟎𝟎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FF0000"/>
                            </a:solidFill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rgbClr val="FF0000"/>
                            </a:solidFill>
                          </a:rPr>
                          <m:t>𝟏𝟎𝟗</m:t>
                        </m:r>
                      </m:num>
                      <m:den>
                        <m:r>
                          <a:rPr lang="en-US" sz="4000" b="1" i="1">
                            <a:solidFill>
                              <a:srgbClr val="FF0000"/>
                            </a:solidFill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1,09</a:t>
                </a:r>
                <a:endParaRPr lang="en-US" sz="40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26BC475-B385-3977-A61E-7EACA339A1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5440" y="3048000"/>
                <a:ext cx="4805680" cy="981487"/>
              </a:xfrm>
              <a:prstGeom prst="rect">
                <a:avLst/>
              </a:prstGeom>
              <a:blipFill>
                <a:blip r:embed="rId6"/>
                <a:stretch>
                  <a:fillRect b="-111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56F57C2-3C61-24E5-F7E0-A41C8395138E}"/>
                  </a:ext>
                </a:extLst>
              </p:cNvPr>
              <p:cNvSpPr txBox="1"/>
              <p:nvPr/>
            </p:nvSpPr>
            <p:spPr>
              <a:xfrm>
                <a:off x="3911600" y="4378960"/>
                <a:ext cx="5567680" cy="9814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 smtClean="0">
                            <a:solidFill>
                              <a:srgbClr val="FF0000"/>
                            </a:solidFill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rgbClr val="FF0000"/>
                            </a:solidFill>
                          </a:rPr>
                          <m:t>𝟐𝟎𝟒</m:t>
                        </m:r>
                      </m:num>
                      <m:den>
                        <m:r>
                          <a:rPr lang="en-US" sz="4000" b="1" i="1">
                            <a:solidFill>
                              <a:srgbClr val="FF0000"/>
                            </a:solidFill>
                          </a:rPr>
                          <m:t>𝟏𝟐𝟓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FF0000"/>
                            </a:solidFill>
                          </a:rPr>
                        </m:ctrlPr>
                      </m:fPr>
                      <m:num>
                        <m:r>
                          <a:rPr lang="en-US" sz="4000" b="1" i="1">
                            <a:solidFill>
                              <a:srgbClr val="FF0000"/>
                            </a:solidFill>
                          </a:rPr>
                          <m:t>𝟏𝟔𝟑𝟐</m:t>
                        </m:r>
                      </m:num>
                      <m:den>
                        <m:r>
                          <a:rPr lang="en-US" sz="4000" b="1" i="1">
                            <a:solidFill>
                              <a:srgbClr val="FF0000"/>
                            </a:solidFill>
                          </a:rPr>
                          <m:t>𝟏𝟎𝟎𝟎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1,632</a:t>
                </a:r>
                <a:endParaRPr kumimoji="0" lang="en-US" sz="287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56F57C2-3C61-24E5-F7E0-A41C839513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1600" y="4378960"/>
                <a:ext cx="5567680" cy="981487"/>
              </a:xfrm>
              <a:prstGeom prst="rect">
                <a:avLst/>
              </a:prstGeom>
              <a:blipFill>
                <a:blip r:embed="rId7"/>
                <a:stretch>
                  <a:fillRect b="-111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77003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  <p:bldP spid="12" grpId="0" animBg="1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oom with a window and stairs&#10;&#10;Description automatically generated">
            <a:extLst>
              <a:ext uri="{FF2B5EF4-FFF2-40B4-BE49-F238E27FC236}">
                <a16:creationId xmlns:a16="http://schemas.microsoft.com/office/drawing/2014/main" id="{BCBB4563-4586-3556-09A7-692160BEE9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" t="10803" r="-101" b="1080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 descr="A cartoon of a child and child holding presents&#10;&#10;Description automatically generated">
            <a:extLst>
              <a:ext uri="{FF2B5EF4-FFF2-40B4-BE49-F238E27FC236}">
                <a16:creationId xmlns:a16="http://schemas.microsoft.com/office/drawing/2014/main" id="{3D610F0C-605E-D2F0-8F96-0B108A012E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3281" b="90063" l="14250" r="84111">
                        <a14:foregroundMark x1="36570" y1="38486" x2="37579" y2="38486"/>
                        <a14:foregroundMark x1="17654" y1="80284" x2="44388" y2="78233"/>
                        <a14:foregroundMark x1="44388" y1="78233" x2="45145" y2="78233"/>
                        <a14:foregroundMark x1="14250" y1="80126" x2="16898" y2="76498"/>
                        <a14:foregroundMark x1="25851" y1="65773" x2="26986" y2="72240"/>
                        <a14:foregroundMark x1="40605" y1="71767" x2="60782" y2="75237"/>
                        <a14:foregroundMark x1="38966" y1="74290" x2="40227" y2="70347"/>
                        <a14:foregroundMark x1="47289" y1="69401" x2="49685" y2="70505"/>
                        <a14:foregroundMark x1="23834" y1="62618" x2="26230" y2="64984"/>
                        <a14:foregroundMark x1="27364" y1="64984" x2="27995" y2="65931"/>
                        <a14:foregroundMark x1="55233" y1="68770" x2="55233" y2="68770"/>
                        <a14:foregroundMark x1="56242" y1="67192" x2="56242" y2="67192"/>
                        <a14:foregroundMark x1="58638" y1="66719" x2="58638" y2="66719"/>
                        <a14:foregroundMark x1="59395" y1="79811" x2="59395" y2="79811"/>
                        <a14:foregroundMark x1="57125" y1="84069" x2="57125" y2="84069"/>
                        <a14:foregroundMark x1="56494" y1="83438" x2="56494" y2="83438"/>
                        <a14:foregroundMark x1="53972" y1="59779" x2="53972" y2="59779"/>
                        <a14:foregroundMark x1="68726" y1="33596" x2="68726" y2="33596"/>
                        <a14:foregroundMark x1="70870" y1="33281" x2="81211" y2="47634"/>
                        <a14:foregroundMark x1="84111" y1="48107" x2="82093" y2="48580"/>
                        <a14:foregroundMark x1="68348" y1="61672" x2="68348" y2="61672"/>
                        <a14:foregroundMark x1="66330" y1="57886" x2="67339" y2="61672"/>
                        <a14:foregroundMark x1="69483" y1="90063" x2="70996" y2="89274"/>
                        <a14:foregroundMark x1="61034" y1="89590" x2="61538" y2="88013"/>
                        <a14:foregroundMark x1="52333" y1="90063" x2="52333" y2="90063"/>
                        <a14:foregroundMark x1="79193" y1="72871" x2="79193" y2="72871"/>
                        <a14:foregroundMark x1="78815" y1="71609" x2="78815" y2="71609"/>
                        <a14:foregroundMark x1="79697" y1="72397" x2="79697" y2="72397"/>
                        <a14:foregroundMark x1="78562" y1="74290" x2="78562" y2="74290"/>
                        <a14:foregroundMark x1="78058" y1="74606" x2="78058" y2="74606"/>
                        <a14:foregroundMark x1="77932" y1="74448" x2="77932" y2="74448"/>
                        <a14:foregroundMark x1="39849" y1="81388" x2="45271" y2="823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741" t="28044" r="14161" b="3611"/>
          <a:stretch/>
        </p:blipFill>
        <p:spPr>
          <a:xfrm>
            <a:off x="7144720" y="3048517"/>
            <a:ext cx="3363131" cy="2447001"/>
          </a:xfrm>
          <a:prstGeom prst="rect">
            <a:avLst/>
          </a:prstGeom>
        </p:spPr>
      </p:pic>
      <p:pic>
        <p:nvPicPr>
          <p:cNvPr id="10" name="Tieng-yeah-tre-con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9B82F25B-D244-45B9-8A7E-F5D8310D72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89025" y="-636751"/>
            <a:ext cx="609600" cy="609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444AFF7-11A8-DE4D-0435-5DD11D513C6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0871">
            <a:off x="10337296" y="1828450"/>
            <a:ext cx="1683273" cy="196109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C22A36C-854B-171B-4A64-2FCA9DFAE2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9129" flipH="1">
            <a:off x="6083637" y="2054394"/>
            <a:ext cx="1683273" cy="1961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2890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41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om with a window and stairs&#10;&#10;Description automatically generated">
            <a:extLst>
              <a:ext uri="{FF2B5EF4-FFF2-40B4-BE49-F238E27FC236}">
                <a16:creationId xmlns:a16="http://schemas.microsoft.com/office/drawing/2014/main" id="{1D515963-6A8D-5F4A-AE4C-F3A4A9090E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" t="10803" r="-101" b="1080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Hình chữ nhật: Góc Tròn 6">
            <a:extLst>
              <a:ext uri="{FF2B5EF4-FFF2-40B4-BE49-F238E27FC236}">
                <a16:creationId xmlns:a16="http://schemas.microsoft.com/office/drawing/2014/main" id="{F62B57B1-7FC2-FF6C-2EC8-0A45A729CE11}"/>
              </a:ext>
            </a:extLst>
          </p:cNvPr>
          <p:cNvSpPr/>
          <p:nvPr/>
        </p:nvSpPr>
        <p:spPr>
          <a:xfrm>
            <a:off x="465991" y="441353"/>
            <a:ext cx="11260018" cy="5975293"/>
          </a:xfrm>
          <a:custGeom>
            <a:avLst/>
            <a:gdLst>
              <a:gd name="connsiteX0" fmla="*/ 0 w 11260018"/>
              <a:gd name="connsiteY0" fmla="*/ 995902 h 5975293"/>
              <a:gd name="connsiteX1" fmla="*/ 995902 w 11260018"/>
              <a:gd name="connsiteY1" fmla="*/ 0 h 5975293"/>
              <a:gd name="connsiteX2" fmla="*/ 10264116 w 11260018"/>
              <a:gd name="connsiteY2" fmla="*/ 0 h 5975293"/>
              <a:gd name="connsiteX3" fmla="*/ 11260018 w 11260018"/>
              <a:gd name="connsiteY3" fmla="*/ 995902 h 5975293"/>
              <a:gd name="connsiteX4" fmla="*/ 11260018 w 11260018"/>
              <a:gd name="connsiteY4" fmla="*/ 4979391 h 5975293"/>
              <a:gd name="connsiteX5" fmla="*/ 10264116 w 11260018"/>
              <a:gd name="connsiteY5" fmla="*/ 5975293 h 5975293"/>
              <a:gd name="connsiteX6" fmla="*/ 995902 w 11260018"/>
              <a:gd name="connsiteY6" fmla="*/ 5975293 h 5975293"/>
              <a:gd name="connsiteX7" fmla="*/ 0 w 11260018"/>
              <a:gd name="connsiteY7" fmla="*/ 4979391 h 5975293"/>
              <a:gd name="connsiteX8" fmla="*/ 0 w 11260018"/>
              <a:gd name="connsiteY8" fmla="*/ 995902 h 5975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60018" h="5975293" fill="none" extrusionOk="0">
                <a:moveTo>
                  <a:pt x="0" y="995902"/>
                </a:moveTo>
                <a:cubicBezTo>
                  <a:pt x="-16575" y="446912"/>
                  <a:pt x="440155" y="32516"/>
                  <a:pt x="995902" y="0"/>
                </a:cubicBezTo>
                <a:cubicBezTo>
                  <a:pt x="1975286" y="77600"/>
                  <a:pt x="8259790" y="-27269"/>
                  <a:pt x="10264116" y="0"/>
                </a:cubicBezTo>
                <a:cubicBezTo>
                  <a:pt x="10839048" y="-32862"/>
                  <a:pt x="11346465" y="471330"/>
                  <a:pt x="11260018" y="995902"/>
                </a:cubicBezTo>
                <a:cubicBezTo>
                  <a:pt x="11369018" y="2397690"/>
                  <a:pt x="11181809" y="3662954"/>
                  <a:pt x="11260018" y="4979391"/>
                </a:cubicBezTo>
                <a:cubicBezTo>
                  <a:pt x="11248714" y="5524990"/>
                  <a:pt x="10791065" y="5985468"/>
                  <a:pt x="10264116" y="5975293"/>
                </a:cubicBezTo>
                <a:cubicBezTo>
                  <a:pt x="6343604" y="6024470"/>
                  <a:pt x="2674462" y="5852591"/>
                  <a:pt x="995902" y="5975293"/>
                </a:cubicBezTo>
                <a:cubicBezTo>
                  <a:pt x="432216" y="6080238"/>
                  <a:pt x="-17011" y="5544059"/>
                  <a:pt x="0" y="4979391"/>
                </a:cubicBezTo>
                <a:cubicBezTo>
                  <a:pt x="47022" y="4427705"/>
                  <a:pt x="104569" y="2451177"/>
                  <a:pt x="0" y="995902"/>
                </a:cubicBezTo>
                <a:close/>
              </a:path>
              <a:path w="11260018" h="5975293" stroke="0" extrusionOk="0">
                <a:moveTo>
                  <a:pt x="0" y="995902"/>
                </a:moveTo>
                <a:cubicBezTo>
                  <a:pt x="47848" y="440412"/>
                  <a:pt x="463615" y="-1183"/>
                  <a:pt x="995902" y="0"/>
                </a:cubicBezTo>
                <a:cubicBezTo>
                  <a:pt x="4494241" y="-129276"/>
                  <a:pt x="6229639" y="-77778"/>
                  <a:pt x="10264116" y="0"/>
                </a:cubicBezTo>
                <a:cubicBezTo>
                  <a:pt x="10797082" y="-54371"/>
                  <a:pt x="11244964" y="532685"/>
                  <a:pt x="11260018" y="995902"/>
                </a:cubicBezTo>
                <a:cubicBezTo>
                  <a:pt x="11341617" y="2800928"/>
                  <a:pt x="11414318" y="4135354"/>
                  <a:pt x="11260018" y="4979391"/>
                </a:cubicBezTo>
                <a:cubicBezTo>
                  <a:pt x="11291275" y="5595331"/>
                  <a:pt x="10736186" y="6001785"/>
                  <a:pt x="10264116" y="5975293"/>
                </a:cubicBezTo>
                <a:cubicBezTo>
                  <a:pt x="7296398" y="6019513"/>
                  <a:pt x="2111005" y="5945911"/>
                  <a:pt x="995902" y="5975293"/>
                </a:cubicBezTo>
                <a:cubicBezTo>
                  <a:pt x="420294" y="5876981"/>
                  <a:pt x="-33935" y="5521569"/>
                  <a:pt x="0" y="4979391"/>
                </a:cubicBezTo>
                <a:cubicBezTo>
                  <a:pt x="-159954" y="3332657"/>
                  <a:pt x="22140" y="1403005"/>
                  <a:pt x="0" y="995902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accent5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92532691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5" name="Nhóm 14">
            <a:extLst>
              <a:ext uri="{FF2B5EF4-FFF2-40B4-BE49-F238E27FC236}">
                <a16:creationId xmlns:a16="http://schemas.microsoft.com/office/drawing/2014/main" id="{2E2C8FF5-CD41-8AB8-235D-0A04504DB7F2}"/>
              </a:ext>
            </a:extLst>
          </p:cNvPr>
          <p:cNvGrpSpPr/>
          <p:nvPr/>
        </p:nvGrpSpPr>
        <p:grpSpPr>
          <a:xfrm>
            <a:off x="882534" y="629587"/>
            <a:ext cx="11313916" cy="1881005"/>
            <a:chOff x="890133" y="539870"/>
            <a:chExt cx="11313916" cy="1881005"/>
          </a:xfrm>
        </p:grpSpPr>
        <p:grpSp>
          <p:nvGrpSpPr>
            <p:cNvPr id="6" name="Nhóm 15">
              <a:extLst>
                <a:ext uri="{FF2B5EF4-FFF2-40B4-BE49-F238E27FC236}">
                  <a16:creationId xmlns:a16="http://schemas.microsoft.com/office/drawing/2014/main" id="{3E59EC1D-69A2-D7B3-F5B9-794317B66E7C}"/>
                </a:ext>
              </a:extLst>
            </p:cNvPr>
            <p:cNvGrpSpPr/>
            <p:nvPr/>
          </p:nvGrpSpPr>
          <p:grpSpPr>
            <a:xfrm>
              <a:off x="890133" y="603778"/>
              <a:ext cx="640080" cy="646588"/>
              <a:chOff x="890133" y="603778"/>
              <a:chExt cx="640080" cy="646588"/>
            </a:xfrm>
          </p:grpSpPr>
          <p:sp>
            <p:nvSpPr>
              <p:cNvPr id="9" name="Oval 22">
                <a:extLst>
                  <a:ext uri="{FF2B5EF4-FFF2-40B4-BE49-F238E27FC236}">
                    <a16:creationId xmlns:a16="http://schemas.microsoft.com/office/drawing/2014/main" id="{31D16230-43F3-1452-4D0A-DC0DF888CAF2}"/>
                  </a:ext>
                </a:extLst>
              </p:cNvPr>
              <p:cNvSpPr/>
              <p:nvPr/>
            </p:nvSpPr>
            <p:spPr>
              <a:xfrm>
                <a:off x="890133" y="603778"/>
                <a:ext cx="640080" cy="640080"/>
              </a:xfrm>
              <a:prstGeom prst="ellipse">
                <a:avLst/>
              </a:prstGeom>
              <a:solidFill>
                <a:srgbClr val="FF5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" name="TextBox 23">
                <a:extLst>
                  <a:ext uri="{FF2B5EF4-FFF2-40B4-BE49-F238E27FC236}">
                    <a16:creationId xmlns:a16="http://schemas.microsoft.com/office/drawing/2014/main" id="{0BD21C7A-6F28-1596-535C-2D8E69DBB59C}"/>
                  </a:ext>
                </a:extLst>
              </p:cNvPr>
              <p:cNvSpPr txBox="1"/>
              <p:nvPr/>
            </p:nvSpPr>
            <p:spPr>
              <a:xfrm>
                <a:off x="890133" y="604035"/>
                <a:ext cx="6263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Ciel Pony" panose="02000000000000000000" pitchFamily="2" charset="0"/>
                    <a:ea typeface="+mn-ea"/>
                    <a:cs typeface="+mn-cs"/>
                  </a:rPr>
                  <a:t>2</a:t>
                </a:r>
                <a:endParaRPr kumimoji="0" lang="vi-VN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Ciel Pony" panose="02000000000000000000" pitchFamily="2" charset="0"/>
                  <a:ea typeface="+mn-ea"/>
                  <a:cs typeface="+mn-cs"/>
                </a:endParaRPr>
              </a:p>
            </p:txBody>
          </p:sp>
        </p:grpSp>
        <p:sp>
          <p:nvSpPr>
            <p:cNvPr id="7" name="TextBox 16">
              <a:extLst>
                <a:ext uri="{FF2B5EF4-FFF2-40B4-BE49-F238E27FC236}">
                  <a16:creationId xmlns:a16="http://schemas.microsoft.com/office/drawing/2014/main" id="{91521258-AFFC-DCF5-53C2-55C36B0DA65B}"/>
                </a:ext>
              </a:extLst>
            </p:cNvPr>
            <p:cNvSpPr txBox="1"/>
            <p:nvPr/>
          </p:nvSpPr>
          <p:spPr>
            <a:xfrm>
              <a:off x="1537852" y="539870"/>
              <a:ext cx="1018125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Tính</a:t>
              </a:r>
              <a:endPara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" name="TextBox 16">
              <a:extLst>
                <a:ext uri="{FF2B5EF4-FFF2-40B4-BE49-F238E27FC236}">
                  <a16:creationId xmlns:a16="http://schemas.microsoft.com/office/drawing/2014/main" id="{8EF3B588-7F4D-C3EE-6823-CBC25A11698E}"/>
                </a:ext>
              </a:extLst>
            </p:cNvPr>
            <p:cNvSpPr txBox="1"/>
            <p:nvPr/>
          </p:nvSpPr>
          <p:spPr>
            <a:xfrm>
              <a:off x="1703224" y="1497545"/>
              <a:ext cx="1050082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5099818A-DF01-B9C1-08C2-C2AD963F9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4947" y="1393507"/>
            <a:ext cx="9039225" cy="126682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F6459BA-C824-45EA-7BB5-A260F1C28F13}"/>
                  </a:ext>
                </a:extLst>
              </p:cNvPr>
              <p:cNvSpPr txBox="1"/>
              <p:nvPr/>
            </p:nvSpPr>
            <p:spPr>
              <a:xfrm>
                <a:off x="670560" y="2641600"/>
                <a:ext cx="5242560" cy="10202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 smtClean="0">
                            <a:solidFill>
                              <a:srgbClr val="FF0000"/>
                            </a:solidFill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FF0000"/>
                            </a:solidFill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𝟐𝟎</m:t>
                        </m:r>
                      </m:num>
                      <m:den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𝟐𝟖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𝟐𝟏</m:t>
                        </m:r>
                      </m:num>
                      <m:den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𝟐𝟖</m:t>
                        </m:r>
                      </m:den>
                    </m:f>
                    <m:r>
                      <a:rPr lang="en-US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𝟒𝟏</m:t>
                        </m:r>
                      </m:num>
                      <m:den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𝟐𝟖</m:t>
                        </m:r>
                      </m:den>
                    </m:f>
                  </m:oMath>
                </a14:m>
                <a:endParaRPr lang="en-US" sz="40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F6459BA-C824-45EA-7BB5-A260F1C28F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60" y="2641600"/>
                <a:ext cx="5242560" cy="1020279"/>
              </a:xfrm>
              <a:prstGeom prst="rect">
                <a:avLst/>
              </a:prstGeom>
              <a:blipFill>
                <a:blip r:embed="rId4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C503BB5-CA93-A808-91F3-A38193D87D97}"/>
                  </a:ext>
                </a:extLst>
              </p:cNvPr>
              <p:cNvSpPr txBox="1"/>
              <p:nvPr/>
            </p:nvSpPr>
            <p:spPr>
              <a:xfrm>
                <a:off x="670560" y="3860800"/>
                <a:ext cx="5242560" cy="10202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 smtClean="0">
                            <a:solidFill>
                              <a:srgbClr val="FF0000"/>
                            </a:solidFill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FF0000"/>
                            </a:solidFill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𝟐𝟖</m:t>
                        </m:r>
                      </m:num>
                      <m:den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𝟔𝟑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𝟏𝟖</m:t>
                        </m:r>
                      </m:num>
                      <m:den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𝟔𝟑</m:t>
                        </m:r>
                      </m:den>
                    </m:f>
                    <m:r>
                      <a:rPr lang="en-US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𝟒𝟔</m:t>
                        </m:r>
                      </m:num>
                      <m:den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𝟔𝟑</m:t>
                        </m:r>
                      </m:den>
                    </m:f>
                  </m:oMath>
                </a14:m>
                <a:endParaRPr lang="en-US" sz="40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C503BB5-CA93-A808-91F3-A38193D87D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60" y="3860800"/>
                <a:ext cx="5242560" cy="1020279"/>
              </a:xfrm>
              <a:prstGeom prst="rect">
                <a:avLst/>
              </a:prstGeom>
              <a:blipFill>
                <a:blip r:embed="rId5"/>
                <a:stretch>
                  <a:fillRect b="-65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A837872-AA59-6F6B-B879-FF4955921E44}"/>
                  </a:ext>
                </a:extLst>
              </p:cNvPr>
              <p:cNvSpPr txBox="1"/>
              <p:nvPr/>
            </p:nvSpPr>
            <p:spPr>
              <a:xfrm>
                <a:off x="6289040" y="2600960"/>
                <a:ext cx="5242560" cy="10202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 smtClean="0">
                            <a:solidFill>
                              <a:srgbClr val="FF0000"/>
                            </a:solidFill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FF0000"/>
                            </a:solidFill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num>
                      <m:den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𝟏𝟓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num>
                      <m:den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𝟏𝟓</m:t>
                        </m:r>
                      </m:den>
                    </m:f>
                    <m:r>
                      <a:rPr lang="en-US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𝟏𝟓</m:t>
                        </m:r>
                      </m:den>
                    </m:f>
                  </m:oMath>
                </a14:m>
                <a:endParaRPr lang="en-US" sz="40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A837872-AA59-6F6B-B879-FF4955921E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9040" y="2600960"/>
                <a:ext cx="5242560" cy="1020279"/>
              </a:xfrm>
              <a:prstGeom prst="rect">
                <a:avLst/>
              </a:prstGeom>
              <a:blipFill>
                <a:blip r:embed="rId6"/>
                <a:stretch>
                  <a:fillRect b="-71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603F795-7AEE-291A-3C94-CBABB5CE96CB}"/>
                  </a:ext>
                </a:extLst>
              </p:cNvPr>
              <p:cNvSpPr txBox="1"/>
              <p:nvPr/>
            </p:nvSpPr>
            <p:spPr>
              <a:xfrm>
                <a:off x="6289040" y="3820160"/>
                <a:ext cx="5242560" cy="10202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 smtClean="0">
                            <a:solidFill>
                              <a:srgbClr val="FF0000"/>
                            </a:solidFill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FF0000"/>
                            </a:solidFill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𝟒𝟎</m:t>
                        </m:r>
                      </m:num>
                      <m:den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𝟕𝟐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𝟐𝟕</m:t>
                        </m:r>
                      </m:num>
                      <m:den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𝟕𝟐</m:t>
                        </m:r>
                      </m:den>
                    </m:f>
                    <m:r>
                      <a:rPr lang="en-US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𝟏𝟑</m:t>
                        </m:r>
                      </m:num>
                      <m:den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𝟕𝟐</m:t>
                        </m:r>
                      </m:den>
                    </m:f>
                  </m:oMath>
                </a14:m>
                <a:endParaRPr lang="en-US" sz="40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603F795-7AEE-291A-3C94-CBABB5CE96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9040" y="3820160"/>
                <a:ext cx="5242560" cy="1020279"/>
              </a:xfrm>
              <a:prstGeom prst="rect">
                <a:avLst/>
              </a:prstGeom>
              <a:blipFill>
                <a:blip r:embed="rId7"/>
                <a:stretch>
                  <a:fillRect b="-83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99885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oom with a window and stairs&#10;&#10;Description automatically generated">
            <a:extLst>
              <a:ext uri="{FF2B5EF4-FFF2-40B4-BE49-F238E27FC236}">
                <a16:creationId xmlns:a16="http://schemas.microsoft.com/office/drawing/2014/main" id="{BCBB4563-4586-3556-09A7-692160BEE9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" t="10803" r="-101" b="1080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 descr="A cartoon of a child and child holding presents&#10;&#10;Description automatically generated">
            <a:extLst>
              <a:ext uri="{FF2B5EF4-FFF2-40B4-BE49-F238E27FC236}">
                <a16:creationId xmlns:a16="http://schemas.microsoft.com/office/drawing/2014/main" id="{3D610F0C-605E-D2F0-8F96-0B108A012E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3281" b="90063" l="14250" r="84111">
                        <a14:foregroundMark x1="36570" y1="38486" x2="37579" y2="38486"/>
                        <a14:foregroundMark x1="17654" y1="80284" x2="44388" y2="78233"/>
                        <a14:foregroundMark x1="44388" y1="78233" x2="45145" y2="78233"/>
                        <a14:foregroundMark x1="14250" y1="80126" x2="16898" y2="76498"/>
                        <a14:foregroundMark x1="25851" y1="65773" x2="26986" y2="72240"/>
                        <a14:foregroundMark x1="40605" y1="71767" x2="60782" y2="75237"/>
                        <a14:foregroundMark x1="38966" y1="74290" x2="40227" y2="70347"/>
                        <a14:foregroundMark x1="47289" y1="69401" x2="49685" y2="70505"/>
                        <a14:foregroundMark x1="23834" y1="62618" x2="26230" y2="64984"/>
                        <a14:foregroundMark x1="27364" y1="64984" x2="27995" y2="65931"/>
                        <a14:foregroundMark x1="55233" y1="68770" x2="55233" y2="68770"/>
                        <a14:foregroundMark x1="56242" y1="67192" x2="56242" y2="67192"/>
                        <a14:foregroundMark x1="58638" y1="66719" x2="58638" y2="66719"/>
                        <a14:foregroundMark x1="59395" y1="79811" x2="59395" y2="79811"/>
                        <a14:foregroundMark x1="57125" y1="84069" x2="57125" y2="84069"/>
                        <a14:foregroundMark x1="56494" y1="83438" x2="56494" y2="83438"/>
                        <a14:foregroundMark x1="53972" y1="59779" x2="53972" y2="59779"/>
                        <a14:foregroundMark x1="68726" y1="33596" x2="68726" y2="33596"/>
                        <a14:foregroundMark x1="70870" y1="33281" x2="81211" y2="47634"/>
                        <a14:foregroundMark x1="84111" y1="48107" x2="82093" y2="48580"/>
                        <a14:foregroundMark x1="68348" y1="61672" x2="68348" y2="61672"/>
                        <a14:foregroundMark x1="66330" y1="57886" x2="67339" y2="61672"/>
                        <a14:foregroundMark x1="69483" y1="90063" x2="70996" y2="89274"/>
                        <a14:foregroundMark x1="61034" y1="89590" x2="61538" y2="88013"/>
                        <a14:foregroundMark x1="52333" y1="90063" x2="52333" y2="90063"/>
                        <a14:foregroundMark x1="79193" y1="72871" x2="79193" y2="72871"/>
                        <a14:foregroundMark x1="78815" y1="71609" x2="78815" y2="71609"/>
                        <a14:foregroundMark x1="79697" y1="72397" x2="79697" y2="72397"/>
                        <a14:foregroundMark x1="78562" y1="74290" x2="78562" y2="74290"/>
                        <a14:foregroundMark x1="78058" y1="74606" x2="78058" y2="74606"/>
                        <a14:foregroundMark x1="77932" y1="74448" x2="77932" y2="74448"/>
                        <a14:foregroundMark x1="39849" y1="81388" x2="45271" y2="823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741" t="28044" r="14161" b="3611"/>
          <a:stretch/>
        </p:blipFill>
        <p:spPr>
          <a:xfrm>
            <a:off x="7144720" y="3048517"/>
            <a:ext cx="3363131" cy="2447001"/>
          </a:xfrm>
          <a:prstGeom prst="rect">
            <a:avLst/>
          </a:prstGeom>
        </p:spPr>
      </p:pic>
      <p:pic>
        <p:nvPicPr>
          <p:cNvPr id="4" name="Picture 3" descr="A cartoon of a child and child decorating a christmas tree&#10;&#10;Description automatically generated">
            <a:extLst>
              <a:ext uri="{FF2B5EF4-FFF2-40B4-BE49-F238E27FC236}">
                <a16:creationId xmlns:a16="http://schemas.microsoft.com/office/drawing/2014/main" id="{8773A4B7-3DF8-857B-3470-4D83D888D7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37" b="95110" l="7314" r="89912">
                        <a14:foregroundMark x1="12610" y1="34227" x2="11097" y2="40379"/>
                        <a14:foregroundMark x1="9079" y1="57098" x2="12358" y2="57098"/>
                        <a14:foregroundMark x1="8701" y1="38644" x2="9332" y2="41009"/>
                        <a14:foregroundMark x1="7692" y1="55836" x2="11349" y2="57098"/>
                        <a14:foregroundMark x1="26482" y1="70978" x2="26482" y2="70032"/>
                        <a14:foregroundMark x1="20555" y1="64511" x2="25473" y2="66088"/>
                        <a14:foregroundMark x1="48045" y1="88170" x2="73770" y2="86909"/>
                        <a14:foregroundMark x1="61412" y1="93375" x2="67591" y2="93533"/>
                        <a14:foregroundMark x1="33544" y1="94322" x2="33165" y2="93060"/>
                        <a14:foregroundMark x1="20807" y1="95110" x2="21185" y2="94322"/>
                        <a14:foregroundMark x1="19168" y1="90536" x2="19168" y2="90536"/>
                        <a14:foregroundMark x1="21564" y1="84543" x2="21564" y2="84543"/>
                        <a14:foregroundMark x1="23707" y1="78864" x2="23707" y2="78864"/>
                        <a14:foregroundMark x1="24716" y1="73344" x2="24716" y2="73344"/>
                        <a14:foregroundMark x1="30643" y1="88644" x2="30643" y2="88644"/>
                        <a14:foregroundMark x1="73518" y1="93533" x2="73770" y2="91483"/>
                        <a14:foregroundMark x1="25851" y1="73344" x2="27491" y2="73975"/>
                        <a14:foregroundMark x1="23834" y1="78864" x2="25347" y2="80599"/>
                        <a14:foregroundMark x1="22825" y1="84543" x2="23834" y2="85016"/>
                        <a14:foregroundMark x1="19924" y1="90379" x2="23077" y2="91325"/>
                        <a14:foregroundMark x1="20177" y1="90379" x2="22825" y2="90852"/>
                        <a14:foregroundMark x1="21059" y1="90852" x2="21059" y2="90852"/>
                        <a14:foregroundMark x1="80328" y1="46372" x2="81967" y2="49527"/>
                        <a14:foregroundMark x1="82976" y1="51893" x2="82346" y2="53785"/>
                        <a14:foregroundMark x1="81463" y1="47792" x2="81463" y2="47792"/>
                        <a14:foregroundMark x1="81967" y1="49054" x2="81967" y2="49054"/>
                        <a14:foregroundMark x1="82472" y1="50473" x2="82472" y2="50473"/>
                        <a14:foregroundMark x1="81589" y1="48423" x2="82724" y2="54416"/>
                        <a14:foregroundMark x1="81084" y1="46845" x2="81084" y2="46845"/>
                        <a14:foregroundMark x1="82093" y1="48896" x2="82093" y2="48896"/>
                        <a14:foregroundMark x1="82472" y1="50158" x2="82472" y2="50158"/>
                        <a14:foregroundMark x1="82976" y1="51420" x2="82976" y2="51420"/>
                        <a14:foregroundMark x1="83228" y1="52839" x2="83228" y2="52839"/>
                        <a14:foregroundMark x1="83354" y1="54101" x2="83354" y2="54101"/>
                        <a14:foregroundMark x1="83354" y1="55836" x2="83354" y2="55836"/>
                        <a14:foregroundMark x1="83228" y1="55363" x2="83228" y2="55363"/>
                        <a14:foregroundMark x1="83102" y1="57256" x2="83102" y2="57256"/>
                        <a14:foregroundMark x1="82724" y1="58360" x2="82724" y2="58360"/>
                        <a14:foregroundMark x1="82219" y1="59937" x2="82219" y2="59937"/>
                        <a14:foregroundMark x1="81589" y1="61041" x2="81589" y2="61041"/>
                        <a14:foregroundMark x1="82472" y1="58833" x2="82472" y2="58833"/>
                        <a14:foregroundMark x1="81211" y1="61830" x2="81211" y2="61830"/>
                        <a14:foregroundMark x1="80580" y1="62776" x2="80580" y2="62776"/>
                        <a14:foregroundMark x1="80328" y1="63722" x2="80328" y2="63722"/>
                        <a14:foregroundMark x1="78689" y1="65300" x2="78689" y2="65300"/>
                        <a14:foregroundMark x1="76040" y1="67823" x2="76040" y2="67823"/>
                        <a14:foregroundMark x1="77554" y1="66719" x2="77554" y2="66719"/>
                        <a14:foregroundMark x1="76040" y1="67981" x2="78310" y2="65773"/>
                        <a14:foregroundMark x1="28373" y1="20505" x2="28373" y2="20505"/>
                        <a14:foregroundMark x1="27491" y1="20662" x2="27491" y2="20662"/>
                        <a14:foregroundMark x1="26860" y1="20820" x2="26860" y2="20820"/>
                        <a14:foregroundMark x1="25851" y1="20978" x2="25851" y2="20978"/>
                        <a14:foregroundMark x1="26103" y1="20662" x2="26103" y2="20662"/>
                        <a14:foregroundMark x1="15889" y1="31230" x2="15889" y2="31230"/>
                        <a14:foregroundMark x1="16267" y1="29653" x2="16267" y2="29653"/>
                        <a14:foregroundMark x1="16141" y1="29180" x2="16141" y2="29180"/>
                        <a14:foregroundMark x1="16520" y1="28076" x2="16520" y2="28076"/>
                        <a14:foregroundMark x1="16898" y1="27603" x2="16898" y2="27603"/>
                        <a14:foregroundMark x1="17907" y1="26025" x2="17907" y2="26025"/>
                        <a14:foregroundMark x1="16646" y1="27760" x2="16646" y2="27760"/>
                        <a14:foregroundMark x1="16898" y1="26814" x2="16898" y2="26814"/>
                        <a14:foregroundMark x1="17402" y1="25868" x2="17402" y2="25868"/>
                        <a14:foregroundMark x1="18159" y1="24763" x2="18159" y2="24763"/>
                        <a14:foregroundMark x1="18916" y1="24132" x2="18916" y2="24132"/>
                        <a14:foregroundMark x1="19672" y1="23344" x2="19672" y2="23344"/>
                        <a14:foregroundMark x1="20303" y1="23028" x2="20303" y2="23028"/>
                        <a14:foregroundMark x1="21311" y1="22240" x2="21311" y2="22240"/>
                        <a14:foregroundMark x1="22194" y1="21767" x2="22194" y2="21767"/>
                        <a14:foregroundMark x1="22951" y1="21293" x2="22951" y2="21293"/>
                        <a14:foregroundMark x1="24464" y1="20978" x2="24464" y2="20978"/>
                        <a14:backgroundMark x1="36822" y1="19401" x2="67970" y2="29180"/>
                        <a14:backgroundMark x1="23707" y1="52997" x2="23329" y2="54101"/>
                        <a14:backgroundMark x1="18789" y1="50000" x2="18789" y2="50000"/>
                        <a14:backgroundMark x1="18789" y1="49054" x2="18789" y2="49054"/>
                        <a14:backgroundMark x1="30769" y1="75079" x2="30769" y2="75079"/>
                        <a14:backgroundMark x1="23707" y1="69085" x2="23707" y2="69085"/>
                        <a14:backgroundMark x1="58764" y1="65142" x2="58764" y2="65142"/>
                        <a14:backgroundMark x1="59142" y1="65300" x2="59142" y2="653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94" y="1939117"/>
            <a:ext cx="5188877" cy="4148484"/>
          </a:xfrm>
          <a:prstGeom prst="rect">
            <a:avLst/>
          </a:prstGeom>
        </p:spPr>
      </p:pic>
      <p:pic>
        <p:nvPicPr>
          <p:cNvPr id="3" name="Tieng-yeah-tre-con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766C9526-CBEB-BA98-FB2A-FFBD15FFF6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092043" y="-816634"/>
            <a:ext cx="609600" cy="609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11660D4-D282-D875-182C-F08F29B583D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0871">
            <a:off x="4353879" y="1859416"/>
            <a:ext cx="1505013" cy="17534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72D1E20-3D46-49D6-0EE1-684DE2A1046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9129" flipH="1">
            <a:off x="-14387" y="1424324"/>
            <a:ext cx="1505013" cy="175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3155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4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om with a window and stairs&#10;&#10;Description automatically generated">
            <a:extLst>
              <a:ext uri="{FF2B5EF4-FFF2-40B4-BE49-F238E27FC236}">
                <a16:creationId xmlns:a16="http://schemas.microsoft.com/office/drawing/2014/main" id="{1D515963-6A8D-5F4A-AE4C-F3A4A9090E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" t="10803" r="-101" b="1080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Hình chữ nhật: Góc Tròn 6">
            <a:extLst>
              <a:ext uri="{FF2B5EF4-FFF2-40B4-BE49-F238E27FC236}">
                <a16:creationId xmlns:a16="http://schemas.microsoft.com/office/drawing/2014/main" id="{F62B57B1-7FC2-FF6C-2EC8-0A45A729CE11}"/>
              </a:ext>
            </a:extLst>
          </p:cNvPr>
          <p:cNvSpPr/>
          <p:nvPr/>
        </p:nvSpPr>
        <p:spPr>
          <a:xfrm>
            <a:off x="465991" y="441353"/>
            <a:ext cx="11260018" cy="5975293"/>
          </a:xfrm>
          <a:custGeom>
            <a:avLst/>
            <a:gdLst>
              <a:gd name="connsiteX0" fmla="*/ 0 w 11260018"/>
              <a:gd name="connsiteY0" fmla="*/ 995902 h 5975293"/>
              <a:gd name="connsiteX1" fmla="*/ 995902 w 11260018"/>
              <a:gd name="connsiteY1" fmla="*/ 0 h 5975293"/>
              <a:gd name="connsiteX2" fmla="*/ 10264116 w 11260018"/>
              <a:gd name="connsiteY2" fmla="*/ 0 h 5975293"/>
              <a:gd name="connsiteX3" fmla="*/ 11260018 w 11260018"/>
              <a:gd name="connsiteY3" fmla="*/ 995902 h 5975293"/>
              <a:gd name="connsiteX4" fmla="*/ 11260018 w 11260018"/>
              <a:gd name="connsiteY4" fmla="*/ 4979391 h 5975293"/>
              <a:gd name="connsiteX5" fmla="*/ 10264116 w 11260018"/>
              <a:gd name="connsiteY5" fmla="*/ 5975293 h 5975293"/>
              <a:gd name="connsiteX6" fmla="*/ 995902 w 11260018"/>
              <a:gd name="connsiteY6" fmla="*/ 5975293 h 5975293"/>
              <a:gd name="connsiteX7" fmla="*/ 0 w 11260018"/>
              <a:gd name="connsiteY7" fmla="*/ 4979391 h 5975293"/>
              <a:gd name="connsiteX8" fmla="*/ 0 w 11260018"/>
              <a:gd name="connsiteY8" fmla="*/ 995902 h 5975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60018" h="5975293" fill="none" extrusionOk="0">
                <a:moveTo>
                  <a:pt x="0" y="995902"/>
                </a:moveTo>
                <a:cubicBezTo>
                  <a:pt x="-16575" y="446912"/>
                  <a:pt x="440155" y="32516"/>
                  <a:pt x="995902" y="0"/>
                </a:cubicBezTo>
                <a:cubicBezTo>
                  <a:pt x="1975286" y="77600"/>
                  <a:pt x="8259790" y="-27269"/>
                  <a:pt x="10264116" y="0"/>
                </a:cubicBezTo>
                <a:cubicBezTo>
                  <a:pt x="10839048" y="-32862"/>
                  <a:pt x="11346465" y="471330"/>
                  <a:pt x="11260018" y="995902"/>
                </a:cubicBezTo>
                <a:cubicBezTo>
                  <a:pt x="11369018" y="2397690"/>
                  <a:pt x="11181809" y="3662954"/>
                  <a:pt x="11260018" y="4979391"/>
                </a:cubicBezTo>
                <a:cubicBezTo>
                  <a:pt x="11248714" y="5524990"/>
                  <a:pt x="10791065" y="5985468"/>
                  <a:pt x="10264116" y="5975293"/>
                </a:cubicBezTo>
                <a:cubicBezTo>
                  <a:pt x="6343604" y="6024470"/>
                  <a:pt x="2674462" y="5852591"/>
                  <a:pt x="995902" y="5975293"/>
                </a:cubicBezTo>
                <a:cubicBezTo>
                  <a:pt x="432216" y="6080238"/>
                  <a:pt x="-17011" y="5544059"/>
                  <a:pt x="0" y="4979391"/>
                </a:cubicBezTo>
                <a:cubicBezTo>
                  <a:pt x="47022" y="4427705"/>
                  <a:pt x="104569" y="2451177"/>
                  <a:pt x="0" y="995902"/>
                </a:cubicBezTo>
                <a:close/>
              </a:path>
              <a:path w="11260018" h="5975293" stroke="0" extrusionOk="0">
                <a:moveTo>
                  <a:pt x="0" y="995902"/>
                </a:moveTo>
                <a:cubicBezTo>
                  <a:pt x="47848" y="440412"/>
                  <a:pt x="463615" y="-1183"/>
                  <a:pt x="995902" y="0"/>
                </a:cubicBezTo>
                <a:cubicBezTo>
                  <a:pt x="4494241" y="-129276"/>
                  <a:pt x="6229639" y="-77778"/>
                  <a:pt x="10264116" y="0"/>
                </a:cubicBezTo>
                <a:cubicBezTo>
                  <a:pt x="10797082" y="-54371"/>
                  <a:pt x="11244964" y="532685"/>
                  <a:pt x="11260018" y="995902"/>
                </a:cubicBezTo>
                <a:cubicBezTo>
                  <a:pt x="11341617" y="2800928"/>
                  <a:pt x="11414318" y="4135354"/>
                  <a:pt x="11260018" y="4979391"/>
                </a:cubicBezTo>
                <a:cubicBezTo>
                  <a:pt x="11291275" y="5595331"/>
                  <a:pt x="10736186" y="6001785"/>
                  <a:pt x="10264116" y="5975293"/>
                </a:cubicBezTo>
                <a:cubicBezTo>
                  <a:pt x="7296398" y="6019513"/>
                  <a:pt x="2111005" y="5945911"/>
                  <a:pt x="995902" y="5975293"/>
                </a:cubicBezTo>
                <a:cubicBezTo>
                  <a:pt x="420294" y="5876981"/>
                  <a:pt x="-33935" y="5521569"/>
                  <a:pt x="0" y="4979391"/>
                </a:cubicBezTo>
                <a:cubicBezTo>
                  <a:pt x="-159954" y="3332657"/>
                  <a:pt x="22140" y="1403005"/>
                  <a:pt x="0" y="995902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accent5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92532691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5" name="Nhóm 14">
            <a:extLst>
              <a:ext uri="{FF2B5EF4-FFF2-40B4-BE49-F238E27FC236}">
                <a16:creationId xmlns:a16="http://schemas.microsoft.com/office/drawing/2014/main" id="{2E2C8FF5-CD41-8AB8-235D-0A04504DB7F2}"/>
              </a:ext>
            </a:extLst>
          </p:cNvPr>
          <p:cNvGrpSpPr/>
          <p:nvPr/>
        </p:nvGrpSpPr>
        <p:grpSpPr>
          <a:xfrm>
            <a:off x="882534" y="629587"/>
            <a:ext cx="11313916" cy="1881005"/>
            <a:chOff x="890133" y="539870"/>
            <a:chExt cx="11313916" cy="1881005"/>
          </a:xfrm>
        </p:grpSpPr>
        <p:grpSp>
          <p:nvGrpSpPr>
            <p:cNvPr id="6" name="Nhóm 15">
              <a:extLst>
                <a:ext uri="{FF2B5EF4-FFF2-40B4-BE49-F238E27FC236}">
                  <a16:creationId xmlns:a16="http://schemas.microsoft.com/office/drawing/2014/main" id="{3E59EC1D-69A2-D7B3-F5B9-794317B66E7C}"/>
                </a:ext>
              </a:extLst>
            </p:cNvPr>
            <p:cNvGrpSpPr/>
            <p:nvPr/>
          </p:nvGrpSpPr>
          <p:grpSpPr>
            <a:xfrm>
              <a:off x="890133" y="603778"/>
              <a:ext cx="640080" cy="646588"/>
              <a:chOff x="890133" y="603778"/>
              <a:chExt cx="640080" cy="646588"/>
            </a:xfrm>
          </p:grpSpPr>
          <p:sp>
            <p:nvSpPr>
              <p:cNvPr id="9" name="Oval 22">
                <a:extLst>
                  <a:ext uri="{FF2B5EF4-FFF2-40B4-BE49-F238E27FC236}">
                    <a16:creationId xmlns:a16="http://schemas.microsoft.com/office/drawing/2014/main" id="{31D16230-43F3-1452-4D0A-DC0DF888CAF2}"/>
                  </a:ext>
                </a:extLst>
              </p:cNvPr>
              <p:cNvSpPr/>
              <p:nvPr/>
            </p:nvSpPr>
            <p:spPr>
              <a:xfrm>
                <a:off x="890133" y="603778"/>
                <a:ext cx="640080" cy="640080"/>
              </a:xfrm>
              <a:prstGeom prst="ellipse">
                <a:avLst/>
              </a:prstGeom>
              <a:solidFill>
                <a:srgbClr val="FF5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" name="TextBox 23">
                <a:extLst>
                  <a:ext uri="{FF2B5EF4-FFF2-40B4-BE49-F238E27FC236}">
                    <a16:creationId xmlns:a16="http://schemas.microsoft.com/office/drawing/2014/main" id="{0BD21C7A-6F28-1596-535C-2D8E69DBB59C}"/>
                  </a:ext>
                </a:extLst>
              </p:cNvPr>
              <p:cNvSpPr txBox="1"/>
              <p:nvPr/>
            </p:nvSpPr>
            <p:spPr>
              <a:xfrm>
                <a:off x="890133" y="604035"/>
                <a:ext cx="6263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Ciel Pony" panose="02000000000000000000" pitchFamily="2" charset="0"/>
                    <a:ea typeface="+mn-ea"/>
                    <a:cs typeface="+mn-cs"/>
                  </a:rPr>
                  <a:t>3</a:t>
                </a:r>
                <a:endParaRPr kumimoji="0" lang="vi-VN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Ciel Pony" panose="02000000000000000000" pitchFamily="2" charset="0"/>
                  <a:ea typeface="+mn-ea"/>
                  <a:cs typeface="+mn-cs"/>
                </a:endParaRPr>
              </a:p>
            </p:txBody>
          </p:sp>
        </p:grpSp>
        <p:sp>
          <p:nvSpPr>
            <p:cNvPr id="7" name="TextBox 16">
              <a:extLst>
                <a:ext uri="{FF2B5EF4-FFF2-40B4-BE49-F238E27FC236}">
                  <a16:creationId xmlns:a16="http://schemas.microsoft.com/office/drawing/2014/main" id="{91521258-AFFC-DCF5-53C2-55C36B0DA65B}"/>
                </a:ext>
              </a:extLst>
            </p:cNvPr>
            <p:cNvSpPr txBox="1"/>
            <p:nvPr/>
          </p:nvSpPr>
          <p:spPr>
            <a:xfrm>
              <a:off x="1537852" y="539870"/>
              <a:ext cx="1018125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0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Tính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b="0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bằng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b="0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cách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b="0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thuận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4000" b="0" i="0" dirty="0" err="1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tiện</a:t>
              </a:r>
              <a:r>
                <a:rPr lang="en-US" sz="4000" b="0" i="0" dirty="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rPr>
                <a:t>.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2" name="TextBox 16">
              <a:extLst>
                <a:ext uri="{FF2B5EF4-FFF2-40B4-BE49-F238E27FC236}">
                  <a16:creationId xmlns:a16="http://schemas.microsoft.com/office/drawing/2014/main" id="{8EF3B588-7F4D-C3EE-6823-CBC25A11698E}"/>
                </a:ext>
              </a:extLst>
            </p:cNvPr>
            <p:cNvSpPr txBox="1"/>
            <p:nvPr/>
          </p:nvSpPr>
          <p:spPr>
            <a:xfrm>
              <a:off x="1703224" y="1497545"/>
              <a:ext cx="1050082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D868DFE8-07C1-BE05-436E-0748D1C4C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902" y="1759902"/>
            <a:ext cx="10731151" cy="176561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FBBB681-5405-6C65-80A3-6889697F4821}"/>
                  </a:ext>
                </a:extLst>
              </p:cNvPr>
              <p:cNvSpPr txBox="1"/>
              <p:nvPr/>
            </p:nvSpPr>
            <p:spPr>
              <a:xfrm>
                <a:off x="1117600" y="3464560"/>
                <a:ext cx="5242560" cy="27994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=(</m:t>
                    </m:r>
                    <m:f>
                      <m:fPr>
                        <m:ctrlPr>
                          <a:rPr lang="en-US" sz="4000" b="1" i="1" smtClean="0">
                            <a:solidFill>
                              <a:srgbClr val="FF0000"/>
                            </a:solidFill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FF0000"/>
                            </a:solidFill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den>
                    </m:f>
                    <m:r>
                      <a:rPr lang="en-US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40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num>
                      <m:den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𝟏𝟏</m:t>
                        </m:r>
                      </m:den>
                    </m:f>
                  </m:oMath>
                </a14:m>
                <a:endParaRPr lang="en-US" sz="4000" b="1" dirty="0">
                  <a:solidFill>
                    <a:srgbClr val="FF0000"/>
                  </a:solidFill>
                  <a:latin typeface="Cambria" panose="02040503050406030204" pitchFamily="18" charset="0"/>
                </a:endParaRPr>
              </a:p>
              <a:p>
                <a:r>
                  <a:rPr lang="en-US" sz="4000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= 1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num>
                      <m:den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𝟏𝟏</m:t>
                        </m:r>
                      </m:den>
                    </m:f>
                  </m:oMath>
                </a14:m>
                <a:endParaRPr lang="en-US" sz="40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n-US" sz="4000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𝟏𝟗</m:t>
                        </m:r>
                      </m:num>
                      <m:den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𝟏𝟏</m:t>
                        </m:r>
                      </m:den>
                    </m:f>
                  </m:oMath>
                </a14:m>
                <a:endParaRPr lang="en-US" sz="40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FBBB681-5405-6C65-80A3-6889697F48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600" y="3464560"/>
                <a:ext cx="5242560" cy="2799484"/>
              </a:xfrm>
              <a:prstGeom prst="rect">
                <a:avLst/>
              </a:prstGeom>
              <a:blipFill>
                <a:blip r:embed="rId4"/>
                <a:stretch>
                  <a:fillRect l="-4070" b="-1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2F86129-80AF-D200-9AA1-C983A8A864F7}"/>
                  </a:ext>
                </a:extLst>
              </p:cNvPr>
              <p:cNvSpPr txBox="1"/>
              <p:nvPr/>
            </p:nvSpPr>
            <p:spPr>
              <a:xfrm>
                <a:off x="6786880" y="3373120"/>
                <a:ext cx="5242560" cy="28018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000" b="1" i="1" smtClean="0">
                            <a:solidFill>
                              <a:srgbClr val="FF0000"/>
                            </a:solidFill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 x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>
                            <a:solidFill>
                              <a:srgbClr val="FF0000"/>
                            </a:solidFill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num>
                      <m:den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den>
                    </m:f>
                    <m:r>
                      <a:rPr lang="en-US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den>
                    </m:f>
                    <m:r>
                      <a:rPr lang="en-US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40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</a:p>
              <a:p>
                <a:r>
                  <a:rPr lang="en-US" sz="4000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den>
                    </m:f>
                  </m:oMath>
                </a14:m>
                <a:r>
                  <a:rPr lang="en-US" sz="4000" b="1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 x</a:t>
                </a:r>
                <a:r>
                  <a:rPr lang="en-US" sz="4000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endParaRPr lang="en-US" sz="40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n-US" sz="4000" dirty="0">
                    <a:solidFill>
                      <a:srgbClr val="FF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US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den>
                    </m:f>
                  </m:oMath>
                </a14:m>
                <a:endParaRPr lang="en-US" sz="40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2F86129-80AF-D200-9AA1-C983A8A864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6880" y="3373120"/>
                <a:ext cx="5242560" cy="2801857"/>
              </a:xfrm>
              <a:prstGeom prst="rect">
                <a:avLst/>
              </a:prstGeom>
              <a:blipFill>
                <a:blip r:embed="rId5"/>
                <a:stretch>
                  <a:fillRect l="-4070" b="-1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93400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oom with a window and stairs&#10;&#10;Description automatically generated">
            <a:extLst>
              <a:ext uri="{FF2B5EF4-FFF2-40B4-BE49-F238E27FC236}">
                <a16:creationId xmlns:a16="http://schemas.microsoft.com/office/drawing/2014/main" id="{BCBB4563-4586-3556-09A7-692160BEE9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" t="10803" r="-101" b="1080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 descr="A cartoon of a child and child holding presents&#10;&#10;Description automatically generated">
            <a:extLst>
              <a:ext uri="{FF2B5EF4-FFF2-40B4-BE49-F238E27FC236}">
                <a16:creationId xmlns:a16="http://schemas.microsoft.com/office/drawing/2014/main" id="{3D610F0C-605E-D2F0-8F96-0B108A012E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3281" b="90063" l="14250" r="84111">
                        <a14:foregroundMark x1="36570" y1="38486" x2="37579" y2="38486"/>
                        <a14:foregroundMark x1="17654" y1="80284" x2="44388" y2="78233"/>
                        <a14:foregroundMark x1="44388" y1="78233" x2="45145" y2="78233"/>
                        <a14:foregroundMark x1="14250" y1="80126" x2="16898" y2="76498"/>
                        <a14:foregroundMark x1="25851" y1="65773" x2="26986" y2="72240"/>
                        <a14:foregroundMark x1="40605" y1="71767" x2="60782" y2="75237"/>
                        <a14:foregroundMark x1="38966" y1="74290" x2="40227" y2="70347"/>
                        <a14:foregroundMark x1="47289" y1="69401" x2="49685" y2="70505"/>
                        <a14:foregroundMark x1="23834" y1="62618" x2="26230" y2="64984"/>
                        <a14:foregroundMark x1="27364" y1="64984" x2="27995" y2="65931"/>
                        <a14:foregroundMark x1="55233" y1="68770" x2="55233" y2="68770"/>
                        <a14:foregroundMark x1="56242" y1="67192" x2="56242" y2="67192"/>
                        <a14:foregroundMark x1="58638" y1="66719" x2="58638" y2="66719"/>
                        <a14:foregroundMark x1="59395" y1="79811" x2="59395" y2="79811"/>
                        <a14:foregroundMark x1="57125" y1="84069" x2="57125" y2="84069"/>
                        <a14:foregroundMark x1="56494" y1="83438" x2="56494" y2="83438"/>
                        <a14:foregroundMark x1="53972" y1="59779" x2="53972" y2="59779"/>
                        <a14:foregroundMark x1="68726" y1="33596" x2="68726" y2="33596"/>
                        <a14:foregroundMark x1="70870" y1="33281" x2="81211" y2="47634"/>
                        <a14:foregroundMark x1="84111" y1="48107" x2="82093" y2="48580"/>
                        <a14:foregroundMark x1="68348" y1="61672" x2="68348" y2="61672"/>
                        <a14:foregroundMark x1="66330" y1="57886" x2="67339" y2="61672"/>
                        <a14:foregroundMark x1="69483" y1="90063" x2="70996" y2="89274"/>
                        <a14:foregroundMark x1="61034" y1="89590" x2="61538" y2="88013"/>
                        <a14:foregroundMark x1="52333" y1="90063" x2="52333" y2="90063"/>
                        <a14:foregroundMark x1="79193" y1="72871" x2="79193" y2="72871"/>
                        <a14:foregroundMark x1="78815" y1="71609" x2="78815" y2="71609"/>
                        <a14:foregroundMark x1="79697" y1="72397" x2="79697" y2="72397"/>
                        <a14:foregroundMark x1="78562" y1="74290" x2="78562" y2="74290"/>
                        <a14:foregroundMark x1="78058" y1="74606" x2="78058" y2="74606"/>
                        <a14:foregroundMark x1="77932" y1="74448" x2="77932" y2="74448"/>
                        <a14:foregroundMark x1="39849" y1="81388" x2="45271" y2="823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741" t="28044" r="14161" b="3611"/>
          <a:stretch/>
        </p:blipFill>
        <p:spPr>
          <a:xfrm>
            <a:off x="7144720" y="3048517"/>
            <a:ext cx="3363131" cy="2447001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0EE21565-4F9B-B680-5439-BAD084ACEF71}"/>
              </a:ext>
            </a:extLst>
          </p:cNvPr>
          <p:cNvGrpSpPr/>
          <p:nvPr/>
        </p:nvGrpSpPr>
        <p:grpSpPr>
          <a:xfrm>
            <a:off x="3352630" y="3180703"/>
            <a:ext cx="6608518" cy="3677297"/>
            <a:chOff x="3676587" y="3180703"/>
            <a:chExt cx="6608518" cy="3677297"/>
          </a:xfrm>
        </p:grpSpPr>
        <p:pic>
          <p:nvPicPr>
            <p:cNvPr id="14" name="Picture 13" descr="A cartoon of a child carrying a bag of presents&#10;&#10;Description automatically generated">
              <a:extLst>
                <a:ext uri="{FF2B5EF4-FFF2-40B4-BE49-F238E27FC236}">
                  <a16:creationId xmlns:a16="http://schemas.microsoft.com/office/drawing/2014/main" id="{95A42603-6140-25FE-31F9-EDC64D566F6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37" b="89905" l="9332" r="89912">
                          <a14:foregroundMark x1="9332" y1="64196" x2="9584" y2="73659"/>
                          <a14:foregroundMark x1="26860" y1="88328" x2="31400" y2="82808"/>
                          <a14:foregroundMark x1="45145" y1="59937" x2="46658" y2="63249"/>
                          <a14:foregroundMark x1="24842" y1="77445" x2="28878" y2="78391"/>
                          <a14:foregroundMark x1="26986" y1="78549" x2="34174" y2="81073"/>
                          <a14:foregroundMark x1="34174" y1="81073" x2="34174" y2="8107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44910" y="3429000"/>
              <a:ext cx="3740195" cy="3338720"/>
            </a:xfrm>
            <a:prstGeom prst="rect">
              <a:avLst/>
            </a:prstGeom>
          </p:spPr>
        </p:pic>
        <p:pic>
          <p:nvPicPr>
            <p:cNvPr id="12" name="Picture 11" descr="A cartoon child with presents&#10;&#10;Description automatically generated">
              <a:extLst>
                <a:ext uri="{FF2B5EF4-FFF2-40B4-BE49-F238E27FC236}">
                  <a16:creationId xmlns:a16="http://schemas.microsoft.com/office/drawing/2014/main" id="{F38A9845-FC70-7E00-80C1-DB73E1402F1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9896" b="90495" l="10000" r="90000">
                          <a14:foregroundMark x1="28854" y1="90495" x2="35417" y2="90625"/>
                          <a14:foregroundMark x1="35417" y1="90625" x2="66354" y2="89453"/>
                          <a14:foregroundMark x1="66354" y1="89453" x2="70000" y2="90495"/>
                          <a14:foregroundMark x1="46875" y1="65104" x2="50208" y2="6705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6587" y="3180703"/>
              <a:ext cx="4596621" cy="3677297"/>
            </a:xfrm>
            <a:prstGeom prst="rect">
              <a:avLst/>
            </a:prstGeom>
          </p:spPr>
        </p:pic>
      </p:grpSp>
      <p:pic>
        <p:nvPicPr>
          <p:cNvPr id="3" name="Picture 2" descr="A cartoon of a child and child decorating a christmas tree&#10;&#10;Description automatically generated">
            <a:extLst>
              <a:ext uri="{FF2B5EF4-FFF2-40B4-BE49-F238E27FC236}">
                <a16:creationId xmlns:a16="http://schemas.microsoft.com/office/drawing/2014/main" id="{62BECC24-D2C8-47C7-ADD1-266AB7E69B1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937" b="95110" l="7314" r="89912">
                        <a14:foregroundMark x1="12610" y1="34227" x2="11097" y2="40379"/>
                        <a14:foregroundMark x1="9079" y1="57098" x2="12358" y2="57098"/>
                        <a14:foregroundMark x1="8701" y1="38644" x2="9332" y2="41009"/>
                        <a14:foregroundMark x1="7692" y1="55836" x2="11349" y2="57098"/>
                        <a14:foregroundMark x1="26482" y1="70978" x2="26482" y2="70032"/>
                        <a14:foregroundMark x1="20555" y1="64511" x2="25473" y2="66088"/>
                        <a14:foregroundMark x1="48045" y1="88170" x2="73770" y2="86909"/>
                        <a14:foregroundMark x1="61412" y1="93375" x2="67591" y2="93533"/>
                        <a14:foregroundMark x1="33544" y1="94322" x2="33165" y2="93060"/>
                        <a14:foregroundMark x1="20807" y1="95110" x2="21185" y2="94322"/>
                        <a14:foregroundMark x1="19168" y1="90536" x2="19168" y2="90536"/>
                        <a14:foregroundMark x1="21564" y1="84543" x2="21564" y2="84543"/>
                        <a14:foregroundMark x1="23707" y1="78864" x2="23707" y2="78864"/>
                        <a14:foregroundMark x1="24716" y1="73344" x2="24716" y2="73344"/>
                        <a14:foregroundMark x1="30643" y1="88644" x2="30643" y2="88644"/>
                        <a14:foregroundMark x1="73518" y1="93533" x2="73770" y2="91483"/>
                        <a14:foregroundMark x1="25851" y1="73344" x2="27491" y2="73975"/>
                        <a14:foregroundMark x1="23834" y1="78864" x2="25347" y2="80599"/>
                        <a14:foregroundMark x1="22825" y1="84543" x2="23834" y2="85016"/>
                        <a14:foregroundMark x1="19924" y1="90379" x2="23077" y2="91325"/>
                        <a14:foregroundMark x1="20177" y1="90379" x2="22825" y2="90852"/>
                        <a14:foregroundMark x1="21059" y1="90852" x2="21059" y2="90852"/>
                        <a14:foregroundMark x1="80328" y1="46372" x2="81967" y2="49527"/>
                        <a14:foregroundMark x1="82976" y1="51893" x2="82346" y2="53785"/>
                        <a14:foregroundMark x1="81463" y1="47792" x2="81463" y2="47792"/>
                        <a14:foregroundMark x1="81967" y1="49054" x2="81967" y2="49054"/>
                        <a14:foregroundMark x1="82472" y1="50473" x2="82472" y2="50473"/>
                        <a14:foregroundMark x1="81589" y1="48423" x2="82724" y2="54416"/>
                        <a14:foregroundMark x1="81084" y1="46845" x2="81084" y2="46845"/>
                        <a14:foregroundMark x1="82093" y1="48896" x2="82093" y2="48896"/>
                        <a14:foregroundMark x1="82472" y1="50158" x2="82472" y2="50158"/>
                        <a14:foregroundMark x1="82976" y1="51420" x2="82976" y2="51420"/>
                        <a14:foregroundMark x1="83228" y1="52839" x2="83228" y2="52839"/>
                        <a14:foregroundMark x1="83354" y1="54101" x2="83354" y2="54101"/>
                        <a14:foregroundMark x1="83354" y1="55836" x2="83354" y2="55836"/>
                        <a14:foregroundMark x1="83228" y1="55363" x2="83228" y2="55363"/>
                        <a14:foregroundMark x1="83102" y1="57256" x2="83102" y2="57256"/>
                        <a14:foregroundMark x1="82724" y1="58360" x2="82724" y2="58360"/>
                        <a14:foregroundMark x1="82219" y1="59937" x2="82219" y2="59937"/>
                        <a14:foregroundMark x1="81589" y1="61041" x2="81589" y2="61041"/>
                        <a14:foregroundMark x1="82472" y1="58833" x2="82472" y2="58833"/>
                        <a14:foregroundMark x1="81211" y1="61830" x2="81211" y2="61830"/>
                        <a14:foregroundMark x1="80580" y1="62776" x2="80580" y2="62776"/>
                        <a14:foregroundMark x1="80328" y1="63722" x2="80328" y2="63722"/>
                        <a14:foregroundMark x1="78689" y1="65300" x2="78689" y2="65300"/>
                        <a14:foregroundMark x1="76040" y1="67823" x2="76040" y2="67823"/>
                        <a14:foregroundMark x1="77554" y1="66719" x2="77554" y2="66719"/>
                        <a14:foregroundMark x1="76040" y1="67981" x2="78310" y2="65773"/>
                        <a14:foregroundMark x1="28373" y1="20505" x2="28373" y2="20505"/>
                        <a14:foregroundMark x1="27491" y1="20662" x2="27491" y2="20662"/>
                        <a14:foregroundMark x1="26860" y1="20820" x2="26860" y2="20820"/>
                        <a14:foregroundMark x1="25851" y1="20978" x2="25851" y2="20978"/>
                        <a14:foregroundMark x1="26103" y1="20662" x2="26103" y2="20662"/>
                        <a14:foregroundMark x1="15889" y1="31230" x2="15889" y2="31230"/>
                        <a14:foregroundMark x1="16267" y1="29653" x2="16267" y2="29653"/>
                        <a14:foregroundMark x1="16141" y1="29180" x2="16141" y2="29180"/>
                        <a14:foregroundMark x1="16520" y1="28076" x2="16520" y2="28076"/>
                        <a14:foregroundMark x1="16898" y1="27603" x2="16898" y2="27603"/>
                        <a14:foregroundMark x1="17907" y1="26025" x2="17907" y2="26025"/>
                        <a14:foregroundMark x1="16646" y1="27760" x2="16646" y2="27760"/>
                        <a14:foregroundMark x1="16898" y1="26814" x2="16898" y2="26814"/>
                        <a14:foregroundMark x1="17402" y1="25868" x2="17402" y2="25868"/>
                        <a14:foregroundMark x1="18159" y1="24763" x2="18159" y2="24763"/>
                        <a14:foregroundMark x1="18916" y1="24132" x2="18916" y2="24132"/>
                        <a14:foregroundMark x1="19672" y1="23344" x2="19672" y2="23344"/>
                        <a14:foregroundMark x1="20303" y1="23028" x2="20303" y2="23028"/>
                        <a14:foregroundMark x1="21311" y1="22240" x2="21311" y2="22240"/>
                        <a14:foregroundMark x1="22194" y1="21767" x2="22194" y2="21767"/>
                        <a14:foregroundMark x1="22951" y1="21293" x2="22951" y2="21293"/>
                        <a14:foregroundMark x1="24464" y1="20978" x2="24464" y2="20978"/>
                        <a14:backgroundMark x1="36822" y1="19401" x2="67970" y2="29180"/>
                        <a14:backgroundMark x1="23707" y1="52997" x2="23329" y2="54101"/>
                        <a14:backgroundMark x1="18789" y1="50000" x2="18789" y2="50000"/>
                        <a14:backgroundMark x1="18789" y1="49054" x2="18789" y2="49054"/>
                        <a14:backgroundMark x1="30769" y1="75079" x2="30769" y2="75079"/>
                        <a14:backgroundMark x1="23707" y1="69085" x2="23707" y2="69085"/>
                        <a14:backgroundMark x1="58764" y1="65142" x2="58764" y2="65142"/>
                        <a14:backgroundMark x1="59142" y1="65300" x2="59142" y2="653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1877"/>
            <a:ext cx="5188877" cy="4148484"/>
          </a:xfrm>
          <a:prstGeom prst="rect">
            <a:avLst/>
          </a:prstGeom>
        </p:spPr>
      </p:pic>
      <p:pic>
        <p:nvPicPr>
          <p:cNvPr id="5" name="Tieng-yeah-tre-con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BDA4F88C-F992-D979-952F-50C1915FAA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092043" y="-816634"/>
            <a:ext cx="609600" cy="609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11501E-2B0B-CD48-5EBE-09BB1B4874D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0871">
            <a:off x="8370033" y="4361017"/>
            <a:ext cx="1505013" cy="17534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AA8889-2F9B-7DB2-C2FA-D70E3A20C44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9129" flipH="1">
            <a:off x="2935080" y="4480496"/>
            <a:ext cx="1505013" cy="175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151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41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om with a window and stairs&#10;&#10;Description automatically generated">
            <a:extLst>
              <a:ext uri="{FF2B5EF4-FFF2-40B4-BE49-F238E27FC236}">
                <a16:creationId xmlns:a16="http://schemas.microsoft.com/office/drawing/2014/main" id="{1D515963-6A8D-5F4A-AE4C-F3A4A9090E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" t="10803" r="-101" b="1080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Hình chữ nhật: Góc Tròn 6">
            <a:extLst>
              <a:ext uri="{FF2B5EF4-FFF2-40B4-BE49-F238E27FC236}">
                <a16:creationId xmlns:a16="http://schemas.microsoft.com/office/drawing/2014/main" id="{F62B57B1-7FC2-FF6C-2EC8-0A45A729CE11}"/>
              </a:ext>
            </a:extLst>
          </p:cNvPr>
          <p:cNvSpPr/>
          <p:nvPr/>
        </p:nvSpPr>
        <p:spPr>
          <a:xfrm>
            <a:off x="465991" y="441353"/>
            <a:ext cx="11260018" cy="5975293"/>
          </a:xfrm>
          <a:custGeom>
            <a:avLst/>
            <a:gdLst>
              <a:gd name="connsiteX0" fmla="*/ 0 w 11260018"/>
              <a:gd name="connsiteY0" fmla="*/ 995902 h 5975293"/>
              <a:gd name="connsiteX1" fmla="*/ 995902 w 11260018"/>
              <a:gd name="connsiteY1" fmla="*/ 0 h 5975293"/>
              <a:gd name="connsiteX2" fmla="*/ 10264116 w 11260018"/>
              <a:gd name="connsiteY2" fmla="*/ 0 h 5975293"/>
              <a:gd name="connsiteX3" fmla="*/ 11260018 w 11260018"/>
              <a:gd name="connsiteY3" fmla="*/ 995902 h 5975293"/>
              <a:gd name="connsiteX4" fmla="*/ 11260018 w 11260018"/>
              <a:gd name="connsiteY4" fmla="*/ 4979391 h 5975293"/>
              <a:gd name="connsiteX5" fmla="*/ 10264116 w 11260018"/>
              <a:gd name="connsiteY5" fmla="*/ 5975293 h 5975293"/>
              <a:gd name="connsiteX6" fmla="*/ 995902 w 11260018"/>
              <a:gd name="connsiteY6" fmla="*/ 5975293 h 5975293"/>
              <a:gd name="connsiteX7" fmla="*/ 0 w 11260018"/>
              <a:gd name="connsiteY7" fmla="*/ 4979391 h 5975293"/>
              <a:gd name="connsiteX8" fmla="*/ 0 w 11260018"/>
              <a:gd name="connsiteY8" fmla="*/ 995902 h 5975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60018" h="5975293" fill="none" extrusionOk="0">
                <a:moveTo>
                  <a:pt x="0" y="995902"/>
                </a:moveTo>
                <a:cubicBezTo>
                  <a:pt x="-16575" y="446912"/>
                  <a:pt x="440155" y="32516"/>
                  <a:pt x="995902" y="0"/>
                </a:cubicBezTo>
                <a:cubicBezTo>
                  <a:pt x="1975286" y="77600"/>
                  <a:pt x="8259790" y="-27269"/>
                  <a:pt x="10264116" y="0"/>
                </a:cubicBezTo>
                <a:cubicBezTo>
                  <a:pt x="10839048" y="-32862"/>
                  <a:pt x="11346465" y="471330"/>
                  <a:pt x="11260018" y="995902"/>
                </a:cubicBezTo>
                <a:cubicBezTo>
                  <a:pt x="11369018" y="2397690"/>
                  <a:pt x="11181809" y="3662954"/>
                  <a:pt x="11260018" y="4979391"/>
                </a:cubicBezTo>
                <a:cubicBezTo>
                  <a:pt x="11248714" y="5524990"/>
                  <a:pt x="10791065" y="5985468"/>
                  <a:pt x="10264116" y="5975293"/>
                </a:cubicBezTo>
                <a:cubicBezTo>
                  <a:pt x="6343604" y="6024470"/>
                  <a:pt x="2674462" y="5852591"/>
                  <a:pt x="995902" y="5975293"/>
                </a:cubicBezTo>
                <a:cubicBezTo>
                  <a:pt x="432216" y="6080238"/>
                  <a:pt x="-17011" y="5544059"/>
                  <a:pt x="0" y="4979391"/>
                </a:cubicBezTo>
                <a:cubicBezTo>
                  <a:pt x="47022" y="4427705"/>
                  <a:pt x="104569" y="2451177"/>
                  <a:pt x="0" y="995902"/>
                </a:cubicBezTo>
                <a:close/>
              </a:path>
              <a:path w="11260018" h="5975293" stroke="0" extrusionOk="0">
                <a:moveTo>
                  <a:pt x="0" y="995902"/>
                </a:moveTo>
                <a:cubicBezTo>
                  <a:pt x="47848" y="440412"/>
                  <a:pt x="463615" y="-1183"/>
                  <a:pt x="995902" y="0"/>
                </a:cubicBezTo>
                <a:cubicBezTo>
                  <a:pt x="4494241" y="-129276"/>
                  <a:pt x="6229639" y="-77778"/>
                  <a:pt x="10264116" y="0"/>
                </a:cubicBezTo>
                <a:cubicBezTo>
                  <a:pt x="10797082" y="-54371"/>
                  <a:pt x="11244964" y="532685"/>
                  <a:pt x="11260018" y="995902"/>
                </a:cubicBezTo>
                <a:cubicBezTo>
                  <a:pt x="11341617" y="2800928"/>
                  <a:pt x="11414318" y="4135354"/>
                  <a:pt x="11260018" y="4979391"/>
                </a:cubicBezTo>
                <a:cubicBezTo>
                  <a:pt x="11291275" y="5595331"/>
                  <a:pt x="10736186" y="6001785"/>
                  <a:pt x="10264116" y="5975293"/>
                </a:cubicBezTo>
                <a:cubicBezTo>
                  <a:pt x="7296398" y="6019513"/>
                  <a:pt x="2111005" y="5945911"/>
                  <a:pt x="995902" y="5975293"/>
                </a:cubicBezTo>
                <a:cubicBezTo>
                  <a:pt x="420294" y="5876981"/>
                  <a:pt x="-33935" y="5521569"/>
                  <a:pt x="0" y="4979391"/>
                </a:cubicBezTo>
                <a:cubicBezTo>
                  <a:pt x="-159954" y="3332657"/>
                  <a:pt x="22140" y="1403005"/>
                  <a:pt x="0" y="995902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accent5">
                <a:lumMod val="5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292532691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5" name="Nhóm 14">
            <a:extLst>
              <a:ext uri="{FF2B5EF4-FFF2-40B4-BE49-F238E27FC236}">
                <a16:creationId xmlns:a16="http://schemas.microsoft.com/office/drawing/2014/main" id="{2E2C8FF5-CD41-8AB8-235D-0A04504DB7F2}"/>
              </a:ext>
            </a:extLst>
          </p:cNvPr>
          <p:cNvGrpSpPr/>
          <p:nvPr/>
        </p:nvGrpSpPr>
        <p:grpSpPr>
          <a:xfrm>
            <a:off x="882534" y="629587"/>
            <a:ext cx="11313916" cy="1881005"/>
            <a:chOff x="890133" y="539870"/>
            <a:chExt cx="11313916" cy="1881005"/>
          </a:xfrm>
        </p:grpSpPr>
        <p:grpSp>
          <p:nvGrpSpPr>
            <p:cNvPr id="6" name="Nhóm 15">
              <a:extLst>
                <a:ext uri="{FF2B5EF4-FFF2-40B4-BE49-F238E27FC236}">
                  <a16:creationId xmlns:a16="http://schemas.microsoft.com/office/drawing/2014/main" id="{3E59EC1D-69A2-D7B3-F5B9-794317B66E7C}"/>
                </a:ext>
              </a:extLst>
            </p:cNvPr>
            <p:cNvGrpSpPr/>
            <p:nvPr/>
          </p:nvGrpSpPr>
          <p:grpSpPr>
            <a:xfrm>
              <a:off x="890133" y="603778"/>
              <a:ext cx="640080" cy="646588"/>
              <a:chOff x="890133" y="603778"/>
              <a:chExt cx="640080" cy="646588"/>
            </a:xfrm>
          </p:grpSpPr>
          <p:sp>
            <p:nvSpPr>
              <p:cNvPr id="9" name="Oval 22">
                <a:extLst>
                  <a:ext uri="{FF2B5EF4-FFF2-40B4-BE49-F238E27FC236}">
                    <a16:creationId xmlns:a16="http://schemas.microsoft.com/office/drawing/2014/main" id="{31D16230-43F3-1452-4D0A-DC0DF888CAF2}"/>
                  </a:ext>
                </a:extLst>
              </p:cNvPr>
              <p:cNvSpPr/>
              <p:nvPr/>
            </p:nvSpPr>
            <p:spPr>
              <a:xfrm>
                <a:off x="890133" y="603778"/>
                <a:ext cx="640080" cy="640080"/>
              </a:xfrm>
              <a:prstGeom prst="ellipse">
                <a:avLst/>
              </a:prstGeom>
              <a:solidFill>
                <a:srgbClr val="FF5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0" name="TextBox 23">
                <a:extLst>
                  <a:ext uri="{FF2B5EF4-FFF2-40B4-BE49-F238E27FC236}">
                    <a16:creationId xmlns:a16="http://schemas.microsoft.com/office/drawing/2014/main" id="{0BD21C7A-6F28-1596-535C-2D8E69DBB59C}"/>
                  </a:ext>
                </a:extLst>
              </p:cNvPr>
              <p:cNvSpPr txBox="1"/>
              <p:nvPr/>
            </p:nvSpPr>
            <p:spPr>
              <a:xfrm>
                <a:off x="890133" y="604035"/>
                <a:ext cx="6263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Ciel Pony" panose="02000000000000000000" pitchFamily="2" charset="0"/>
                    <a:ea typeface="+mn-ea"/>
                    <a:cs typeface="+mn-cs"/>
                  </a:rPr>
                  <a:t>4</a:t>
                </a:r>
                <a:endParaRPr kumimoji="0" lang="vi-VN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Ciel Pony" panose="02000000000000000000" pitchFamily="2" charset="0"/>
                  <a:ea typeface="+mn-ea"/>
                  <a:cs typeface="+mn-cs"/>
                </a:endParaRPr>
              </a:p>
            </p:txBody>
          </p:sp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" name="TextBox 16">
                  <a:extLst>
                    <a:ext uri="{FF2B5EF4-FFF2-40B4-BE49-F238E27FC236}">
                      <a16:creationId xmlns:a16="http://schemas.microsoft.com/office/drawing/2014/main" id="{91521258-AFFC-DCF5-53C2-55C36B0DA65B}"/>
                    </a:ext>
                  </a:extLst>
                </p:cNvPr>
                <p:cNvSpPr txBox="1"/>
                <p:nvPr/>
              </p:nvSpPr>
              <p:spPr>
                <a:xfrm>
                  <a:off x="1537852" y="539870"/>
                  <a:ext cx="10062307" cy="173380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just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vi-VN" sz="2400" b="0" i="0" dirty="0">
                      <a:solidFill>
                        <a:schemeClr val="tx1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Trong một đợt thu gom giấy vụn, lớp 5A đã thu gom được 45 kg giấy vụn, lớp 5B đã thu gom được số giấy vụn bằng </a:t>
                  </a:r>
                  <a:r>
                    <a:rPr lang="en-US" sz="2400" b="1" dirty="0">
                      <a:solidFill>
                        <a:schemeClr val="tx1"/>
                      </a:solidFill>
                    </a:rPr>
                    <a:t>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a14:m>
                  <a:r>
                    <a:rPr lang="en-US" sz="2400" b="1" dirty="0">
                      <a:solidFill>
                        <a:schemeClr val="tx1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vi-VN" sz="2400" b="0" i="0" dirty="0">
                      <a:solidFill>
                        <a:schemeClr val="tx1"/>
                      </a:solidFill>
                      <a:effectLst/>
                      <a:latin typeface="Cambria" panose="02040503050406030204" pitchFamily="18" charset="0"/>
                      <a:ea typeface="Cambria" panose="02040503050406030204" pitchFamily="18" charset="0"/>
                    </a:rPr>
                    <a:t> số giấy vụn của lớp 5A, lớp 5C thu gom được ít hơn lớp 5B là 15 kg. Biết 1 kg giấy vụn làm được 15 cuốn vở tái chế. Hỏi số giấy vụn của cả ba lớp làm được bao nhiêu cuốn vở tái chế?</a:t>
                  </a:r>
                  <a:endPara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Calibri" panose="020F0502020204030204" pitchFamily="34" charset="0"/>
                  </a:endParaRPr>
                </a:p>
              </p:txBody>
            </p:sp>
          </mc:Choice>
          <mc:Fallback>
            <p:sp>
              <p:nvSpPr>
                <p:cNvPr id="7" name="TextBox 16">
                  <a:extLst>
                    <a:ext uri="{FF2B5EF4-FFF2-40B4-BE49-F238E27FC236}">
                      <a16:creationId xmlns:a16="http://schemas.microsoft.com/office/drawing/2014/main" id="{91521258-AFFC-DCF5-53C2-55C36B0DA65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37852" y="539870"/>
                  <a:ext cx="10062307" cy="1733808"/>
                </a:xfrm>
                <a:prstGeom prst="rect">
                  <a:avLst/>
                </a:prstGeom>
                <a:blipFill>
                  <a:blip r:embed="rId3"/>
                  <a:stretch>
                    <a:fillRect l="-909" t="-2807" r="-1635" b="-2771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" name="TextBox 16">
              <a:extLst>
                <a:ext uri="{FF2B5EF4-FFF2-40B4-BE49-F238E27FC236}">
                  <a16:creationId xmlns:a16="http://schemas.microsoft.com/office/drawing/2014/main" id="{8EF3B588-7F4D-C3EE-6823-CBC25A11698E}"/>
                </a:ext>
              </a:extLst>
            </p:cNvPr>
            <p:cNvSpPr txBox="1"/>
            <p:nvPr/>
          </p:nvSpPr>
          <p:spPr>
            <a:xfrm>
              <a:off x="1703224" y="1497545"/>
              <a:ext cx="1050082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3559842-372E-C179-B9F0-7C33E49A6DAE}"/>
                  </a:ext>
                </a:extLst>
              </p:cNvPr>
              <p:cNvSpPr txBox="1"/>
              <p:nvPr/>
            </p:nvSpPr>
            <p:spPr>
              <a:xfrm>
                <a:off x="1137920" y="2357120"/>
                <a:ext cx="9611360" cy="42268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000" b="1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Bài </a:t>
                </a:r>
                <a:r>
                  <a:rPr lang="en-US" sz="2000" b="1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giải</a:t>
                </a:r>
                <a:r>
                  <a:rPr lang="en-US" sz="2000" b="1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:</a:t>
                </a:r>
              </a:p>
              <a:p>
                <a:pPr marL="0" marR="0"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000" spc="-5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Sô</a:t>
                </a:r>
                <a:r>
                  <a:rPr lang="en-US" sz="2000" spc="-5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́</a:t>
                </a:r>
                <a:r>
                  <a:rPr lang="en-US" sz="2000" spc="-2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spc="-5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giấy</a:t>
                </a:r>
                <a:r>
                  <a:rPr lang="en-US" sz="2000" spc="-2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spc="-5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vụn</a:t>
                </a:r>
                <a:r>
                  <a:rPr lang="en-US" sz="2000" spc="-15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spc="-5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lớp</a:t>
                </a:r>
                <a:r>
                  <a:rPr lang="en-US" sz="2000" spc="-2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spc="-5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5B</a:t>
                </a:r>
                <a:r>
                  <a:rPr lang="en-US" sz="2000" spc="-15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spc="-5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đa</a:t>
                </a:r>
                <a:r>
                  <a:rPr lang="en-US" sz="2000" spc="-5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̃</a:t>
                </a:r>
                <a:r>
                  <a:rPr lang="en-US" sz="2000" spc="-2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spc="-5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thu</a:t>
                </a:r>
                <a:r>
                  <a:rPr lang="en-US" sz="2000" spc="-15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spc="-5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gom</a:t>
                </a:r>
                <a:r>
                  <a:rPr lang="en-US" sz="2000" spc="-2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spc="-5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được</a:t>
                </a:r>
                <a:r>
                  <a:rPr lang="en-US" sz="2000" spc="-15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spc="-5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là:</a:t>
                </a:r>
                <a:endParaRPr lang="en-US" sz="200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marR="0"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0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45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sz="20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𝟐</m:t>
                        </m:r>
                      </m:num>
                      <m:den>
                        <m:r>
                          <a:rPr lang="en-US" sz="2000" b="1" i="1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US" sz="2000" b="1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= </a:t>
                </a:r>
                <a:r>
                  <a:rPr lang="en-US" sz="20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30 (kg)</a:t>
                </a:r>
              </a:p>
              <a:p>
                <a:pPr marL="0" marR="0"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0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20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giấy</a:t>
                </a:r>
                <a:r>
                  <a:rPr lang="en-US" sz="20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vụn</a:t>
                </a:r>
                <a:r>
                  <a:rPr lang="en-US" sz="20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lớp</a:t>
                </a:r>
                <a:r>
                  <a:rPr lang="en-US" sz="20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5C </a:t>
                </a:r>
                <a:r>
                  <a:rPr lang="en-US" sz="20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thu</a:t>
                </a:r>
                <a:r>
                  <a:rPr lang="en-US" sz="20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gom</a:t>
                </a:r>
                <a:r>
                  <a:rPr lang="en-US" sz="20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được</a:t>
                </a:r>
                <a:r>
                  <a:rPr lang="en-US" sz="20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lang="en-US" sz="20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:</a:t>
                </a:r>
              </a:p>
              <a:p>
                <a:pPr marL="0" marR="0"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0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30 – 15 = 15 (kg)</a:t>
                </a:r>
              </a:p>
              <a:p>
                <a:pPr marL="0" marR="0"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0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Sô</a:t>
                </a:r>
                <a:r>
                  <a:rPr lang="en-US" sz="20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giẩy</a:t>
                </a:r>
                <a:r>
                  <a:rPr lang="en-US" sz="20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vụn</a:t>
                </a:r>
                <a:r>
                  <a:rPr lang="en-US" sz="20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cùa</a:t>
                </a:r>
                <a:r>
                  <a:rPr lang="en-US" sz="20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cả</a:t>
                </a:r>
                <a:r>
                  <a:rPr lang="en-US" sz="20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ba</a:t>
                </a:r>
                <a:r>
                  <a:rPr lang="en-US" sz="20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lớp</a:t>
                </a:r>
                <a:r>
                  <a:rPr lang="en-US" sz="20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thu</a:t>
                </a:r>
                <a:r>
                  <a:rPr lang="en-US" sz="20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gom</a:t>
                </a:r>
                <a:r>
                  <a:rPr lang="en-US" sz="20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được</a:t>
                </a:r>
                <a:r>
                  <a:rPr lang="en-US" sz="20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lang="en-US" sz="20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:</a:t>
                </a:r>
              </a:p>
              <a:p>
                <a:pPr marL="0" marR="0"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0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45 + 30 + 15 = 90 (kg)</a:t>
                </a:r>
              </a:p>
              <a:p>
                <a:pPr marL="0" marR="0"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0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20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vở</a:t>
                </a:r>
                <a:r>
                  <a:rPr lang="en-US" sz="20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tái</a:t>
                </a:r>
                <a:r>
                  <a:rPr lang="en-US" sz="20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chế</a:t>
                </a:r>
                <a:r>
                  <a:rPr lang="en-US" sz="20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làm</a:t>
                </a:r>
                <a:r>
                  <a:rPr lang="en-US" sz="20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được</a:t>
                </a:r>
                <a:r>
                  <a:rPr lang="en-US" sz="20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tất</a:t>
                </a:r>
                <a:r>
                  <a:rPr lang="en-US" sz="20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cà</a:t>
                </a:r>
                <a:r>
                  <a:rPr lang="en-US" sz="20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lang="en-US" sz="20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:</a:t>
                </a:r>
              </a:p>
              <a:p>
                <a:pPr marL="0" marR="0"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0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15 x 90 = 1 350 (</a:t>
                </a:r>
                <a:r>
                  <a:rPr lang="en-US" sz="20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cuốn</a:t>
                </a:r>
                <a:r>
                  <a:rPr lang="en-US" sz="20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)</a:t>
                </a:r>
              </a:p>
              <a:p>
                <a:pPr marL="0" marR="0" algn="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000" i="1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Đáp</a:t>
                </a:r>
                <a:r>
                  <a:rPr lang="en-US" sz="2000" i="1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i="1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lang="en-US" sz="2000" i="1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:</a:t>
                </a:r>
                <a:r>
                  <a:rPr lang="en-US" sz="20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1 350 </a:t>
                </a:r>
                <a:r>
                  <a:rPr lang="en-US" sz="20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cuốn</a:t>
                </a:r>
                <a:r>
                  <a:rPr lang="en-US" sz="20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000" dirty="0" err="1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vở</a:t>
                </a:r>
                <a:r>
                  <a:rPr lang="en-US" sz="2000" dirty="0">
                    <a:solidFill>
                      <a:srgbClr val="FF0000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</a:p>
              <a:p>
                <a:endParaRPr lang="en-US" sz="20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3559842-372E-C179-B9F0-7C33E49A6D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920" y="2357120"/>
                <a:ext cx="9611360" cy="4226863"/>
              </a:xfrm>
              <a:prstGeom prst="rect">
                <a:avLst/>
              </a:prstGeom>
              <a:blipFill>
                <a:blip r:embed="rId4"/>
                <a:stretch>
                  <a:fillRect t="-289" r="-6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87763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oom with a window and stairs&#10;&#10;Description automatically generated">
            <a:extLst>
              <a:ext uri="{FF2B5EF4-FFF2-40B4-BE49-F238E27FC236}">
                <a16:creationId xmlns:a16="http://schemas.microsoft.com/office/drawing/2014/main" id="{28FCB596-C845-B877-6198-8F6F6E2608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" t="10803" r="-101" b="10803"/>
          <a:stretch/>
        </p:blipFill>
        <p:spPr>
          <a:xfrm>
            <a:off x="-1" y="0"/>
            <a:ext cx="12310533" cy="6858000"/>
          </a:xfrm>
          <a:prstGeom prst="rect">
            <a:avLst/>
          </a:prstGeom>
        </p:spPr>
      </p:pic>
      <p:sp>
        <p:nvSpPr>
          <p:cNvPr id="4" name="Freeform 5">
            <a:extLst>
              <a:ext uri="{FF2B5EF4-FFF2-40B4-BE49-F238E27FC236}">
                <a16:creationId xmlns:a16="http://schemas.microsoft.com/office/drawing/2014/main" id="{BCA6F344-5280-2B16-40A5-1032662D5DF4}"/>
              </a:ext>
            </a:extLst>
          </p:cNvPr>
          <p:cNvSpPr/>
          <p:nvPr/>
        </p:nvSpPr>
        <p:spPr>
          <a:xfrm>
            <a:off x="1828041" y="836824"/>
            <a:ext cx="5047652" cy="1059709"/>
          </a:xfrm>
          <a:custGeom>
            <a:avLst/>
            <a:gdLst/>
            <a:ahLst/>
            <a:cxnLst/>
            <a:rect l="l" t="t" r="r" b="b"/>
            <a:pathLst>
              <a:path w="720000" h="130909">
                <a:moveTo>
                  <a:pt x="0" y="0"/>
                </a:moveTo>
                <a:lnTo>
                  <a:pt x="720000" y="0"/>
                </a:lnTo>
                <a:lnTo>
                  <a:pt x="720000" y="130909"/>
                </a:lnTo>
                <a:lnTo>
                  <a:pt x="0" y="1309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A2B45505-B7E0-BC2A-2DD8-A91AD936914F}"/>
              </a:ext>
            </a:extLst>
          </p:cNvPr>
          <p:cNvSpPr/>
          <p:nvPr/>
        </p:nvSpPr>
        <p:spPr>
          <a:xfrm>
            <a:off x="8531147" y="338666"/>
            <a:ext cx="870493" cy="650558"/>
          </a:xfrm>
          <a:custGeom>
            <a:avLst/>
            <a:gdLst/>
            <a:ahLst/>
            <a:cxnLst/>
            <a:rect l="l" t="t" r="r" b="b"/>
            <a:pathLst>
              <a:path w="467265" h="434556">
                <a:moveTo>
                  <a:pt x="0" y="0"/>
                </a:moveTo>
                <a:lnTo>
                  <a:pt x="467265" y="0"/>
                </a:lnTo>
                <a:lnTo>
                  <a:pt x="467265" y="434556"/>
                </a:lnTo>
                <a:lnTo>
                  <a:pt x="0" y="43455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17B11A47-4DEE-D6D4-C125-CEAEA4F226DA}"/>
              </a:ext>
            </a:extLst>
          </p:cNvPr>
          <p:cNvSpPr/>
          <p:nvPr/>
        </p:nvSpPr>
        <p:spPr>
          <a:xfrm>
            <a:off x="9732379" y="3259867"/>
            <a:ext cx="1968553" cy="2565200"/>
          </a:xfrm>
          <a:custGeom>
            <a:avLst/>
            <a:gdLst/>
            <a:ahLst/>
            <a:cxnLst/>
            <a:rect l="l" t="t" r="r" b="b"/>
            <a:pathLst>
              <a:path w="397930" h="549903">
                <a:moveTo>
                  <a:pt x="0" y="0"/>
                </a:moveTo>
                <a:lnTo>
                  <a:pt x="397930" y="0"/>
                </a:lnTo>
                <a:lnTo>
                  <a:pt x="397930" y="549903"/>
                </a:lnTo>
                <a:lnTo>
                  <a:pt x="0" y="54990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42D331CA-2315-BE53-BFAF-869743DC9916}"/>
              </a:ext>
            </a:extLst>
          </p:cNvPr>
          <p:cNvSpPr/>
          <p:nvPr/>
        </p:nvSpPr>
        <p:spPr>
          <a:xfrm>
            <a:off x="8966395" y="-746011"/>
            <a:ext cx="2086783" cy="2485221"/>
          </a:xfrm>
          <a:custGeom>
            <a:avLst/>
            <a:gdLst/>
            <a:ahLst/>
            <a:cxnLst/>
            <a:rect l="l" t="t" r="r" b="b"/>
            <a:pathLst>
              <a:path w="395062" h="361482">
                <a:moveTo>
                  <a:pt x="0" y="0"/>
                </a:moveTo>
                <a:lnTo>
                  <a:pt x="395062" y="0"/>
                </a:lnTo>
                <a:lnTo>
                  <a:pt x="395062" y="361482"/>
                </a:lnTo>
                <a:lnTo>
                  <a:pt x="0" y="36148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CA50A693-1448-4A7C-E6A1-D0704A5960C4}"/>
              </a:ext>
            </a:extLst>
          </p:cNvPr>
          <p:cNvSpPr/>
          <p:nvPr/>
        </p:nvSpPr>
        <p:spPr>
          <a:xfrm>
            <a:off x="5193784" y="-746011"/>
            <a:ext cx="2086783" cy="2485221"/>
          </a:xfrm>
          <a:custGeom>
            <a:avLst/>
            <a:gdLst/>
            <a:ahLst/>
            <a:cxnLst/>
            <a:rect l="l" t="t" r="r" b="b"/>
            <a:pathLst>
              <a:path w="395062" h="361482">
                <a:moveTo>
                  <a:pt x="0" y="0"/>
                </a:moveTo>
                <a:lnTo>
                  <a:pt x="395062" y="0"/>
                </a:lnTo>
                <a:lnTo>
                  <a:pt x="395062" y="361482"/>
                </a:lnTo>
                <a:lnTo>
                  <a:pt x="0" y="36148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5D55F0A0-E504-6555-040C-48D49B9E569D}"/>
              </a:ext>
            </a:extLst>
          </p:cNvPr>
          <p:cNvSpPr/>
          <p:nvPr/>
        </p:nvSpPr>
        <p:spPr>
          <a:xfrm>
            <a:off x="1421174" y="-746011"/>
            <a:ext cx="2086783" cy="2485221"/>
          </a:xfrm>
          <a:custGeom>
            <a:avLst/>
            <a:gdLst/>
            <a:ahLst/>
            <a:cxnLst/>
            <a:rect l="l" t="t" r="r" b="b"/>
            <a:pathLst>
              <a:path w="395062" h="361482">
                <a:moveTo>
                  <a:pt x="0" y="0"/>
                </a:moveTo>
                <a:lnTo>
                  <a:pt x="395062" y="0"/>
                </a:lnTo>
                <a:lnTo>
                  <a:pt x="395062" y="361482"/>
                </a:lnTo>
                <a:lnTo>
                  <a:pt x="0" y="36148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6EB58B1C-CE7D-9A02-E702-48254D6D8491}"/>
              </a:ext>
            </a:extLst>
          </p:cNvPr>
          <p:cNvSpPr/>
          <p:nvPr/>
        </p:nvSpPr>
        <p:spPr>
          <a:xfrm>
            <a:off x="2944741" y="5519963"/>
            <a:ext cx="6021652" cy="1241054"/>
          </a:xfrm>
          <a:custGeom>
            <a:avLst/>
            <a:gdLst/>
            <a:ahLst/>
            <a:cxnLst/>
            <a:rect l="l" t="t" r="r" b="b"/>
            <a:pathLst>
              <a:path w="1440000" h="318600">
                <a:moveTo>
                  <a:pt x="0" y="0"/>
                </a:moveTo>
                <a:lnTo>
                  <a:pt x="1440000" y="0"/>
                </a:lnTo>
                <a:lnTo>
                  <a:pt x="1440000" y="318600"/>
                </a:lnTo>
                <a:lnTo>
                  <a:pt x="0" y="318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Freeform 9">
            <a:extLst>
              <a:ext uri="{FF2B5EF4-FFF2-40B4-BE49-F238E27FC236}">
                <a16:creationId xmlns:a16="http://schemas.microsoft.com/office/drawing/2014/main" id="{4D01579B-C0AF-571F-7043-21A2B9C3DCE5}"/>
              </a:ext>
            </a:extLst>
          </p:cNvPr>
          <p:cNvSpPr/>
          <p:nvPr/>
        </p:nvSpPr>
        <p:spPr>
          <a:xfrm>
            <a:off x="5205499" y="1830023"/>
            <a:ext cx="890501" cy="746011"/>
          </a:xfrm>
          <a:custGeom>
            <a:avLst/>
            <a:gdLst/>
            <a:ahLst/>
            <a:cxnLst/>
            <a:rect l="l" t="t" r="r" b="b"/>
            <a:pathLst>
              <a:path w="423984" h="360916">
                <a:moveTo>
                  <a:pt x="0" y="0"/>
                </a:moveTo>
                <a:lnTo>
                  <a:pt x="423984" y="0"/>
                </a:lnTo>
                <a:lnTo>
                  <a:pt x="423984" y="360916"/>
                </a:lnTo>
                <a:lnTo>
                  <a:pt x="0" y="36091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Freeform 9">
            <a:extLst>
              <a:ext uri="{FF2B5EF4-FFF2-40B4-BE49-F238E27FC236}">
                <a16:creationId xmlns:a16="http://schemas.microsoft.com/office/drawing/2014/main" id="{3AD2E12D-C761-21E5-EFDC-0B5068AFFCBC}"/>
              </a:ext>
            </a:extLst>
          </p:cNvPr>
          <p:cNvSpPr/>
          <p:nvPr/>
        </p:nvSpPr>
        <p:spPr>
          <a:xfrm>
            <a:off x="2885632" y="3199655"/>
            <a:ext cx="890501" cy="746011"/>
          </a:xfrm>
          <a:custGeom>
            <a:avLst/>
            <a:gdLst/>
            <a:ahLst/>
            <a:cxnLst/>
            <a:rect l="l" t="t" r="r" b="b"/>
            <a:pathLst>
              <a:path w="423984" h="360916">
                <a:moveTo>
                  <a:pt x="0" y="0"/>
                </a:moveTo>
                <a:lnTo>
                  <a:pt x="423984" y="0"/>
                </a:lnTo>
                <a:lnTo>
                  <a:pt x="423984" y="360916"/>
                </a:lnTo>
                <a:lnTo>
                  <a:pt x="0" y="36091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3B8E3633-639B-F289-E003-0AA729BEDB27}"/>
              </a:ext>
            </a:extLst>
          </p:cNvPr>
          <p:cNvSpPr/>
          <p:nvPr/>
        </p:nvSpPr>
        <p:spPr>
          <a:xfrm>
            <a:off x="306770" y="2049133"/>
            <a:ext cx="4045097" cy="4148467"/>
          </a:xfrm>
          <a:custGeom>
            <a:avLst/>
            <a:gdLst/>
            <a:ahLst/>
            <a:cxnLst/>
            <a:rect l="l" t="t" r="r" b="b"/>
            <a:pathLst>
              <a:path w="451957" h="516522">
                <a:moveTo>
                  <a:pt x="0" y="0"/>
                </a:moveTo>
                <a:lnTo>
                  <a:pt x="451957" y="0"/>
                </a:lnTo>
                <a:lnTo>
                  <a:pt x="451957" y="516522"/>
                </a:lnTo>
                <a:lnTo>
                  <a:pt x="0" y="516522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5" name="Picture 14" descr="A cartoon of a child and child holding a present&#10;&#10;Description automatically generated">
            <a:extLst>
              <a:ext uri="{FF2B5EF4-FFF2-40B4-BE49-F238E27FC236}">
                <a16:creationId xmlns:a16="http://schemas.microsoft.com/office/drawing/2014/main" id="{249CCE8A-3D61-F4E6-6A74-D3D1C81126A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9937" b="94479" l="9710" r="89912">
                        <a14:foregroundMark x1="45019" y1="93849" x2="44388" y2="87697"/>
                        <a14:foregroundMark x1="62547" y1="94164" x2="62547" y2="91009"/>
                        <a14:foregroundMark x1="71248" y1="94479" x2="70366" y2="894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800" y="3315120"/>
            <a:ext cx="4352861" cy="3480094"/>
          </a:xfrm>
          <a:prstGeom prst="rect">
            <a:avLst/>
          </a:prstGeom>
        </p:spPr>
      </p:pic>
      <p:pic>
        <p:nvPicPr>
          <p:cNvPr id="18" name="Picture 17" descr="A cartoon of a child with a snowman&#10;&#10;Description automatically generated">
            <a:extLst>
              <a:ext uri="{FF2B5EF4-FFF2-40B4-BE49-F238E27FC236}">
                <a16:creationId xmlns:a16="http://schemas.microsoft.com/office/drawing/2014/main" id="{27ED54DC-0BF9-66BB-8024-D43F7C3CFC0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9937" b="91640" l="9836" r="89912">
                        <a14:foregroundMark x1="28752" y1="91640" x2="30265" y2="87382"/>
                        <a14:foregroundMark x1="45523" y1="91640" x2="45523" y2="891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17654" y="4243957"/>
            <a:ext cx="3264225" cy="2609733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FEA9C3DA-868E-D114-16C5-349B114022A0}"/>
              </a:ext>
            </a:extLst>
          </p:cNvPr>
          <p:cNvGrpSpPr/>
          <p:nvPr/>
        </p:nvGrpSpPr>
        <p:grpSpPr>
          <a:xfrm>
            <a:off x="2944741" y="3073824"/>
            <a:ext cx="6021652" cy="3480094"/>
            <a:chOff x="3676587" y="3180703"/>
            <a:chExt cx="6608518" cy="3677297"/>
          </a:xfrm>
        </p:grpSpPr>
        <p:pic>
          <p:nvPicPr>
            <p:cNvPr id="20" name="Picture 19" descr="A cartoon of a child carrying a bag of presents&#10;&#10;Description automatically generated">
              <a:extLst>
                <a:ext uri="{FF2B5EF4-FFF2-40B4-BE49-F238E27FC236}">
                  <a16:creationId xmlns:a16="http://schemas.microsoft.com/office/drawing/2014/main" id="{6521731A-0369-166D-28AE-BF2C43FC9F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ackgroundRemoval t="9937" b="89905" l="9332" r="89912">
                          <a14:foregroundMark x1="9332" y1="64196" x2="9584" y2="73659"/>
                          <a14:foregroundMark x1="26860" y1="88328" x2="31400" y2="82808"/>
                          <a14:foregroundMark x1="45145" y1="59937" x2="46658" y2="63249"/>
                          <a14:foregroundMark x1="24842" y1="77445" x2="28878" y2="78391"/>
                          <a14:foregroundMark x1="26986" y1="78549" x2="34174" y2="81073"/>
                          <a14:foregroundMark x1="34174" y1="81073" x2="34174" y2="8107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44910" y="3429000"/>
              <a:ext cx="3740195" cy="3338720"/>
            </a:xfrm>
            <a:prstGeom prst="rect">
              <a:avLst/>
            </a:prstGeom>
          </p:spPr>
        </p:pic>
        <p:pic>
          <p:nvPicPr>
            <p:cNvPr id="21" name="Picture 20" descr="A cartoon child with presents&#10;&#10;Description automatically generated">
              <a:extLst>
                <a:ext uri="{FF2B5EF4-FFF2-40B4-BE49-F238E27FC236}">
                  <a16:creationId xmlns:a16="http://schemas.microsoft.com/office/drawing/2014/main" id="{676D8E38-53B3-6438-DE0F-FB575BB834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BEBA8EAE-BF5A-486C-A8C5-ECC9F3942E4B}">
                  <a14:imgProps xmlns:a14="http://schemas.microsoft.com/office/drawing/2010/main">
                    <a14:imgLayer r:embed="rId24">
                      <a14:imgEffect>
                        <a14:backgroundRemoval t="9896" b="90495" l="10000" r="90000">
                          <a14:foregroundMark x1="28854" y1="90495" x2="35417" y2="90625"/>
                          <a14:foregroundMark x1="35417" y1="90625" x2="66354" y2="89453"/>
                          <a14:foregroundMark x1="66354" y1="89453" x2="70000" y2="90495"/>
                          <a14:foregroundMark x1="46875" y1="65104" x2="50208" y2="6705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6587" y="3180703"/>
              <a:ext cx="4596621" cy="3677297"/>
            </a:xfrm>
            <a:prstGeom prst="rect">
              <a:avLst/>
            </a:prstGeom>
          </p:spPr>
        </p:pic>
      </p:grpSp>
      <p:pic>
        <p:nvPicPr>
          <p:cNvPr id="25" name="y2mate.com - We Wish You A Merry Christmas KARAOKE  Nhạc Noel Tiếng Anh  Giáng Sinh 2020  HaniSady Karaoke">
            <a:hlinkClick r:id="" action="ppaction://media"/>
            <a:extLst>
              <a:ext uri="{FF2B5EF4-FFF2-40B4-BE49-F238E27FC236}">
                <a16:creationId xmlns:a16="http://schemas.microsoft.com/office/drawing/2014/main" id="{F0B54B3E-8FD5-6503-CA09-620EBC65DB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522760" y="-982605"/>
            <a:ext cx="609600" cy="609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E38F877-905A-8E95-756F-56157DE2EB5F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89835" y="1076834"/>
            <a:ext cx="10626249" cy="2895851"/>
          </a:xfrm>
          <a:prstGeom prst="rect">
            <a:avLst/>
          </a:prstGeom>
        </p:spPr>
      </p:pic>
      <p:pic>
        <p:nvPicPr>
          <p:cNvPr id="14" name="Picture 13" descr="A round pink label with white text and a black background&#10;&#10;Description automatically generated">
            <a:extLst>
              <a:ext uri="{FF2B5EF4-FFF2-40B4-BE49-F238E27FC236}">
                <a16:creationId xmlns:a16="http://schemas.microsoft.com/office/drawing/2014/main" id="{CE52193F-45EB-C0D3-C16E-BA9C648E9A0F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2683" y="0"/>
            <a:ext cx="1559317" cy="1559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2380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560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snowy landscape with a tree and buildings in the background&#10;&#10;Description automatically generated">
            <a:extLst>
              <a:ext uri="{FF2B5EF4-FFF2-40B4-BE49-F238E27FC236}">
                <a16:creationId xmlns:a16="http://schemas.microsoft.com/office/drawing/2014/main" id="{80BEFCFC-5377-67CA-CA30-75AA1EE7F0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" y="0"/>
            <a:ext cx="12192000" cy="6858000"/>
          </a:xfrm>
          <a:prstGeom prst="rect">
            <a:avLst/>
          </a:prstGeom>
        </p:spPr>
      </p:pic>
      <p:pic>
        <p:nvPicPr>
          <p:cNvPr id="25" name="Picture 24" descr="A cartoon of a child wearing a red and white outfit&#10;&#10;Description automatically generated">
            <a:extLst>
              <a:ext uri="{FF2B5EF4-FFF2-40B4-BE49-F238E27FC236}">
                <a16:creationId xmlns:a16="http://schemas.microsoft.com/office/drawing/2014/main" id="{1235DC69-B096-82C4-D965-3292CCDEBA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23"/>
          <a:stretch/>
        </p:blipFill>
        <p:spPr>
          <a:xfrm flipH="1">
            <a:off x="-4244699" y="1592712"/>
            <a:ext cx="4043590" cy="50957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3678D0-8F7F-12E5-5B70-B45F477352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7324" y="611021"/>
            <a:ext cx="7242676" cy="359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41433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6 L 0.45377 -0.00393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82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505</Words>
  <Application>Microsoft Office PowerPoint</Application>
  <PresentationFormat>Widescreen</PresentationFormat>
  <Paragraphs>59</Paragraphs>
  <Slides>21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Amasis MT Pro</vt:lpstr>
      <vt:lpstr>Aptos</vt:lpstr>
      <vt:lpstr>Arial</vt:lpstr>
      <vt:lpstr>Calibri</vt:lpstr>
      <vt:lpstr>Cambria</vt:lpstr>
      <vt:lpstr>Cambria Math</vt:lpstr>
      <vt:lpstr>iCiel Pony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22</cp:revision>
  <dcterms:created xsi:type="dcterms:W3CDTF">2024-10-06T15:30:28Z</dcterms:created>
  <dcterms:modified xsi:type="dcterms:W3CDTF">2024-10-06T15:56:16Z</dcterms:modified>
</cp:coreProperties>
</file>