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  <p:sldMasterId id="2147483747" r:id="rId2"/>
  </p:sldMasterIdLst>
  <p:notesMasterIdLst>
    <p:notesMasterId r:id="rId15"/>
  </p:notesMasterIdLst>
  <p:sldIdLst>
    <p:sldId id="279" r:id="rId3"/>
    <p:sldId id="283" r:id="rId4"/>
    <p:sldId id="284" r:id="rId5"/>
    <p:sldId id="287" r:id="rId6"/>
    <p:sldId id="288" r:id="rId7"/>
    <p:sldId id="278" r:id="rId8"/>
    <p:sldId id="282" r:id="rId9"/>
    <p:sldId id="304" r:id="rId10"/>
    <p:sldId id="290" r:id="rId11"/>
    <p:sldId id="305" r:id="rId12"/>
    <p:sldId id="306" r:id="rId13"/>
    <p:sldId id="29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40" y="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2EDA04-7EC0-482E-AE1C-4BB3595F81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7241FE-842E-4A59-9498-7449358FF0B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AAA6DCF-EF8B-4CCB-9B64-324BC33EB34B}" type="datetimeFigureOut">
              <a:rPr lang="en-US"/>
              <a:pPr>
                <a:defRPr/>
              </a:pPr>
              <a:t>10/4/2024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EA806D3-52F6-45FA-A69F-2B79916B8E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A9772C0-E8D0-4AF1-A9CA-3FE661B9A5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54A980-BFD2-4FED-8B20-7A9B2EDEF0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E4D4B-4A95-4E97-937D-9AB22A04A1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9F6B19-0A22-4C3B-A70C-183B504D02B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F6B19-0A22-4C3B-A70C-183B504D02B5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366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F6B19-0A22-4C3B-A70C-183B504D02B5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6202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012F6D-D38C-4D40-A1B9-7F503AF9D07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116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2F810F-A1B2-4F71-8ADA-2DB2A4BF3B6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79649D-9E1C-4EC6-9C12-A2ACC6FEECC1}"/>
              </a:ext>
            </a:extLst>
          </p:cNvPr>
          <p:cNvSpPr/>
          <p:nvPr userDrawn="1"/>
        </p:nvSpPr>
        <p:spPr>
          <a:xfrm>
            <a:off x="335360" y="332656"/>
            <a:ext cx="11521280" cy="6192688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Assorted circles and squares">
            <a:extLst>
              <a:ext uri="{FF2B5EF4-FFF2-40B4-BE49-F238E27FC236}">
                <a16:creationId xmlns:a16="http://schemas.microsoft.com/office/drawing/2014/main" id="{528D3581-FF3A-4714-8BE5-C7FE140C9F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5149" y="0"/>
            <a:ext cx="2297642" cy="2297642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CA950A7E-56F6-4A88-B4FF-8E02B53C3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99727" y="123245"/>
            <a:ext cx="1639976" cy="168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7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913111-08A0-4429-8EB6-FA2D50B3D80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8806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A31D7B-F39D-4D0F-AAC4-F23F02FE206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405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38FBF9-1A65-4F25-81EB-A284C44218B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65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4ACC67-013A-431F-9A0F-AC55D1EA5D7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20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3F3672-D54A-4B37-9AC7-CC4B520712E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62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EF696E-CCAD-4644-A12F-8956DB12CDA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3091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8DAC45-21E0-40FB-A9D1-EE9C6417FCD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221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F19D2C-6CB7-476A-B006-CF1FEBAA7C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9911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2F0DD-7A89-4CF3-B7EE-BFA86D58AA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4761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012F6D-D38C-4D40-A1B9-7F503AF9D07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2924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2F810F-A1B2-4F71-8ADA-2DB2A4BF3B6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79649D-9E1C-4EC6-9C12-A2ACC6FEECC1}"/>
              </a:ext>
            </a:extLst>
          </p:cNvPr>
          <p:cNvSpPr/>
          <p:nvPr/>
        </p:nvSpPr>
        <p:spPr>
          <a:xfrm>
            <a:off x="335360" y="332656"/>
            <a:ext cx="11521280" cy="6192688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Assorted circles and squares">
            <a:extLst>
              <a:ext uri="{FF2B5EF4-FFF2-40B4-BE49-F238E27FC236}">
                <a16:creationId xmlns:a16="http://schemas.microsoft.com/office/drawing/2014/main" id="{528D3581-FF3A-4714-8BE5-C7FE140C9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5149" y="0"/>
            <a:ext cx="2297642" cy="2297642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CA950A7E-56F6-4A88-B4FF-8E02B53C3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99727" y="123245"/>
            <a:ext cx="1639976" cy="168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9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913111-08A0-4429-8EB6-FA2D50B3D80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1982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A31D7B-F39D-4D0F-AAC4-F23F02FE206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663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38FBF9-1A65-4F25-81EB-A284C44218B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049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4ACC67-013A-431F-9A0F-AC55D1EA5D7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0519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3F3672-D54A-4B37-9AC7-CC4B520712E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8561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EF696E-CCAD-4644-A12F-8956DB12CDA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0883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8DAC45-21E0-40FB-A9D1-EE9C6417FCD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352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F19D2C-6CB7-476A-B006-CF1FEBAA7C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98554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2F0DD-7A89-4CF3-B7EE-BFA86D58AA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788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5A73AD2D-C3FF-B0B4-565D-B6FEC6902EE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0864" y="0"/>
            <a:ext cx="1516857" cy="151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BFA1365F-FA2D-FA5F-E72B-0B33B85A74D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0864" y="0"/>
            <a:ext cx="1516857" cy="151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00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12.sv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7.sv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13" Type="http://schemas.openxmlformats.org/officeDocument/2006/relationships/tags" Target="../tags/tag11.xml"/><Relationship Id="rId18" Type="http://schemas.openxmlformats.org/officeDocument/2006/relationships/image" Target="../media/image19.png"/><Relationship Id="rId3" Type="http://schemas.openxmlformats.org/officeDocument/2006/relationships/tags" Target="../tags/tag1.xml"/><Relationship Id="rId7" Type="http://schemas.openxmlformats.org/officeDocument/2006/relationships/tags" Target="../tags/tag5.xml"/><Relationship Id="rId12" Type="http://schemas.openxmlformats.org/officeDocument/2006/relationships/tags" Target="../tags/tag10.xml"/><Relationship Id="rId17" Type="http://schemas.openxmlformats.org/officeDocument/2006/relationships/image" Target="../media/image18.jpeg"/><Relationship Id="rId2" Type="http://schemas.openxmlformats.org/officeDocument/2006/relationships/video" Target="../media/media1.wmv"/><Relationship Id="rId16" Type="http://schemas.openxmlformats.org/officeDocument/2006/relationships/audio" Target="../media/audio1.wav"/><Relationship Id="rId1" Type="http://schemas.microsoft.com/office/2007/relationships/media" Target="../media/media1.wmv"/><Relationship Id="rId6" Type="http://schemas.openxmlformats.org/officeDocument/2006/relationships/tags" Target="../tags/tag4.xml"/><Relationship Id="rId11" Type="http://schemas.openxmlformats.org/officeDocument/2006/relationships/tags" Target="../tags/tag9.xml"/><Relationship Id="rId5" Type="http://schemas.openxmlformats.org/officeDocument/2006/relationships/tags" Target="../tags/tag3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8.xml"/><Relationship Id="rId4" Type="http://schemas.openxmlformats.org/officeDocument/2006/relationships/tags" Target="../tags/tag2.xml"/><Relationship Id="rId9" Type="http://schemas.openxmlformats.org/officeDocument/2006/relationships/tags" Target="../tags/tag7.xml"/><Relationship Id="rId14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image" Target="../media/image19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image" Target="../media/image18.jpeg"/><Relationship Id="rId2" Type="http://schemas.openxmlformats.org/officeDocument/2006/relationships/video" Target="../media/media1.wmv"/><Relationship Id="rId16" Type="http://schemas.openxmlformats.org/officeDocument/2006/relationships/audio" Target="../media/audio1.wav"/><Relationship Id="rId1" Type="http://schemas.microsoft.com/office/2007/relationships/media" Target="../media/media1.wmv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image" Target="../media/image19.pn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image" Target="../media/image18.jpeg"/><Relationship Id="rId2" Type="http://schemas.openxmlformats.org/officeDocument/2006/relationships/video" Target="../media/media1.wmv"/><Relationship Id="rId16" Type="http://schemas.openxmlformats.org/officeDocument/2006/relationships/audio" Target="../media/audio1.wav"/><Relationship Id="rId1" Type="http://schemas.microsoft.com/office/2007/relationships/media" Target="../media/media1.wmv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28.png"/><Relationship Id="rId5" Type="http://schemas.openxmlformats.org/officeDocument/2006/relationships/image" Target="../media/image8.png"/><Relationship Id="rId10" Type="http://schemas.openxmlformats.org/officeDocument/2006/relationships/image" Target="../media/image27.svg"/><Relationship Id="rId4" Type="http://schemas.openxmlformats.org/officeDocument/2006/relationships/image" Target="../media/image7.sv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roup 184">
            <a:extLst>
              <a:ext uri="{FF2B5EF4-FFF2-40B4-BE49-F238E27FC236}">
                <a16:creationId xmlns:a16="http://schemas.microsoft.com/office/drawing/2014/main" id="{C53A8936-B8A9-460E-9FC7-1F94C04F8447}"/>
              </a:ext>
            </a:extLst>
          </p:cNvPr>
          <p:cNvGrpSpPr/>
          <p:nvPr/>
        </p:nvGrpSpPr>
        <p:grpSpPr>
          <a:xfrm>
            <a:off x="-731261" y="-707935"/>
            <a:ext cx="13365816" cy="6567146"/>
            <a:chOff x="-731261" y="-707935"/>
            <a:chExt cx="13365816" cy="6567146"/>
          </a:xfrm>
        </p:grpSpPr>
        <p:pic>
          <p:nvPicPr>
            <p:cNvPr id="179" name="Graphic 178" descr="A collection of circles in various sizes and patterns">
              <a:extLst>
                <a:ext uri="{FF2B5EF4-FFF2-40B4-BE49-F238E27FC236}">
                  <a16:creationId xmlns:a16="http://schemas.microsoft.com/office/drawing/2014/main" id="{C4C0052A-46A6-42BF-B963-8BF984BF3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84150" y="2208806"/>
              <a:ext cx="3650405" cy="3650405"/>
            </a:xfrm>
            <a:prstGeom prst="rect">
              <a:avLst/>
            </a:prstGeom>
          </p:spPr>
        </p:pic>
        <p:pic>
          <p:nvPicPr>
            <p:cNvPr id="171" name="Graphic 170" descr="Assorted circles and squares">
              <a:extLst>
                <a:ext uri="{FF2B5EF4-FFF2-40B4-BE49-F238E27FC236}">
                  <a16:creationId xmlns:a16="http://schemas.microsoft.com/office/drawing/2014/main" id="{CDED1977-80EC-43A6-8042-87541D8FC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731261" y="-707935"/>
              <a:ext cx="5214196" cy="5214196"/>
            </a:xfrm>
            <a:prstGeom prst="rect">
              <a:avLst/>
            </a:prstGeom>
          </p:spPr>
        </p:pic>
        <p:pic>
          <p:nvPicPr>
            <p:cNvPr id="166" name="Picture 2">
              <a:extLst>
                <a:ext uri="{FF2B5EF4-FFF2-40B4-BE49-F238E27FC236}">
                  <a16:creationId xmlns:a16="http://schemas.microsoft.com/office/drawing/2014/main" id="{DDA2597A-DA21-4BE5-8C6F-DE59B5118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8196844" y="1342224"/>
              <a:ext cx="3730287" cy="3937924"/>
            </a:xfrm>
            <a:prstGeom prst="rect">
              <a:avLst/>
            </a:prstGeom>
          </p:spPr>
        </p:pic>
      </p:grpSp>
      <p:sp>
        <p:nvSpPr>
          <p:cNvPr id="58" name="Google Shape;62;p2">
            <a:extLst>
              <a:ext uri="{FF2B5EF4-FFF2-40B4-BE49-F238E27FC236}">
                <a16:creationId xmlns:a16="http://schemas.microsoft.com/office/drawing/2014/main" id="{BDC95D14-4AE7-4813-9F8D-53C9547E03C7}"/>
              </a:ext>
            </a:extLst>
          </p:cNvPr>
          <p:cNvSpPr/>
          <p:nvPr/>
        </p:nvSpPr>
        <p:spPr>
          <a:xfrm>
            <a:off x="3609393" y="942394"/>
            <a:ext cx="5378188" cy="5378188"/>
          </a:xfrm>
          <a:custGeom>
            <a:avLst/>
            <a:gdLst/>
            <a:ahLst/>
            <a:cxnLst/>
            <a:rect l="l" t="t" r="r" b="b"/>
            <a:pathLst>
              <a:path w="82377" h="82377" extrusionOk="0">
                <a:moveTo>
                  <a:pt x="41200" y="0"/>
                </a:moveTo>
                <a:cubicBezTo>
                  <a:pt x="18443" y="0"/>
                  <a:pt x="0" y="18443"/>
                  <a:pt x="0" y="41200"/>
                </a:cubicBezTo>
                <a:cubicBezTo>
                  <a:pt x="0" y="63934"/>
                  <a:pt x="18443" y="82377"/>
                  <a:pt x="41200" y="82377"/>
                </a:cubicBezTo>
                <a:cubicBezTo>
                  <a:pt x="63934" y="82377"/>
                  <a:pt x="82377" y="63934"/>
                  <a:pt x="82377" y="41200"/>
                </a:cubicBezTo>
                <a:cubicBezTo>
                  <a:pt x="82377" y="18443"/>
                  <a:pt x="63934" y="0"/>
                  <a:pt x="4120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73;p2">
            <a:extLst>
              <a:ext uri="{FF2B5EF4-FFF2-40B4-BE49-F238E27FC236}">
                <a16:creationId xmlns:a16="http://schemas.microsoft.com/office/drawing/2014/main" id="{F700E198-B9F3-4E68-8C94-C8FB47B324FA}"/>
              </a:ext>
            </a:extLst>
          </p:cNvPr>
          <p:cNvSpPr/>
          <p:nvPr/>
        </p:nvSpPr>
        <p:spPr>
          <a:xfrm>
            <a:off x="3589211" y="922212"/>
            <a:ext cx="5418553" cy="5418553"/>
          </a:xfrm>
          <a:custGeom>
            <a:avLst/>
            <a:gdLst/>
            <a:ahLst/>
            <a:cxnLst/>
            <a:rect l="l" t="t" r="r" b="b"/>
            <a:pathLst>
              <a:path w="82377" h="82377" extrusionOk="0">
                <a:moveTo>
                  <a:pt x="41200" y="0"/>
                </a:moveTo>
                <a:cubicBezTo>
                  <a:pt x="18443" y="0"/>
                  <a:pt x="0" y="18443"/>
                  <a:pt x="0" y="41200"/>
                </a:cubicBezTo>
                <a:cubicBezTo>
                  <a:pt x="0" y="63934"/>
                  <a:pt x="18443" y="82377"/>
                  <a:pt x="41200" y="82377"/>
                </a:cubicBezTo>
                <a:cubicBezTo>
                  <a:pt x="63934" y="82377"/>
                  <a:pt x="82377" y="63934"/>
                  <a:pt x="82377" y="41200"/>
                </a:cubicBezTo>
                <a:cubicBezTo>
                  <a:pt x="82377" y="18443"/>
                  <a:pt x="63934" y="0"/>
                  <a:pt x="41200" y="0"/>
                </a:cubicBezTo>
                <a:close/>
              </a:path>
            </a:pathLst>
          </a:custGeom>
          <a:noFill/>
          <a:ln w="2286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4;p2">
            <a:extLst>
              <a:ext uri="{FF2B5EF4-FFF2-40B4-BE49-F238E27FC236}">
                <a16:creationId xmlns:a16="http://schemas.microsoft.com/office/drawing/2014/main" id="{A8231E7D-09E3-4E42-9AAE-BAEDEEC79B35}"/>
              </a:ext>
            </a:extLst>
          </p:cNvPr>
          <p:cNvSpPr/>
          <p:nvPr/>
        </p:nvSpPr>
        <p:spPr>
          <a:xfrm>
            <a:off x="3438667" y="771668"/>
            <a:ext cx="5719641" cy="5719641"/>
          </a:xfrm>
          <a:custGeom>
            <a:avLst/>
            <a:gdLst/>
            <a:ahLst/>
            <a:cxnLst/>
            <a:rect l="l" t="t" r="r" b="b"/>
            <a:pathLst>
              <a:path w="82377" h="82377" extrusionOk="0">
                <a:moveTo>
                  <a:pt x="41200" y="0"/>
                </a:moveTo>
                <a:cubicBezTo>
                  <a:pt x="18443" y="0"/>
                  <a:pt x="0" y="18443"/>
                  <a:pt x="0" y="41200"/>
                </a:cubicBezTo>
                <a:cubicBezTo>
                  <a:pt x="0" y="63934"/>
                  <a:pt x="18443" y="82377"/>
                  <a:pt x="41200" y="82377"/>
                </a:cubicBezTo>
                <a:cubicBezTo>
                  <a:pt x="63934" y="82377"/>
                  <a:pt x="82377" y="63934"/>
                  <a:pt x="82377" y="41200"/>
                </a:cubicBezTo>
                <a:cubicBezTo>
                  <a:pt x="82377" y="18443"/>
                  <a:pt x="63934" y="0"/>
                  <a:pt x="41200" y="0"/>
                </a:cubicBezTo>
                <a:close/>
              </a:path>
            </a:pathLst>
          </a:custGeom>
          <a:noFill/>
          <a:ln w="2286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5;p2">
            <a:extLst>
              <a:ext uri="{FF2B5EF4-FFF2-40B4-BE49-F238E27FC236}">
                <a16:creationId xmlns:a16="http://schemas.microsoft.com/office/drawing/2014/main" id="{C7936CFE-7352-42BC-9570-0E71D4FA5872}"/>
              </a:ext>
            </a:extLst>
          </p:cNvPr>
          <p:cNvSpPr/>
          <p:nvPr/>
        </p:nvSpPr>
        <p:spPr>
          <a:xfrm>
            <a:off x="3532474" y="818726"/>
            <a:ext cx="5532027" cy="5625525"/>
          </a:xfrm>
          <a:custGeom>
            <a:avLst/>
            <a:gdLst/>
            <a:ahLst/>
            <a:cxnLst/>
            <a:rect l="l" t="t" r="r" b="b"/>
            <a:pathLst>
              <a:path w="82377" h="82377" extrusionOk="0">
                <a:moveTo>
                  <a:pt x="41200" y="0"/>
                </a:moveTo>
                <a:cubicBezTo>
                  <a:pt x="18443" y="0"/>
                  <a:pt x="0" y="18443"/>
                  <a:pt x="0" y="41200"/>
                </a:cubicBezTo>
                <a:cubicBezTo>
                  <a:pt x="0" y="63934"/>
                  <a:pt x="18443" y="82377"/>
                  <a:pt x="41200" y="82377"/>
                </a:cubicBezTo>
                <a:cubicBezTo>
                  <a:pt x="63934" y="82377"/>
                  <a:pt x="82377" y="63934"/>
                  <a:pt x="82377" y="41200"/>
                </a:cubicBezTo>
                <a:cubicBezTo>
                  <a:pt x="82377" y="18443"/>
                  <a:pt x="63934" y="0"/>
                  <a:pt x="41200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6;p2">
            <a:extLst>
              <a:ext uri="{FF2B5EF4-FFF2-40B4-BE49-F238E27FC236}">
                <a16:creationId xmlns:a16="http://schemas.microsoft.com/office/drawing/2014/main" id="{E1679C6C-EF1F-4D0A-9FBF-994CEDCEA320}"/>
              </a:ext>
            </a:extLst>
          </p:cNvPr>
          <p:cNvSpPr/>
          <p:nvPr/>
        </p:nvSpPr>
        <p:spPr>
          <a:xfrm>
            <a:off x="3813071" y="1146071"/>
            <a:ext cx="4970834" cy="4970834"/>
          </a:xfrm>
          <a:custGeom>
            <a:avLst/>
            <a:gdLst/>
            <a:ahLst/>
            <a:cxnLst/>
            <a:rect l="l" t="t" r="r" b="b"/>
            <a:pathLst>
              <a:path w="82377" h="82377" extrusionOk="0">
                <a:moveTo>
                  <a:pt x="41200" y="0"/>
                </a:moveTo>
                <a:cubicBezTo>
                  <a:pt x="18443" y="0"/>
                  <a:pt x="0" y="18443"/>
                  <a:pt x="0" y="41200"/>
                </a:cubicBezTo>
                <a:cubicBezTo>
                  <a:pt x="0" y="63934"/>
                  <a:pt x="18443" y="82377"/>
                  <a:pt x="41200" y="82377"/>
                </a:cubicBezTo>
                <a:cubicBezTo>
                  <a:pt x="63934" y="82377"/>
                  <a:pt x="82377" y="63934"/>
                  <a:pt x="82377" y="41200"/>
                </a:cubicBezTo>
                <a:cubicBezTo>
                  <a:pt x="82377" y="18443"/>
                  <a:pt x="63934" y="0"/>
                  <a:pt x="41200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7;p2">
            <a:extLst>
              <a:ext uri="{FF2B5EF4-FFF2-40B4-BE49-F238E27FC236}">
                <a16:creationId xmlns:a16="http://schemas.microsoft.com/office/drawing/2014/main" id="{EC965756-2EAE-4BB7-B733-065F583C43DE}"/>
              </a:ext>
            </a:extLst>
          </p:cNvPr>
          <p:cNvSpPr/>
          <p:nvPr/>
        </p:nvSpPr>
        <p:spPr>
          <a:xfrm>
            <a:off x="3936842" y="1269843"/>
            <a:ext cx="4723291" cy="4723291"/>
          </a:xfrm>
          <a:custGeom>
            <a:avLst/>
            <a:gdLst/>
            <a:ahLst/>
            <a:cxnLst/>
            <a:rect l="l" t="t" r="r" b="b"/>
            <a:pathLst>
              <a:path w="82377" h="82377" extrusionOk="0">
                <a:moveTo>
                  <a:pt x="41200" y="0"/>
                </a:moveTo>
                <a:cubicBezTo>
                  <a:pt x="18443" y="0"/>
                  <a:pt x="0" y="18443"/>
                  <a:pt x="0" y="41200"/>
                </a:cubicBezTo>
                <a:cubicBezTo>
                  <a:pt x="0" y="63934"/>
                  <a:pt x="18443" y="82377"/>
                  <a:pt x="41200" y="82377"/>
                </a:cubicBezTo>
                <a:cubicBezTo>
                  <a:pt x="63934" y="82377"/>
                  <a:pt x="82377" y="63934"/>
                  <a:pt x="82377" y="41200"/>
                </a:cubicBezTo>
                <a:cubicBezTo>
                  <a:pt x="82377" y="18443"/>
                  <a:pt x="63934" y="0"/>
                  <a:pt x="41200" y="0"/>
                </a:cubicBezTo>
                <a:close/>
              </a:path>
            </a:pathLst>
          </a:cu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8;p2">
            <a:extLst>
              <a:ext uri="{FF2B5EF4-FFF2-40B4-BE49-F238E27FC236}">
                <a16:creationId xmlns:a16="http://schemas.microsoft.com/office/drawing/2014/main" id="{92A5DD4F-E556-4DBA-A056-112BC7797451}"/>
              </a:ext>
            </a:extLst>
          </p:cNvPr>
          <p:cNvSpPr/>
          <p:nvPr/>
        </p:nvSpPr>
        <p:spPr>
          <a:xfrm>
            <a:off x="4038989" y="1371990"/>
            <a:ext cx="4518996" cy="4518996"/>
          </a:xfrm>
          <a:custGeom>
            <a:avLst/>
            <a:gdLst/>
            <a:ahLst/>
            <a:cxnLst/>
            <a:rect l="l" t="t" r="r" b="b"/>
            <a:pathLst>
              <a:path w="82377" h="82377" extrusionOk="0">
                <a:moveTo>
                  <a:pt x="41200" y="0"/>
                </a:moveTo>
                <a:cubicBezTo>
                  <a:pt x="18443" y="0"/>
                  <a:pt x="0" y="18443"/>
                  <a:pt x="0" y="41200"/>
                </a:cubicBezTo>
                <a:cubicBezTo>
                  <a:pt x="0" y="63934"/>
                  <a:pt x="18443" y="82377"/>
                  <a:pt x="41200" y="82377"/>
                </a:cubicBezTo>
                <a:cubicBezTo>
                  <a:pt x="63934" y="82377"/>
                  <a:pt x="82377" y="63934"/>
                  <a:pt x="82377" y="41200"/>
                </a:cubicBezTo>
                <a:cubicBezTo>
                  <a:pt x="82377" y="18443"/>
                  <a:pt x="63934" y="0"/>
                  <a:pt x="41200" y="0"/>
                </a:cubicBezTo>
                <a:close/>
              </a:path>
            </a:pathLst>
          </a:custGeom>
          <a:solidFill>
            <a:srgbClr val="FBBE18">
              <a:alpha val="638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10;p2">
            <a:extLst>
              <a:ext uri="{FF2B5EF4-FFF2-40B4-BE49-F238E27FC236}">
                <a16:creationId xmlns:a16="http://schemas.microsoft.com/office/drawing/2014/main" id="{71DF5CA5-59BD-4C58-9FB1-2260282B2618}"/>
              </a:ext>
            </a:extLst>
          </p:cNvPr>
          <p:cNvSpPr/>
          <p:nvPr/>
        </p:nvSpPr>
        <p:spPr>
          <a:xfrm>
            <a:off x="8334678" y="1764068"/>
            <a:ext cx="385800" cy="380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11;p2">
            <a:extLst>
              <a:ext uri="{FF2B5EF4-FFF2-40B4-BE49-F238E27FC236}">
                <a16:creationId xmlns:a16="http://schemas.microsoft.com/office/drawing/2014/main" id="{B7DB5235-0AEE-444E-A03E-0975B98B3BBD}"/>
              </a:ext>
            </a:extLst>
          </p:cNvPr>
          <p:cNvSpPr/>
          <p:nvPr/>
        </p:nvSpPr>
        <p:spPr>
          <a:xfrm>
            <a:off x="8188267" y="1605239"/>
            <a:ext cx="225300" cy="222300"/>
          </a:xfrm>
          <a:prstGeom prst="ellipse">
            <a:avLst/>
          </a:prstGeom>
          <a:solidFill>
            <a:srgbClr val="FFFFFF">
              <a:alpha val="660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53;p2">
            <a:extLst>
              <a:ext uri="{FF2B5EF4-FFF2-40B4-BE49-F238E27FC236}">
                <a16:creationId xmlns:a16="http://schemas.microsoft.com/office/drawing/2014/main" id="{B4B06F6B-4133-4808-A108-AF618DA1D320}"/>
              </a:ext>
            </a:extLst>
          </p:cNvPr>
          <p:cNvSpPr/>
          <p:nvPr/>
        </p:nvSpPr>
        <p:spPr>
          <a:xfrm>
            <a:off x="4991042" y="1342224"/>
            <a:ext cx="323700" cy="320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4;p2">
            <a:extLst>
              <a:ext uri="{FF2B5EF4-FFF2-40B4-BE49-F238E27FC236}">
                <a16:creationId xmlns:a16="http://schemas.microsoft.com/office/drawing/2014/main" id="{51E5C2D1-9E0E-4122-BDE2-5F7BE337933F}"/>
              </a:ext>
            </a:extLst>
          </p:cNvPr>
          <p:cNvSpPr/>
          <p:nvPr/>
        </p:nvSpPr>
        <p:spPr>
          <a:xfrm>
            <a:off x="5282405" y="1205248"/>
            <a:ext cx="323700" cy="320100"/>
          </a:xfrm>
          <a:prstGeom prst="ellipse">
            <a:avLst/>
          </a:prstGeom>
          <a:solidFill>
            <a:schemeClr val="accent4">
              <a:alpha val="6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5;p2">
            <a:extLst>
              <a:ext uri="{FF2B5EF4-FFF2-40B4-BE49-F238E27FC236}">
                <a16:creationId xmlns:a16="http://schemas.microsoft.com/office/drawing/2014/main" id="{8F8E965F-CAF0-4197-98E8-DEAF8BE80013}"/>
              </a:ext>
            </a:extLst>
          </p:cNvPr>
          <p:cNvSpPr/>
          <p:nvPr/>
        </p:nvSpPr>
        <p:spPr>
          <a:xfrm>
            <a:off x="5591234" y="1108118"/>
            <a:ext cx="323700" cy="320100"/>
          </a:xfrm>
          <a:prstGeom prst="ellipse">
            <a:avLst/>
          </a:prstGeom>
          <a:solidFill>
            <a:schemeClr val="accent4">
              <a:alpha val="424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9;p2">
            <a:extLst>
              <a:ext uri="{FF2B5EF4-FFF2-40B4-BE49-F238E27FC236}">
                <a16:creationId xmlns:a16="http://schemas.microsoft.com/office/drawing/2014/main" id="{099CE12F-AD81-437B-91BB-D0D19F68CD94}"/>
              </a:ext>
            </a:extLst>
          </p:cNvPr>
          <p:cNvSpPr/>
          <p:nvPr/>
        </p:nvSpPr>
        <p:spPr>
          <a:xfrm rot="8113155">
            <a:off x="8454652" y="4171869"/>
            <a:ext cx="332625" cy="3290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60;p2">
            <a:extLst>
              <a:ext uri="{FF2B5EF4-FFF2-40B4-BE49-F238E27FC236}">
                <a16:creationId xmlns:a16="http://schemas.microsoft.com/office/drawing/2014/main" id="{EA0D14BB-72F7-48A7-8DF6-A45CBEC1779E}"/>
              </a:ext>
            </a:extLst>
          </p:cNvPr>
          <p:cNvSpPr/>
          <p:nvPr/>
        </p:nvSpPr>
        <p:spPr>
          <a:xfrm rot="8113155">
            <a:off x="8341439" y="4482970"/>
            <a:ext cx="332625" cy="329018"/>
          </a:xfrm>
          <a:prstGeom prst="ellipse">
            <a:avLst/>
          </a:prstGeom>
          <a:solidFill>
            <a:schemeClr val="accent4">
              <a:alpha val="687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61;p2">
            <a:extLst>
              <a:ext uri="{FF2B5EF4-FFF2-40B4-BE49-F238E27FC236}">
                <a16:creationId xmlns:a16="http://schemas.microsoft.com/office/drawing/2014/main" id="{E97ABE5E-458C-4A94-A4CA-DEC861FD2626}"/>
              </a:ext>
            </a:extLst>
          </p:cNvPr>
          <p:cNvSpPr/>
          <p:nvPr/>
        </p:nvSpPr>
        <p:spPr>
          <a:xfrm rot="8113155">
            <a:off x="8186606" y="4777670"/>
            <a:ext cx="332625" cy="329018"/>
          </a:xfrm>
          <a:prstGeom prst="ellipse">
            <a:avLst/>
          </a:prstGeom>
          <a:solidFill>
            <a:schemeClr val="accent4">
              <a:alpha val="424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5" name="Picture 164">
            <a:extLst>
              <a:ext uri="{FF2B5EF4-FFF2-40B4-BE49-F238E27FC236}">
                <a16:creationId xmlns:a16="http://schemas.microsoft.com/office/drawing/2014/main" id="{3B5039E6-9349-41DE-8CF0-F7F142DFA6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2756" y="2988225"/>
            <a:ext cx="3139712" cy="1518036"/>
          </a:xfrm>
          <a:prstGeom prst="rect">
            <a:avLst/>
          </a:prstGeom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B234DD8F-DBAB-43FD-9781-D966F4BC8F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14419" y="2564904"/>
            <a:ext cx="4286580" cy="428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57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C6FEA42E-0DDE-443D-BB40-681E0FD2E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415480" y="1844824"/>
            <a:ext cx="3816424" cy="472755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4D5FF50-41F2-443E-A16D-8A2D8EF4FE44}"/>
              </a:ext>
            </a:extLst>
          </p:cNvPr>
          <p:cNvGrpSpPr/>
          <p:nvPr/>
        </p:nvGrpSpPr>
        <p:grpSpPr>
          <a:xfrm>
            <a:off x="5447928" y="1124744"/>
            <a:ext cx="4903823" cy="4052855"/>
            <a:chOff x="5231904" y="1340768"/>
            <a:chExt cx="4039727" cy="3332775"/>
          </a:xfrm>
        </p:grpSpPr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9406B1C0-D3CA-47CC-8738-444DD1ACA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377994">
              <a:off x="5231904" y="1340768"/>
              <a:ext cx="4039727" cy="3332775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6F0D37F-C981-4A73-BBED-B1C71E2AF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35960" y="1700808"/>
              <a:ext cx="3414056" cy="2280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15538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8">
            <a:extLst>
              <a:ext uri="{FF2B5EF4-FFF2-40B4-BE49-F238E27FC236}">
                <a16:creationId xmlns:a16="http://schemas.microsoft.com/office/drawing/2014/main" id="{3D693EE6-401C-4A96-A316-7795152AB36D}"/>
              </a:ext>
            </a:extLst>
          </p:cNvPr>
          <p:cNvGrpSpPr/>
          <p:nvPr/>
        </p:nvGrpSpPr>
        <p:grpSpPr>
          <a:xfrm>
            <a:off x="1343472" y="2407049"/>
            <a:ext cx="3326845" cy="1006329"/>
            <a:chOff x="1384299" y="984716"/>
            <a:chExt cx="3008160" cy="558403"/>
          </a:xfrm>
        </p:grpSpPr>
        <p:sp>
          <p:nvSpPr>
            <p:cNvPr id="3" name="任意多边形 10">
              <a:extLst>
                <a:ext uri="{FF2B5EF4-FFF2-40B4-BE49-F238E27FC236}">
                  <a16:creationId xmlns:a16="http://schemas.microsoft.com/office/drawing/2014/main" id="{95B6753A-3C4D-4FA6-8652-FE28F174F9D7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1414226" y="984716"/>
              <a:ext cx="2951402" cy="475059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3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FD8CB1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rmAutofit/>
            </a:bodyPr>
            <a:lstStyle/>
            <a:p>
              <a:pPr algn="ctr">
                <a:defRPr/>
              </a:pPr>
              <a:r>
                <a:rPr lang="en-US" altLang="zh-CN" sz="4000" b="1" kern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A.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x 3,14</a:t>
              </a:r>
              <a:endParaRPr lang="zh-CN" altLang="zh-CN" sz="4000" b="1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A92338E-CF18-4E6F-863C-A5C6301B4B02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 flipH="1">
              <a:off x="1384299" y="1002575"/>
              <a:ext cx="179561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EB0CA"/>
                </a:gs>
                <a:gs pos="100000">
                  <a:srgbClr val="FC5A9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DFD6E3DA-96D0-47D7-AE78-834AFAB1D829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4226313" y="1002575"/>
              <a:ext cx="166146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EB0CA"/>
                </a:gs>
                <a:gs pos="100000">
                  <a:srgbClr val="FC5A9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39">
            <a:extLst>
              <a:ext uri="{FF2B5EF4-FFF2-40B4-BE49-F238E27FC236}">
                <a16:creationId xmlns:a16="http://schemas.microsoft.com/office/drawing/2014/main" id="{1BFA219F-8611-4B6A-8E27-ECA29DC89CBE}"/>
              </a:ext>
            </a:extLst>
          </p:cNvPr>
          <p:cNvGrpSpPr/>
          <p:nvPr/>
        </p:nvGrpSpPr>
        <p:grpSpPr>
          <a:xfrm>
            <a:off x="1369909" y="4049172"/>
            <a:ext cx="3326845" cy="1008475"/>
            <a:chOff x="1384299" y="1757431"/>
            <a:chExt cx="3008160" cy="559594"/>
          </a:xfrm>
        </p:grpSpPr>
        <p:sp>
          <p:nvSpPr>
            <p:cNvPr id="7" name="任意多边形 13">
              <a:extLst>
                <a:ext uri="{FF2B5EF4-FFF2-40B4-BE49-F238E27FC236}">
                  <a16:creationId xmlns:a16="http://schemas.microsoft.com/office/drawing/2014/main" id="{3A8C5511-859E-438C-B556-78E98A8F49F2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1414226" y="1757431"/>
              <a:ext cx="2951402" cy="475060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3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5CD2EA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Autofit/>
            </a:bodyPr>
            <a:lstStyle/>
            <a:p>
              <a:pPr lvl="0" algn="ctr">
                <a:defRPr/>
              </a:pPr>
              <a:r>
                <a:rPr lang="en-US" altLang="zh-CN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C. r : 3,14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2E48990-B919-41A0-8A11-6D7910363B69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1384299" y="1776481"/>
              <a:ext cx="179561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1EAF5"/>
                </a:gs>
                <a:gs pos="100000">
                  <a:srgbClr val="14859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eform 19">
              <a:extLst>
                <a:ext uri="{FF2B5EF4-FFF2-40B4-BE49-F238E27FC236}">
                  <a16:creationId xmlns:a16="http://schemas.microsoft.com/office/drawing/2014/main" id="{3B84E4C5-A372-4728-BD10-BDD416FA7915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226313" y="1776481"/>
              <a:ext cx="166146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1EAF5"/>
                </a:gs>
                <a:gs pos="100000">
                  <a:srgbClr val="14859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40">
            <a:extLst>
              <a:ext uri="{FF2B5EF4-FFF2-40B4-BE49-F238E27FC236}">
                <a16:creationId xmlns:a16="http://schemas.microsoft.com/office/drawing/2014/main" id="{872347CE-99E3-459A-80C2-AF376BB718CC}"/>
              </a:ext>
            </a:extLst>
          </p:cNvPr>
          <p:cNvGrpSpPr/>
          <p:nvPr/>
        </p:nvGrpSpPr>
        <p:grpSpPr>
          <a:xfrm>
            <a:off x="6096000" y="2420527"/>
            <a:ext cx="3326844" cy="1008473"/>
            <a:chOff x="4751539" y="984715"/>
            <a:chExt cx="3008159" cy="559593"/>
          </a:xfrm>
        </p:grpSpPr>
        <p:sp>
          <p:nvSpPr>
            <p:cNvPr id="11" name="任意多边形 16">
              <a:extLst>
                <a:ext uri="{FF2B5EF4-FFF2-40B4-BE49-F238E27FC236}">
                  <a16:creationId xmlns:a16="http://schemas.microsoft.com/office/drawing/2014/main" id="{577C1891-F076-4EE5-A179-A3CD89BEF6C8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flipH="1">
              <a:off x="4781465" y="984715"/>
              <a:ext cx="2951402" cy="475060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3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92D050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Autofit/>
            </a:bodyPr>
            <a:lstStyle/>
            <a:p>
              <a:pPr lvl="0">
                <a:defRPr/>
              </a:pPr>
              <a:r>
                <a:rPr lang="en-US" altLang="zh-CN" sz="4000" b="1" kern="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B. d x 3,14</a:t>
              </a: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55C8547E-B5C5-442B-9706-EAC81EC27FF9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4751539" y="1002574"/>
              <a:ext cx="179561" cy="54173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7E6A4"/>
                </a:gs>
                <a:gs pos="100000">
                  <a:srgbClr val="6CA62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Freeform 22">
              <a:extLst>
                <a:ext uri="{FF2B5EF4-FFF2-40B4-BE49-F238E27FC236}">
                  <a16:creationId xmlns:a16="http://schemas.microsoft.com/office/drawing/2014/main" id="{F866A5DD-9604-4918-8D54-0ECBC3831995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593552" y="1002574"/>
              <a:ext cx="166146" cy="54173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7E6A4"/>
                </a:gs>
                <a:gs pos="100000">
                  <a:srgbClr val="6CA62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41">
            <a:extLst>
              <a:ext uri="{FF2B5EF4-FFF2-40B4-BE49-F238E27FC236}">
                <a16:creationId xmlns:a16="http://schemas.microsoft.com/office/drawing/2014/main" id="{13D5F60A-E1ED-4825-96FB-B043FA924637}"/>
              </a:ext>
            </a:extLst>
          </p:cNvPr>
          <p:cNvGrpSpPr/>
          <p:nvPr/>
        </p:nvGrpSpPr>
        <p:grpSpPr>
          <a:xfrm>
            <a:off x="6122437" y="4063603"/>
            <a:ext cx="3326844" cy="1008477"/>
            <a:chOff x="4751539" y="1757430"/>
            <a:chExt cx="3008159" cy="559595"/>
          </a:xfrm>
        </p:grpSpPr>
        <p:sp>
          <p:nvSpPr>
            <p:cNvPr id="15" name="任意多边形 19">
              <a:extLst>
                <a:ext uri="{FF2B5EF4-FFF2-40B4-BE49-F238E27FC236}">
                  <a16:creationId xmlns:a16="http://schemas.microsoft.com/office/drawing/2014/main" id="{F05C1B27-7D0B-42D4-8817-9F2A90579930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4781466" y="1757430"/>
              <a:ext cx="2951402" cy="475059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4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EAB800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Autofit/>
            </a:bodyPr>
            <a:lstStyle/>
            <a:p>
              <a:pPr algn="ctr">
                <a:defRPr/>
              </a:pPr>
              <a:r>
                <a:rPr lang="en-US" altLang="zh-CN" sz="4000" b="1" kern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D. d :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3,14</a:t>
              </a:r>
              <a:endParaRPr lang="zh-CN" altLang="zh-CN" sz="4000" b="1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98B434AE-F5E4-46B5-BCAF-143F387886AE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4751539" y="1776481"/>
              <a:ext cx="179561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A9B"/>
                </a:gs>
                <a:gs pos="100000">
                  <a:srgbClr val="DAAB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 25">
              <a:extLst>
                <a:ext uri="{FF2B5EF4-FFF2-40B4-BE49-F238E27FC236}">
                  <a16:creationId xmlns:a16="http://schemas.microsoft.com/office/drawing/2014/main" id="{22EC0579-7AE9-46A7-AB1A-4637B1180415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593552" y="1776481"/>
              <a:ext cx="166146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A9B"/>
                </a:gs>
                <a:gs pos="100000">
                  <a:srgbClr val="DAAB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B0CFE91-E184-46E2-A3D2-17E4B7E111A5}"/>
              </a:ext>
            </a:extLst>
          </p:cNvPr>
          <p:cNvSpPr txBox="1"/>
          <p:nvPr/>
        </p:nvSpPr>
        <p:spPr>
          <a:xfrm>
            <a:off x="2135560" y="1140648"/>
            <a:ext cx="8674142" cy="707886"/>
          </a:xfrm>
          <a:custGeom>
            <a:avLst/>
            <a:gdLst>
              <a:gd name="connsiteX0" fmla="*/ 0 w 8674142"/>
              <a:gd name="connsiteY0" fmla="*/ 0 h 707886"/>
              <a:gd name="connsiteX1" fmla="*/ 318052 w 8674142"/>
              <a:gd name="connsiteY1" fmla="*/ 0 h 707886"/>
              <a:gd name="connsiteX2" fmla="*/ 896328 w 8674142"/>
              <a:gd name="connsiteY2" fmla="*/ 0 h 707886"/>
              <a:gd name="connsiteX3" fmla="*/ 1214380 w 8674142"/>
              <a:gd name="connsiteY3" fmla="*/ 0 h 707886"/>
              <a:gd name="connsiteX4" fmla="*/ 1619173 w 8674142"/>
              <a:gd name="connsiteY4" fmla="*/ 0 h 707886"/>
              <a:gd name="connsiteX5" fmla="*/ 2370932 w 8674142"/>
              <a:gd name="connsiteY5" fmla="*/ 0 h 707886"/>
              <a:gd name="connsiteX6" fmla="*/ 3122691 w 8674142"/>
              <a:gd name="connsiteY6" fmla="*/ 0 h 707886"/>
              <a:gd name="connsiteX7" fmla="*/ 3614226 w 8674142"/>
              <a:gd name="connsiteY7" fmla="*/ 0 h 707886"/>
              <a:gd name="connsiteX8" fmla="*/ 4365985 w 8674142"/>
              <a:gd name="connsiteY8" fmla="*/ 0 h 707886"/>
              <a:gd name="connsiteX9" fmla="*/ 5117744 w 8674142"/>
              <a:gd name="connsiteY9" fmla="*/ 0 h 707886"/>
              <a:gd name="connsiteX10" fmla="*/ 5782761 w 8674142"/>
              <a:gd name="connsiteY10" fmla="*/ 0 h 707886"/>
              <a:gd name="connsiteX11" fmla="*/ 6274296 w 8674142"/>
              <a:gd name="connsiteY11" fmla="*/ 0 h 707886"/>
              <a:gd name="connsiteX12" fmla="*/ 6679089 w 8674142"/>
              <a:gd name="connsiteY12" fmla="*/ 0 h 707886"/>
              <a:gd name="connsiteX13" fmla="*/ 7083883 w 8674142"/>
              <a:gd name="connsiteY13" fmla="*/ 0 h 707886"/>
              <a:gd name="connsiteX14" fmla="*/ 7575417 w 8674142"/>
              <a:gd name="connsiteY14" fmla="*/ 0 h 707886"/>
              <a:gd name="connsiteX15" fmla="*/ 8153693 w 8674142"/>
              <a:gd name="connsiteY15" fmla="*/ 0 h 707886"/>
              <a:gd name="connsiteX16" fmla="*/ 8674142 w 8674142"/>
              <a:gd name="connsiteY16" fmla="*/ 0 h 707886"/>
              <a:gd name="connsiteX17" fmla="*/ 8674142 w 8674142"/>
              <a:gd name="connsiteY17" fmla="*/ 346864 h 707886"/>
              <a:gd name="connsiteX18" fmla="*/ 8674142 w 8674142"/>
              <a:gd name="connsiteY18" fmla="*/ 707886 h 707886"/>
              <a:gd name="connsiteX19" fmla="*/ 8182607 w 8674142"/>
              <a:gd name="connsiteY19" fmla="*/ 707886 h 707886"/>
              <a:gd name="connsiteX20" fmla="*/ 7864555 w 8674142"/>
              <a:gd name="connsiteY20" fmla="*/ 707886 h 707886"/>
              <a:gd name="connsiteX21" fmla="*/ 7459762 w 8674142"/>
              <a:gd name="connsiteY21" fmla="*/ 707886 h 707886"/>
              <a:gd name="connsiteX22" fmla="*/ 6708003 w 8674142"/>
              <a:gd name="connsiteY22" fmla="*/ 707886 h 707886"/>
              <a:gd name="connsiteX23" fmla="*/ 6129727 w 8674142"/>
              <a:gd name="connsiteY23" fmla="*/ 707886 h 707886"/>
              <a:gd name="connsiteX24" fmla="*/ 5464709 w 8674142"/>
              <a:gd name="connsiteY24" fmla="*/ 707886 h 707886"/>
              <a:gd name="connsiteX25" fmla="*/ 4886433 w 8674142"/>
              <a:gd name="connsiteY25" fmla="*/ 707886 h 707886"/>
              <a:gd name="connsiteX26" fmla="*/ 4134674 w 8674142"/>
              <a:gd name="connsiteY26" fmla="*/ 707886 h 707886"/>
              <a:gd name="connsiteX27" fmla="*/ 3816622 w 8674142"/>
              <a:gd name="connsiteY27" fmla="*/ 707886 h 707886"/>
              <a:gd name="connsiteX28" fmla="*/ 3411829 w 8674142"/>
              <a:gd name="connsiteY28" fmla="*/ 707886 h 707886"/>
              <a:gd name="connsiteX29" fmla="*/ 2746812 w 8674142"/>
              <a:gd name="connsiteY29" fmla="*/ 707886 h 707886"/>
              <a:gd name="connsiteX30" fmla="*/ 2081794 w 8674142"/>
              <a:gd name="connsiteY30" fmla="*/ 707886 h 707886"/>
              <a:gd name="connsiteX31" fmla="*/ 1763742 w 8674142"/>
              <a:gd name="connsiteY31" fmla="*/ 707886 h 707886"/>
              <a:gd name="connsiteX32" fmla="*/ 1358949 w 8674142"/>
              <a:gd name="connsiteY32" fmla="*/ 707886 h 707886"/>
              <a:gd name="connsiteX33" fmla="*/ 867414 w 8674142"/>
              <a:gd name="connsiteY33" fmla="*/ 707886 h 707886"/>
              <a:gd name="connsiteX34" fmla="*/ 0 w 8674142"/>
              <a:gd name="connsiteY34" fmla="*/ 707886 h 707886"/>
              <a:gd name="connsiteX35" fmla="*/ 0 w 8674142"/>
              <a:gd name="connsiteY35" fmla="*/ 361022 h 707886"/>
              <a:gd name="connsiteX36" fmla="*/ 0 w 8674142"/>
              <a:gd name="connsiteY36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674142" h="707886" fill="none" extrusionOk="0">
                <a:moveTo>
                  <a:pt x="0" y="0"/>
                </a:moveTo>
                <a:cubicBezTo>
                  <a:pt x="113988" y="-4299"/>
                  <a:pt x="196873" y="23414"/>
                  <a:pt x="318052" y="0"/>
                </a:cubicBezTo>
                <a:cubicBezTo>
                  <a:pt x="439231" y="-23414"/>
                  <a:pt x="641286" y="46696"/>
                  <a:pt x="896328" y="0"/>
                </a:cubicBezTo>
                <a:cubicBezTo>
                  <a:pt x="1151370" y="-46696"/>
                  <a:pt x="1080548" y="27128"/>
                  <a:pt x="1214380" y="0"/>
                </a:cubicBezTo>
                <a:cubicBezTo>
                  <a:pt x="1348212" y="-27128"/>
                  <a:pt x="1443208" y="41187"/>
                  <a:pt x="1619173" y="0"/>
                </a:cubicBezTo>
                <a:cubicBezTo>
                  <a:pt x="1795138" y="-41187"/>
                  <a:pt x="2034900" y="812"/>
                  <a:pt x="2370932" y="0"/>
                </a:cubicBezTo>
                <a:cubicBezTo>
                  <a:pt x="2706964" y="-812"/>
                  <a:pt x="2907897" y="12873"/>
                  <a:pt x="3122691" y="0"/>
                </a:cubicBezTo>
                <a:cubicBezTo>
                  <a:pt x="3337485" y="-12873"/>
                  <a:pt x="3386171" y="35420"/>
                  <a:pt x="3614226" y="0"/>
                </a:cubicBezTo>
                <a:cubicBezTo>
                  <a:pt x="3842281" y="-35420"/>
                  <a:pt x="4168830" y="22798"/>
                  <a:pt x="4365985" y="0"/>
                </a:cubicBezTo>
                <a:cubicBezTo>
                  <a:pt x="4563140" y="-22798"/>
                  <a:pt x="4917399" y="5217"/>
                  <a:pt x="5117744" y="0"/>
                </a:cubicBezTo>
                <a:cubicBezTo>
                  <a:pt x="5318089" y="-5217"/>
                  <a:pt x="5533994" y="11664"/>
                  <a:pt x="5782761" y="0"/>
                </a:cubicBezTo>
                <a:cubicBezTo>
                  <a:pt x="6031528" y="-11664"/>
                  <a:pt x="6076609" y="8570"/>
                  <a:pt x="6274296" y="0"/>
                </a:cubicBezTo>
                <a:cubicBezTo>
                  <a:pt x="6471984" y="-8570"/>
                  <a:pt x="6508929" y="29663"/>
                  <a:pt x="6679089" y="0"/>
                </a:cubicBezTo>
                <a:cubicBezTo>
                  <a:pt x="6849249" y="-29663"/>
                  <a:pt x="6941355" y="2218"/>
                  <a:pt x="7083883" y="0"/>
                </a:cubicBezTo>
                <a:cubicBezTo>
                  <a:pt x="7226411" y="-2218"/>
                  <a:pt x="7358106" y="49701"/>
                  <a:pt x="7575417" y="0"/>
                </a:cubicBezTo>
                <a:cubicBezTo>
                  <a:pt x="7792728" y="-49701"/>
                  <a:pt x="7890483" y="16595"/>
                  <a:pt x="8153693" y="0"/>
                </a:cubicBezTo>
                <a:cubicBezTo>
                  <a:pt x="8416903" y="-16595"/>
                  <a:pt x="8520913" y="55655"/>
                  <a:pt x="8674142" y="0"/>
                </a:cubicBezTo>
                <a:cubicBezTo>
                  <a:pt x="8683048" y="126723"/>
                  <a:pt x="8660680" y="184298"/>
                  <a:pt x="8674142" y="346864"/>
                </a:cubicBezTo>
                <a:cubicBezTo>
                  <a:pt x="8687604" y="509430"/>
                  <a:pt x="8671466" y="554408"/>
                  <a:pt x="8674142" y="707886"/>
                </a:cubicBezTo>
                <a:cubicBezTo>
                  <a:pt x="8497798" y="721570"/>
                  <a:pt x="8426051" y="689741"/>
                  <a:pt x="8182607" y="707886"/>
                </a:cubicBezTo>
                <a:cubicBezTo>
                  <a:pt x="7939164" y="726031"/>
                  <a:pt x="8013352" y="703991"/>
                  <a:pt x="7864555" y="707886"/>
                </a:cubicBezTo>
                <a:cubicBezTo>
                  <a:pt x="7715758" y="711781"/>
                  <a:pt x="7632015" y="689577"/>
                  <a:pt x="7459762" y="707886"/>
                </a:cubicBezTo>
                <a:cubicBezTo>
                  <a:pt x="7287509" y="726195"/>
                  <a:pt x="7082564" y="687227"/>
                  <a:pt x="6708003" y="707886"/>
                </a:cubicBezTo>
                <a:cubicBezTo>
                  <a:pt x="6333442" y="728545"/>
                  <a:pt x="6361934" y="667720"/>
                  <a:pt x="6129727" y="707886"/>
                </a:cubicBezTo>
                <a:cubicBezTo>
                  <a:pt x="5897520" y="748052"/>
                  <a:pt x="5706810" y="702246"/>
                  <a:pt x="5464709" y="707886"/>
                </a:cubicBezTo>
                <a:cubicBezTo>
                  <a:pt x="5222608" y="713526"/>
                  <a:pt x="5089962" y="673125"/>
                  <a:pt x="4886433" y="707886"/>
                </a:cubicBezTo>
                <a:cubicBezTo>
                  <a:pt x="4682904" y="742647"/>
                  <a:pt x="4328813" y="678595"/>
                  <a:pt x="4134674" y="707886"/>
                </a:cubicBezTo>
                <a:cubicBezTo>
                  <a:pt x="3940535" y="737177"/>
                  <a:pt x="3882581" y="692689"/>
                  <a:pt x="3816622" y="707886"/>
                </a:cubicBezTo>
                <a:cubicBezTo>
                  <a:pt x="3750663" y="723083"/>
                  <a:pt x="3539110" y="661278"/>
                  <a:pt x="3411829" y="707886"/>
                </a:cubicBezTo>
                <a:cubicBezTo>
                  <a:pt x="3284548" y="754494"/>
                  <a:pt x="2881223" y="707158"/>
                  <a:pt x="2746812" y="707886"/>
                </a:cubicBezTo>
                <a:cubicBezTo>
                  <a:pt x="2612401" y="708614"/>
                  <a:pt x="2346006" y="672479"/>
                  <a:pt x="2081794" y="707886"/>
                </a:cubicBezTo>
                <a:cubicBezTo>
                  <a:pt x="1817582" y="743293"/>
                  <a:pt x="1873376" y="685425"/>
                  <a:pt x="1763742" y="707886"/>
                </a:cubicBezTo>
                <a:cubicBezTo>
                  <a:pt x="1654108" y="730347"/>
                  <a:pt x="1485067" y="707155"/>
                  <a:pt x="1358949" y="707886"/>
                </a:cubicBezTo>
                <a:cubicBezTo>
                  <a:pt x="1232831" y="708617"/>
                  <a:pt x="1022158" y="686934"/>
                  <a:pt x="867414" y="707886"/>
                </a:cubicBezTo>
                <a:cubicBezTo>
                  <a:pt x="712670" y="728838"/>
                  <a:pt x="200078" y="633975"/>
                  <a:pt x="0" y="707886"/>
                </a:cubicBezTo>
                <a:cubicBezTo>
                  <a:pt x="-20938" y="621711"/>
                  <a:pt x="38397" y="478973"/>
                  <a:pt x="0" y="361022"/>
                </a:cubicBezTo>
                <a:cubicBezTo>
                  <a:pt x="-38397" y="243071"/>
                  <a:pt x="5709" y="150180"/>
                  <a:pt x="0" y="0"/>
                </a:cubicBezTo>
                <a:close/>
              </a:path>
              <a:path w="8674142" h="707886" stroke="0" extrusionOk="0">
                <a:moveTo>
                  <a:pt x="0" y="0"/>
                </a:moveTo>
                <a:cubicBezTo>
                  <a:pt x="207323" y="-12992"/>
                  <a:pt x="383797" y="56559"/>
                  <a:pt x="665018" y="0"/>
                </a:cubicBezTo>
                <a:cubicBezTo>
                  <a:pt x="946239" y="-56559"/>
                  <a:pt x="984256" y="6039"/>
                  <a:pt x="1156552" y="0"/>
                </a:cubicBezTo>
                <a:cubicBezTo>
                  <a:pt x="1328848" y="-6039"/>
                  <a:pt x="1513254" y="71228"/>
                  <a:pt x="1821570" y="0"/>
                </a:cubicBezTo>
                <a:cubicBezTo>
                  <a:pt x="2129886" y="-71228"/>
                  <a:pt x="2118877" y="42294"/>
                  <a:pt x="2226363" y="0"/>
                </a:cubicBezTo>
                <a:cubicBezTo>
                  <a:pt x="2333849" y="-42294"/>
                  <a:pt x="2704587" y="52024"/>
                  <a:pt x="2978122" y="0"/>
                </a:cubicBezTo>
                <a:cubicBezTo>
                  <a:pt x="3251657" y="-52024"/>
                  <a:pt x="3571403" y="84016"/>
                  <a:pt x="3729881" y="0"/>
                </a:cubicBezTo>
                <a:cubicBezTo>
                  <a:pt x="3888359" y="-84016"/>
                  <a:pt x="4066879" y="50974"/>
                  <a:pt x="4394899" y="0"/>
                </a:cubicBezTo>
                <a:cubicBezTo>
                  <a:pt x="4722919" y="-50974"/>
                  <a:pt x="4903402" y="67236"/>
                  <a:pt x="5146658" y="0"/>
                </a:cubicBezTo>
                <a:cubicBezTo>
                  <a:pt x="5389914" y="-67236"/>
                  <a:pt x="5692706" y="18544"/>
                  <a:pt x="5898417" y="0"/>
                </a:cubicBezTo>
                <a:cubicBezTo>
                  <a:pt x="6104128" y="-18544"/>
                  <a:pt x="6247455" y="26933"/>
                  <a:pt x="6389951" y="0"/>
                </a:cubicBezTo>
                <a:cubicBezTo>
                  <a:pt x="6532447" y="-26933"/>
                  <a:pt x="6640884" y="16724"/>
                  <a:pt x="6881486" y="0"/>
                </a:cubicBezTo>
                <a:cubicBezTo>
                  <a:pt x="7122088" y="-16724"/>
                  <a:pt x="7182256" y="7334"/>
                  <a:pt x="7373021" y="0"/>
                </a:cubicBezTo>
                <a:cubicBezTo>
                  <a:pt x="7563787" y="-7334"/>
                  <a:pt x="7688532" y="17352"/>
                  <a:pt x="7777814" y="0"/>
                </a:cubicBezTo>
                <a:cubicBezTo>
                  <a:pt x="7867096" y="-17352"/>
                  <a:pt x="8474894" y="62986"/>
                  <a:pt x="8674142" y="0"/>
                </a:cubicBezTo>
                <a:cubicBezTo>
                  <a:pt x="8712976" y="120861"/>
                  <a:pt x="8644473" y="212395"/>
                  <a:pt x="8674142" y="353943"/>
                </a:cubicBezTo>
                <a:cubicBezTo>
                  <a:pt x="8703811" y="495491"/>
                  <a:pt x="8668427" y="567339"/>
                  <a:pt x="8674142" y="707886"/>
                </a:cubicBezTo>
                <a:cubicBezTo>
                  <a:pt x="8548218" y="721373"/>
                  <a:pt x="8474655" y="684519"/>
                  <a:pt x="8356090" y="707886"/>
                </a:cubicBezTo>
                <a:cubicBezTo>
                  <a:pt x="8237525" y="731253"/>
                  <a:pt x="7984589" y="637427"/>
                  <a:pt x="7691073" y="707886"/>
                </a:cubicBezTo>
                <a:cubicBezTo>
                  <a:pt x="7397557" y="778345"/>
                  <a:pt x="7512998" y="696562"/>
                  <a:pt x="7373021" y="707886"/>
                </a:cubicBezTo>
                <a:cubicBezTo>
                  <a:pt x="7233044" y="719210"/>
                  <a:pt x="7159044" y="686205"/>
                  <a:pt x="7054969" y="707886"/>
                </a:cubicBezTo>
                <a:cubicBezTo>
                  <a:pt x="6950894" y="729567"/>
                  <a:pt x="6509818" y="680179"/>
                  <a:pt x="6303210" y="707886"/>
                </a:cubicBezTo>
                <a:cubicBezTo>
                  <a:pt x="6096602" y="735593"/>
                  <a:pt x="5794578" y="642464"/>
                  <a:pt x="5638192" y="707886"/>
                </a:cubicBezTo>
                <a:cubicBezTo>
                  <a:pt x="5481806" y="773308"/>
                  <a:pt x="5303388" y="663959"/>
                  <a:pt x="5059916" y="707886"/>
                </a:cubicBezTo>
                <a:cubicBezTo>
                  <a:pt x="4816444" y="751813"/>
                  <a:pt x="4662237" y="666749"/>
                  <a:pt x="4308157" y="707886"/>
                </a:cubicBezTo>
                <a:cubicBezTo>
                  <a:pt x="3954077" y="749023"/>
                  <a:pt x="3820896" y="703841"/>
                  <a:pt x="3556398" y="707886"/>
                </a:cubicBezTo>
                <a:cubicBezTo>
                  <a:pt x="3291900" y="711931"/>
                  <a:pt x="3232182" y="686410"/>
                  <a:pt x="3064864" y="707886"/>
                </a:cubicBezTo>
                <a:cubicBezTo>
                  <a:pt x="2897546" y="729362"/>
                  <a:pt x="2642366" y="644251"/>
                  <a:pt x="2399846" y="707886"/>
                </a:cubicBezTo>
                <a:cubicBezTo>
                  <a:pt x="2157326" y="771521"/>
                  <a:pt x="2016193" y="676427"/>
                  <a:pt x="1648087" y="707886"/>
                </a:cubicBezTo>
                <a:cubicBezTo>
                  <a:pt x="1279981" y="739345"/>
                  <a:pt x="1284841" y="690088"/>
                  <a:pt x="1156552" y="707886"/>
                </a:cubicBezTo>
                <a:cubicBezTo>
                  <a:pt x="1028264" y="725684"/>
                  <a:pt x="815040" y="680083"/>
                  <a:pt x="578276" y="707886"/>
                </a:cubicBezTo>
                <a:cubicBezTo>
                  <a:pt x="341512" y="735689"/>
                  <a:pt x="200336" y="668753"/>
                  <a:pt x="0" y="707886"/>
                </a:cubicBezTo>
                <a:cubicBezTo>
                  <a:pt x="-23549" y="618832"/>
                  <a:pt x="31015" y="466356"/>
                  <a:pt x="0" y="346864"/>
                </a:cubicBezTo>
                <a:cubicBezTo>
                  <a:pt x="-31015" y="227372"/>
                  <a:pt x="21435" y="118694"/>
                  <a:pt x="0" y="0"/>
                </a:cubicBezTo>
                <a:close/>
              </a:path>
            </a:pathLst>
          </a:custGeom>
          <a:ln w="28575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5125258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03693" indent="-303693" algn="just" defTabSz="653156" eaLnBrk="1" hangingPunct="1">
              <a:defRPr/>
            </a:pP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 thức tính chu vi hình tròn là:</a:t>
            </a:r>
            <a:endParaRPr lang="en-US" sz="4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9C0A0EB0-E5A4-4C3C-A2C3-97AB8B6D6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632160" y="2154930"/>
            <a:ext cx="1342350" cy="136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CCF99D59-0D5D-405E-BA08-8CFB2C88C0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632160" y="3821694"/>
            <a:ext cx="1342350" cy="136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5E355AA1-D36C-453F-9FE8-060621A5A8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410143" y="3712402"/>
            <a:ext cx="1342350" cy="136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đồng hồ đếm giờ2">
            <a:hlinkClick r:id="" action="ppaction://media"/>
            <a:extLst>
              <a:ext uri="{FF2B5EF4-FFF2-40B4-BE49-F238E27FC236}">
                <a16:creationId xmlns:a16="http://schemas.microsoft.com/office/drawing/2014/main" id="{082EE8DA-E4AE-40E8-817C-2C7596B1B0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8"/>
          <a:srcRect l="28823" t="6944" r="30585" b="10198"/>
          <a:stretch/>
        </p:blipFill>
        <p:spPr>
          <a:xfrm>
            <a:off x="335360" y="4969809"/>
            <a:ext cx="1257233" cy="144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787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643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5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76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B0CFE91-E184-46E2-A3D2-17E4B7E111A5}"/>
              </a:ext>
            </a:extLst>
          </p:cNvPr>
          <p:cNvSpPr txBox="1"/>
          <p:nvPr/>
        </p:nvSpPr>
        <p:spPr>
          <a:xfrm>
            <a:off x="2063552" y="700586"/>
            <a:ext cx="8977556" cy="1323439"/>
          </a:xfrm>
          <a:custGeom>
            <a:avLst/>
            <a:gdLst>
              <a:gd name="connsiteX0" fmla="*/ 0 w 8977556"/>
              <a:gd name="connsiteY0" fmla="*/ 0 h 1323439"/>
              <a:gd name="connsiteX1" fmla="*/ 418953 w 8977556"/>
              <a:gd name="connsiteY1" fmla="*/ 0 h 1323439"/>
              <a:gd name="connsiteX2" fmla="*/ 837905 w 8977556"/>
              <a:gd name="connsiteY2" fmla="*/ 0 h 1323439"/>
              <a:gd name="connsiteX3" fmla="*/ 1615960 w 8977556"/>
              <a:gd name="connsiteY3" fmla="*/ 0 h 1323439"/>
              <a:gd name="connsiteX4" fmla="*/ 2394015 w 8977556"/>
              <a:gd name="connsiteY4" fmla="*/ 0 h 1323439"/>
              <a:gd name="connsiteX5" fmla="*/ 2902743 w 8977556"/>
              <a:gd name="connsiteY5" fmla="*/ 0 h 1323439"/>
              <a:gd name="connsiteX6" fmla="*/ 3680798 w 8977556"/>
              <a:gd name="connsiteY6" fmla="*/ 0 h 1323439"/>
              <a:gd name="connsiteX7" fmla="*/ 4458853 w 8977556"/>
              <a:gd name="connsiteY7" fmla="*/ 0 h 1323439"/>
              <a:gd name="connsiteX8" fmla="*/ 5147132 w 8977556"/>
              <a:gd name="connsiteY8" fmla="*/ 0 h 1323439"/>
              <a:gd name="connsiteX9" fmla="*/ 5655860 w 8977556"/>
              <a:gd name="connsiteY9" fmla="*/ 0 h 1323439"/>
              <a:gd name="connsiteX10" fmla="*/ 6074813 w 8977556"/>
              <a:gd name="connsiteY10" fmla="*/ 0 h 1323439"/>
              <a:gd name="connsiteX11" fmla="*/ 6493766 w 8977556"/>
              <a:gd name="connsiteY11" fmla="*/ 0 h 1323439"/>
              <a:gd name="connsiteX12" fmla="*/ 7002494 w 8977556"/>
              <a:gd name="connsiteY12" fmla="*/ 0 h 1323439"/>
              <a:gd name="connsiteX13" fmla="*/ 7600997 w 8977556"/>
              <a:gd name="connsiteY13" fmla="*/ 0 h 1323439"/>
              <a:gd name="connsiteX14" fmla="*/ 8379052 w 8977556"/>
              <a:gd name="connsiteY14" fmla="*/ 0 h 1323439"/>
              <a:gd name="connsiteX15" fmla="*/ 8977556 w 8977556"/>
              <a:gd name="connsiteY15" fmla="*/ 0 h 1323439"/>
              <a:gd name="connsiteX16" fmla="*/ 8977556 w 8977556"/>
              <a:gd name="connsiteY16" fmla="*/ 401443 h 1323439"/>
              <a:gd name="connsiteX17" fmla="*/ 8977556 w 8977556"/>
              <a:gd name="connsiteY17" fmla="*/ 829355 h 1323439"/>
              <a:gd name="connsiteX18" fmla="*/ 8977556 w 8977556"/>
              <a:gd name="connsiteY18" fmla="*/ 1323439 h 1323439"/>
              <a:gd name="connsiteX19" fmla="*/ 8289277 w 8977556"/>
              <a:gd name="connsiteY19" fmla="*/ 1323439 h 1323439"/>
              <a:gd name="connsiteX20" fmla="*/ 7511222 w 8977556"/>
              <a:gd name="connsiteY20" fmla="*/ 1323439 h 1323439"/>
              <a:gd name="connsiteX21" fmla="*/ 6912718 w 8977556"/>
              <a:gd name="connsiteY21" fmla="*/ 1323439 h 1323439"/>
              <a:gd name="connsiteX22" fmla="*/ 6224439 w 8977556"/>
              <a:gd name="connsiteY22" fmla="*/ 1323439 h 1323439"/>
              <a:gd name="connsiteX23" fmla="*/ 5625935 w 8977556"/>
              <a:gd name="connsiteY23" fmla="*/ 1323439 h 1323439"/>
              <a:gd name="connsiteX24" fmla="*/ 4847880 w 8977556"/>
              <a:gd name="connsiteY24" fmla="*/ 1323439 h 1323439"/>
              <a:gd name="connsiteX25" fmla="*/ 4518703 w 8977556"/>
              <a:gd name="connsiteY25" fmla="*/ 1323439 h 1323439"/>
              <a:gd name="connsiteX26" fmla="*/ 4099751 w 8977556"/>
              <a:gd name="connsiteY26" fmla="*/ 1323439 h 1323439"/>
              <a:gd name="connsiteX27" fmla="*/ 3411471 w 8977556"/>
              <a:gd name="connsiteY27" fmla="*/ 1323439 h 1323439"/>
              <a:gd name="connsiteX28" fmla="*/ 2723192 w 8977556"/>
              <a:gd name="connsiteY28" fmla="*/ 1323439 h 1323439"/>
              <a:gd name="connsiteX29" fmla="*/ 2394015 w 8977556"/>
              <a:gd name="connsiteY29" fmla="*/ 1323439 h 1323439"/>
              <a:gd name="connsiteX30" fmla="*/ 1975062 w 8977556"/>
              <a:gd name="connsiteY30" fmla="*/ 1323439 h 1323439"/>
              <a:gd name="connsiteX31" fmla="*/ 1466334 w 8977556"/>
              <a:gd name="connsiteY31" fmla="*/ 1323439 h 1323439"/>
              <a:gd name="connsiteX32" fmla="*/ 1047382 w 8977556"/>
              <a:gd name="connsiteY32" fmla="*/ 1323439 h 1323439"/>
              <a:gd name="connsiteX33" fmla="*/ 538653 w 8977556"/>
              <a:gd name="connsiteY33" fmla="*/ 1323439 h 1323439"/>
              <a:gd name="connsiteX34" fmla="*/ 0 w 8977556"/>
              <a:gd name="connsiteY34" fmla="*/ 1323439 h 1323439"/>
              <a:gd name="connsiteX35" fmla="*/ 0 w 8977556"/>
              <a:gd name="connsiteY35" fmla="*/ 882293 h 1323439"/>
              <a:gd name="connsiteX36" fmla="*/ 0 w 8977556"/>
              <a:gd name="connsiteY36" fmla="*/ 414678 h 1323439"/>
              <a:gd name="connsiteX37" fmla="*/ 0 w 8977556"/>
              <a:gd name="connsiteY37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977556" h="1323439" fill="none" extrusionOk="0">
                <a:moveTo>
                  <a:pt x="0" y="0"/>
                </a:moveTo>
                <a:cubicBezTo>
                  <a:pt x="181618" y="-6431"/>
                  <a:pt x="224866" y="35740"/>
                  <a:pt x="418953" y="0"/>
                </a:cubicBezTo>
                <a:cubicBezTo>
                  <a:pt x="613040" y="-35740"/>
                  <a:pt x="630266" y="28073"/>
                  <a:pt x="837905" y="0"/>
                </a:cubicBezTo>
                <a:cubicBezTo>
                  <a:pt x="1045544" y="-28073"/>
                  <a:pt x="1350427" y="91112"/>
                  <a:pt x="1615960" y="0"/>
                </a:cubicBezTo>
                <a:cubicBezTo>
                  <a:pt x="1881494" y="-91112"/>
                  <a:pt x="2137520" y="57279"/>
                  <a:pt x="2394015" y="0"/>
                </a:cubicBezTo>
                <a:cubicBezTo>
                  <a:pt x="2650511" y="-57279"/>
                  <a:pt x="2671766" y="60835"/>
                  <a:pt x="2902743" y="0"/>
                </a:cubicBezTo>
                <a:cubicBezTo>
                  <a:pt x="3133720" y="-60835"/>
                  <a:pt x="3355483" y="37481"/>
                  <a:pt x="3680798" y="0"/>
                </a:cubicBezTo>
                <a:cubicBezTo>
                  <a:pt x="4006113" y="-37481"/>
                  <a:pt x="4256250" y="30008"/>
                  <a:pt x="4458853" y="0"/>
                </a:cubicBezTo>
                <a:cubicBezTo>
                  <a:pt x="4661456" y="-30008"/>
                  <a:pt x="4941376" y="44169"/>
                  <a:pt x="5147132" y="0"/>
                </a:cubicBezTo>
                <a:cubicBezTo>
                  <a:pt x="5352888" y="-44169"/>
                  <a:pt x="5425535" y="28992"/>
                  <a:pt x="5655860" y="0"/>
                </a:cubicBezTo>
                <a:cubicBezTo>
                  <a:pt x="5886185" y="-28992"/>
                  <a:pt x="5934015" y="32527"/>
                  <a:pt x="6074813" y="0"/>
                </a:cubicBezTo>
                <a:cubicBezTo>
                  <a:pt x="6215611" y="-32527"/>
                  <a:pt x="6345895" y="12218"/>
                  <a:pt x="6493766" y="0"/>
                </a:cubicBezTo>
                <a:cubicBezTo>
                  <a:pt x="6641637" y="-12218"/>
                  <a:pt x="6817553" y="49020"/>
                  <a:pt x="7002494" y="0"/>
                </a:cubicBezTo>
                <a:cubicBezTo>
                  <a:pt x="7187435" y="-49020"/>
                  <a:pt x="7430641" y="52459"/>
                  <a:pt x="7600997" y="0"/>
                </a:cubicBezTo>
                <a:cubicBezTo>
                  <a:pt x="7771353" y="-52459"/>
                  <a:pt x="8016883" y="40807"/>
                  <a:pt x="8379052" y="0"/>
                </a:cubicBezTo>
                <a:cubicBezTo>
                  <a:pt x="8741221" y="-40807"/>
                  <a:pt x="8690492" y="30249"/>
                  <a:pt x="8977556" y="0"/>
                </a:cubicBezTo>
                <a:cubicBezTo>
                  <a:pt x="9021480" y="133443"/>
                  <a:pt x="8945457" y="216820"/>
                  <a:pt x="8977556" y="401443"/>
                </a:cubicBezTo>
                <a:cubicBezTo>
                  <a:pt x="9009655" y="586066"/>
                  <a:pt x="8946093" y="694942"/>
                  <a:pt x="8977556" y="829355"/>
                </a:cubicBezTo>
                <a:cubicBezTo>
                  <a:pt x="9009019" y="963768"/>
                  <a:pt x="8952688" y="1090778"/>
                  <a:pt x="8977556" y="1323439"/>
                </a:cubicBezTo>
                <a:cubicBezTo>
                  <a:pt x="8828478" y="1330787"/>
                  <a:pt x="8468922" y="1323312"/>
                  <a:pt x="8289277" y="1323439"/>
                </a:cubicBezTo>
                <a:cubicBezTo>
                  <a:pt x="8109632" y="1323566"/>
                  <a:pt x="7766972" y="1272602"/>
                  <a:pt x="7511222" y="1323439"/>
                </a:cubicBezTo>
                <a:cubicBezTo>
                  <a:pt x="7255473" y="1374276"/>
                  <a:pt x="7112863" y="1307554"/>
                  <a:pt x="6912718" y="1323439"/>
                </a:cubicBezTo>
                <a:cubicBezTo>
                  <a:pt x="6712573" y="1339324"/>
                  <a:pt x="6381569" y="1255432"/>
                  <a:pt x="6224439" y="1323439"/>
                </a:cubicBezTo>
                <a:cubicBezTo>
                  <a:pt x="6067309" y="1391446"/>
                  <a:pt x="5806819" y="1272685"/>
                  <a:pt x="5625935" y="1323439"/>
                </a:cubicBezTo>
                <a:cubicBezTo>
                  <a:pt x="5445051" y="1374193"/>
                  <a:pt x="5194001" y="1274276"/>
                  <a:pt x="4847880" y="1323439"/>
                </a:cubicBezTo>
                <a:cubicBezTo>
                  <a:pt x="4501760" y="1372602"/>
                  <a:pt x="4660083" y="1316267"/>
                  <a:pt x="4518703" y="1323439"/>
                </a:cubicBezTo>
                <a:cubicBezTo>
                  <a:pt x="4377323" y="1330611"/>
                  <a:pt x="4295634" y="1289484"/>
                  <a:pt x="4099751" y="1323439"/>
                </a:cubicBezTo>
                <a:cubicBezTo>
                  <a:pt x="3903868" y="1357394"/>
                  <a:pt x="3726207" y="1251715"/>
                  <a:pt x="3411471" y="1323439"/>
                </a:cubicBezTo>
                <a:cubicBezTo>
                  <a:pt x="3096735" y="1395163"/>
                  <a:pt x="2952870" y="1292274"/>
                  <a:pt x="2723192" y="1323439"/>
                </a:cubicBezTo>
                <a:cubicBezTo>
                  <a:pt x="2493514" y="1354604"/>
                  <a:pt x="2475465" y="1312535"/>
                  <a:pt x="2394015" y="1323439"/>
                </a:cubicBezTo>
                <a:cubicBezTo>
                  <a:pt x="2312565" y="1334343"/>
                  <a:pt x="2077499" y="1313876"/>
                  <a:pt x="1975062" y="1323439"/>
                </a:cubicBezTo>
                <a:cubicBezTo>
                  <a:pt x="1872625" y="1333002"/>
                  <a:pt x="1641850" y="1293557"/>
                  <a:pt x="1466334" y="1323439"/>
                </a:cubicBezTo>
                <a:cubicBezTo>
                  <a:pt x="1290818" y="1353321"/>
                  <a:pt x="1173810" y="1293106"/>
                  <a:pt x="1047382" y="1323439"/>
                </a:cubicBezTo>
                <a:cubicBezTo>
                  <a:pt x="920954" y="1353772"/>
                  <a:pt x="643644" y="1286396"/>
                  <a:pt x="538653" y="1323439"/>
                </a:cubicBezTo>
                <a:cubicBezTo>
                  <a:pt x="433662" y="1360482"/>
                  <a:pt x="224189" y="1281522"/>
                  <a:pt x="0" y="1323439"/>
                </a:cubicBezTo>
                <a:cubicBezTo>
                  <a:pt x="-20792" y="1164209"/>
                  <a:pt x="42467" y="994821"/>
                  <a:pt x="0" y="882293"/>
                </a:cubicBezTo>
                <a:cubicBezTo>
                  <a:pt x="-42467" y="769765"/>
                  <a:pt x="9735" y="554385"/>
                  <a:pt x="0" y="414678"/>
                </a:cubicBezTo>
                <a:cubicBezTo>
                  <a:pt x="-9735" y="274971"/>
                  <a:pt x="27274" y="146700"/>
                  <a:pt x="0" y="0"/>
                </a:cubicBezTo>
                <a:close/>
              </a:path>
              <a:path w="8977556" h="1323439" stroke="0" extrusionOk="0">
                <a:moveTo>
                  <a:pt x="0" y="0"/>
                </a:moveTo>
                <a:cubicBezTo>
                  <a:pt x="179819" y="-49984"/>
                  <a:pt x="394239" y="30341"/>
                  <a:pt x="688279" y="0"/>
                </a:cubicBezTo>
                <a:cubicBezTo>
                  <a:pt x="982319" y="-30341"/>
                  <a:pt x="967112" y="34290"/>
                  <a:pt x="1197007" y="0"/>
                </a:cubicBezTo>
                <a:cubicBezTo>
                  <a:pt x="1426902" y="-34290"/>
                  <a:pt x="1706571" y="5695"/>
                  <a:pt x="1885287" y="0"/>
                </a:cubicBezTo>
                <a:cubicBezTo>
                  <a:pt x="2064003" y="-5695"/>
                  <a:pt x="2174017" y="24192"/>
                  <a:pt x="2304239" y="0"/>
                </a:cubicBezTo>
                <a:cubicBezTo>
                  <a:pt x="2434461" y="-24192"/>
                  <a:pt x="2736638" y="21641"/>
                  <a:pt x="3082294" y="0"/>
                </a:cubicBezTo>
                <a:cubicBezTo>
                  <a:pt x="3427951" y="-21641"/>
                  <a:pt x="3489240" y="53422"/>
                  <a:pt x="3860349" y="0"/>
                </a:cubicBezTo>
                <a:cubicBezTo>
                  <a:pt x="4231458" y="-53422"/>
                  <a:pt x="4353914" y="42746"/>
                  <a:pt x="4548628" y="0"/>
                </a:cubicBezTo>
                <a:cubicBezTo>
                  <a:pt x="4743342" y="-42746"/>
                  <a:pt x="5081364" y="41501"/>
                  <a:pt x="5326683" y="0"/>
                </a:cubicBezTo>
                <a:cubicBezTo>
                  <a:pt x="5572002" y="-41501"/>
                  <a:pt x="5921396" y="25242"/>
                  <a:pt x="6104738" y="0"/>
                </a:cubicBezTo>
                <a:cubicBezTo>
                  <a:pt x="6288080" y="-25242"/>
                  <a:pt x="6399480" y="53812"/>
                  <a:pt x="6613466" y="0"/>
                </a:cubicBezTo>
                <a:cubicBezTo>
                  <a:pt x="6827452" y="-53812"/>
                  <a:pt x="6968278" y="3989"/>
                  <a:pt x="7122194" y="0"/>
                </a:cubicBezTo>
                <a:cubicBezTo>
                  <a:pt x="7276110" y="-3989"/>
                  <a:pt x="7468794" y="8762"/>
                  <a:pt x="7630923" y="0"/>
                </a:cubicBezTo>
                <a:cubicBezTo>
                  <a:pt x="7793052" y="-8762"/>
                  <a:pt x="7894462" y="22231"/>
                  <a:pt x="8049875" y="0"/>
                </a:cubicBezTo>
                <a:cubicBezTo>
                  <a:pt x="8205288" y="-22231"/>
                  <a:pt x="8522720" y="33263"/>
                  <a:pt x="8977556" y="0"/>
                </a:cubicBezTo>
                <a:cubicBezTo>
                  <a:pt x="8978587" y="190172"/>
                  <a:pt x="8958800" y="326739"/>
                  <a:pt x="8977556" y="441146"/>
                </a:cubicBezTo>
                <a:cubicBezTo>
                  <a:pt x="8996312" y="555553"/>
                  <a:pt x="8967993" y="711422"/>
                  <a:pt x="8977556" y="869058"/>
                </a:cubicBezTo>
                <a:cubicBezTo>
                  <a:pt x="8987119" y="1026694"/>
                  <a:pt x="8972103" y="1199862"/>
                  <a:pt x="8977556" y="1323439"/>
                </a:cubicBezTo>
                <a:cubicBezTo>
                  <a:pt x="8850975" y="1342048"/>
                  <a:pt x="8619309" y="1276684"/>
                  <a:pt x="8379052" y="1323439"/>
                </a:cubicBezTo>
                <a:cubicBezTo>
                  <a:pt x="8138795" y="1370194"/>
                  <a:pt x="8174936" y="1310141"/>
                  <a:pt x="8049875" y="1323439"/>
                </a:cubicBezTo>
                <a:cubicBezTo>
                  <a:pt x="7924814" y="1336737"/>
                  <a:pt x="7808302" y="1287015"/>
                  <a:pt x="7720698" y="1323439"/>
                </a:cubicBezTo>
                <a:cubicBezTo>
                  <a:pt x="7633094" y="1359863"/>
                  <a:pt x="7238950" y="1318719"/>
                  <a:pt x="6942643" y="1323439"/>
                </a:cubicBezTo>
                <a:cubicBezTo>
                  <a:pt x="6646336" y="1328159"/>
                  <a:pt x="6574627" y="1251306"/>
                  <a:pt x="6254364" y="1323439"/>
                </a:cubicBezTo>
                <a:cubicBezTo>
                  <a:pt x="5934101" y="1395572"/>
                  <a:pt x="5879163" y="1271839"/>
                  <a:pt x="5655860" y="1323439"/>
                </a:cubicBezTo>
                <a:cubicBezTo>
                  <a:pt x="5432557" y="1375039"/>
                  <a:pt x="5094793" y="1268009"/>
                  <a:pt x="4877805" y="1323439"/>
                </a:cubicBezTo>
                <a:cubicBezTo>
                  <a:pt x="4660818" y="1378869"/>
                  <a:pt x="4464990" y="1289482"/>
                  <a:pt x="4099751" y="1323439"/>
                </a:cubicBezTo>
                <a:cubicBezTo>
                  <a:pt x="3734512" y="1357396"/>
                  <a:pt x="3768563" y="1283049"/>
                  <a:pt x="3591022" y="1323439"/>
                </a:cubicBezTo>
                <a:cubicBezTo>
                  <a:pt x="3413481" y="1363829"/>
                  <a:pt x="3102591" y="1250057"/>
                  <a:pt x="2902743" y="1323439"/>
                </a:cubicBezTo>
                <a:cubicBezTo>
                  <a:pt x="2702895" y="1396821"/>
                  <a:pt x="2348092" y="1278894"/>
                  <a:pt x="2124688" y="1323439"/>
                </a:cubicBezTo>
                <a:cubicBezTo>
                  <a:pt x="1901284" y="1367984"/>
                  <a:pt x="1768540" y="1286221"/>
                  <a:pt x="1615960" y="1323439"/>
                </a:cubicBezTo>
                <a:cubicBezTo>
                  <a:pt x="1463380" y="1360657"/>
                  <a:pt x="1279469" y="1253207"/>
                  <a:pt x="1017456" y="1323439"/>
                </a:cubicBezTo>
                <a:cubicBezTo>
                  <a:pt x="755443" y="1393671"/>
                  <a:pt x="620257" y="1272869"/>
                  <a:pt x="508728" y="1323439"/>
                </a:cubicBezTo>
                <a:cubicBezTo>
                  <a:pt x="397199" y="1374009"/>
                  <a:pt x="194540" y="1274122"/>
                  <a:pt x="0" y="1323439"/>
                </a:cubicBezTo>
                <a:cubicBezTo>
                  <a:pt x="-52930" y="1158724"/>
                  <a:pt x="46601" y="1023720"/>
                  <a:pt x="0" y="882293"/>
                </a:cubicBezTo>
                <a:cubicBezTo>
                  <a:pt x="-46601" y="740866"/>
                  <a:pt x="47409" y="590901"/>
                  <a:pt x="0" y="480850"/>
                </a:cubicBezTo>
                <a:cubicBezTo>
                  <a:pt x="-47409" y="370799"/>
                  <a:pt x="29595" y="234112"/>
                  <a:pt x="0" y="0"/>
                </a:cubicBezTo>
                <a:close/>
              </a:path>
            </a:pathLst>
          </a:custGeom>
          <a:ln w="28575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5125258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03693" indent="-303693" algn="just" defTabSz="653156" eaLnBrk="1" hangingPunct="1">
              <a:defRPr/>
            </a:pP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hình tròn có bán kính là 0,5 cm. Vậy chu vi của hình tròn đó là:</a:t>
            </a:r>
          </a:p>
        </p:txBody>
      </p:sp>
      <p:grpSp>
        <p:nvGrpSpPr>
          <p:cNvPr id="22" name="组合 38">
            <a:extLst>
              <a:ext uri="{FF2B5EF4-FFF2-40B4-BE49-F238E27FC236}">
                <a16:creationId xmlns:a16="http://schemas.microsoft.com/office/drawing/2014/main" id="{3B254098-C00D-4EF1-A667-B33D0C7B4A0B}"/>
              </a:ext>
            </a:extLst>
          </p:cNvPr>
          <p:cNvGrpSpPr/>
          <p:nvPr/>
        </p:nvGrpSpPr>
        <p:grpSpPr>
          <a:xfrm>
            <a:off x="1703512" y="2672317"/>
            <a:ext cx="3242304" cy="892976"/>
            <a:chOff x="1384299" y="984716"/>
            <a:chExt cx="3008160" cy="558403"/>
          </a:xfrm>
        </p:grpSpPr>
        <p:sp>
          <p:nvSpPr>
            <p:cNvPr id="23" name="任意多边形 10">
              <a:extLst>
                <a:ext uri="{FF2B5EF4-FFF2-40B4-BE49-F238E27FC236}">
                  <a16:creationId xmlns:a16="http://schemas.microsoft.com/office/drawing/2014/main" id="{4941846C-80D6-46C3-8603-7509EDF157B7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1414226" y="984716"/>
              <a:ext cx="2951402" cy="475059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3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FD8CB1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rmAutofit/>
            </a:bodyPr>
            <a:lstStyle/>
            <a:p>
              <a:pPr algn="ctr">
                <a:defRPr/>
              </a:pPr>
              <a:r>
                <a:rPr lang="en-US" altLang="zh-CN" sz="4000" b="1" kern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A.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3,14 cm</a:t>
              </a:r>
              <a:r>
                <a:rPr lang="en-US" sz="4000" b="1" baseline="300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zh-CN" sz="4000" b="1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049831CA-09A8-4D1E-AF2D-C46B08BF65F7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 flipH="1">
              <a:off x="1384299" y="1002575"/>
              <a:ext cx="179561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EB0CA"/>
                </a:gs>
                <a:gs pos="100000">
                  <a:srgbClr val="FC5A9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9D1D59EB-39FD-40DB-8BED-ABC7FFB379E2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4226313" y="1002575"/>
              <a:ext cx="166146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EB0CA"/>
                </a:gs>
                <a:gs pos="100000">
                  <a:srgbClr val="FC5A9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39">
            <a:extLst>
              <a:ext uri="{FF2B5EF4-FFF2-40B4-BE49-F238E27FC236}">
                <a16:creationId xmlns:a16="http://schemas.microsoft.com/office/drawing/2014/main" id="{9A656AD1-23FC-44AC-87C9-43685DB9688E}"/>
              </a:ext>
            </a:extLst>
          </p:cNvPr>
          <p:cNvGrpSpPr/>
          <p:nvPr/>
        </p:nvGrpSpPr>
        <p:grpSpPr>
          <a:xfrm>
            <a:off x="1723787" y="4316529"/>
            <a:ext cx="3242304" cy="894881"/>
            <a:chOff x="1384299" y="1757431"/>
            <a:chExt cx="3008160" cy="559594"/>
          </a:xfrm>
        </p:grpSpPr>
        <p:sp>
          <p:nvSpPr>
            <p:cNvPr id="27" name="任意多边形 13">
              <a:extLst>
                <a:ext uri="{FF2B5EF4-FFF2-40B4-BE49-F238E27FC236}">
                  <a16:creationId xmlns:a16="http://schemas.microsoft.com/office/drawing/2014/main" id="{27E4AD21-58E8-43FC-BB43-30F3A76F6832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1414226" y="1757431"/>
              <a:ext cx="2951402" cy="475060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3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5CD2EA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Autofit/>
            </a:bodyPr>
            <a:lstStyle/>
            <a:p>
              <a:pPr lvl="0" algn="ctr">
                <a:defRPr/>
              </a:pPr>
              <a:r>
                <a:rPr lang="en-US" altLang="zh-CN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C.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3,14 cm</a:t>
              </a:r>
              <a:endParaRPr lang="en-US" altLang="zh-CN" sz="4000" b="1" baseline="30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763D5A72-C6EE-42CF-9A7F-42F836590F0D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1384299" y="1776481"/>
              <a:ext cx="179561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1EAF5"/>
                </a:gs>
                <a:gs pos="100000">
                  <a:srgbClr val="14859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BBB7C56F-7563-4A05-8C97-53599BED2C1F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226313" y="1776481"/>
              <a:ext cx="166146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1EAF5"/>
                </a:gs>
                <a:gs pos="100000">
                  <a:srgbClr val="14859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组合 40">
            <a:extLst>
              <a:ext uri="{FF2B5EF4-FFF2-40B4-BE49-F238E27FC236}">
                <a16:creationId xmlns:a16="http://schemas.microsoft.com/office/drawing/2014/main" id="{D1358B6A-CA10-4F94-9E69-94A617D2F46D}"/>
              </a:ext>
            </a:extLst>
          </p:cNvPr>
          <p:cNvGrpSpPr/>
          <p:nvPr/>
        </p:nvGrpSpPr>
        <p:grpSpPr>
          <a:xfrm>
            <a:off x="6500631" y="2692967"/>
            <a:ext cx="3242303" cy="894879"/>
            <a:chOff x="4751539" y="984715"/>
            <a:chExt cx="3008159" cy="559593"/>
          </a:xfrm>
        </p:grpSpPr>
        <p:sp>
          <p:nvSpPr>
            <p:cNvPr id="31" name="任意多边形 16">
              <a:extLst>
                <a:ext uri="{FF2B5EF4-FFF2-40B4-BE49-F238E27FC236}">
                  <a16:creationId xmlns:a16="http://schemas.microsoft.com/office/drawing/2014/main" id="{45C03A37-2924-4079-B12A-88141CCAA2CA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flipH="1">
              <a:off x="4781466" y="984715"/>
              <a:ext cx="2951402" cy="475060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3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92D050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Autofit/>
            </a:bodyPr>
            <a:lstStyle/>
            <a:p>
              <a:pPr lvl="0">
                <a:defRPr/>
              </a:pPr>
              <a:r>
                <a:rPr lang="en-US" altLang="zh-CN" sz="4000" b="1" kern="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B.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1,57 cm</a:t>
              </a:r>
              <a:endParaRPr lang="en-US" altLang="zh-CN" sz="4000" b="1" kern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9199127C-3FC6-4F60-91C6-F733641BD81E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4751539" y="1002574"/>
              <a:ext cx="179561" cy="54173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7E6A4"/>
                </a:gs>
                <a:gs pos="100000">
                  <a:srgbClr val="6CA62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E9194D7E-E9E5-40F9-B230-BD9C906101BE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593552" y="1002574"/>
              <a:ext cx="166146" cy="54173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7E6A4"/>
                </a:gs>
                <a:gs pos="100000">
                  <a:srgbClr val="6CA62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组合 41">
            <a:extLst>
              <a:ext uri="{FF2B5EF4-FFF2-40B4-BE49-F238E27FC236}">
                <a16:creationId xmlns:a16="http://schemas.microsoft.com/office/drawing/2014/main" id="{3991AA4D-FA84-4133-BD36-BB5F1BA93636}"/>
              </a:ext>
            </a:extLst>
          </p:cNvPr>
          <p:cNvGrpSpPr/>
          <p:nvPr/>
        </p:nvGrpSpPr>
        <p:grpSpPr>
          <a:xfrm>
            <a:off x="6520906" y="4337894"/>
            <a:ext cx="3242303" cy="894882"/>
            <a:chOff x="4751539" y="1757430"/>
            <a:chExt cx="3008159" cy="559595"/>
          </a:xfrm>
        </p:grpSpPr>
        <p:sp>
          <p:nvSpPr>
            <p:cNvPr id="35" name="任意多边形 19">
              <a:extLst>
                <a:ext uri="{FF2B5EF4-FFF2-40B4-BE49-F238E27FC236}">
                  <a16:creationId xmlns:a16="http://schemas.microsoft.com/office/drawing/2014/main" id="{A0641F0F-081E-4545-BE66-011263AF286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4781466" y="1757430"/>
              <a:ext cx="2951402" cy="475059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4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EAB800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Autofit/>
            </a:bodyPr>
            <a:lstStyle/>
            <a:p>
              <a:pPr algn="ctr">
                <a:defRPr/>
              </a:pPr>
              <a:r>
                <a:rPr lang="en-US" altLang="zh-CN" sz="4000" b="1" kern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D.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1,57 cm</a:t>
              </a:r>
              <a:r>
                <a:rPr lang="en-US" sz="4000" b="1" baseline="300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zh-CN" sz="4000" b="1" kern="0" baseline="300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AE63CA2F-8004-4D28-B74A-84B1C8D2952C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4751539" y="1776481"/>
              <a:ext cx="179561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A9B"/>
                </a:gs>
                <a:gs pos="100000">
                  <a:srgbClr val="DAAB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5E3231AE-AFD5-4424-89D3-2C2112C1AE80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593552" y="1776481"/>
              <a:ext cx="166146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A9B"/>
                </a:gs>
                <a:gs pos="100000">
                  <a:srgbClr val="DAAB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8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CF8298F2-D997-46EB-A52A-3A7BE0DE5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331766" y="2415883"/>
            <a:ext cx="1255535" cy="120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105BFCCB-81EF-4CB4-82D7-C623DF9B18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180422" y="2426675"/>
            <a:ext cx="1255535" cy="120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5050353B-CD71-4B53-847C-D5114E59C1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117537" y="4043474"/>
            <a:ext cx="1255535" cy="120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đồng hồ đếm giờ2">
            <a:hlinkClick r:id="" action="ppaction://media"/>
            <a:extLst>
              <a:ext uri="{FF2B5EF4-FFF2-40B4-BE49-F238E27FC236}">
                <a16:creationId xmlns:a16="http://schemas.microsoft.com/office/drawing/2014/main" id="{BE9CF016-21FE-4401-90C6-9AEFE60B95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8"/>
          <a:srcRect l="28823" t="6944" r="30585" b="10198"/>
          <a:stretch/>
        </p:blipFill>
        <p:spPr>
          <a:xfrm>
            <a:off x="335360" y="4969809"/>
            <a:ext cx="1257233" cy="144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428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6434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5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video>
              <p:cMediaNode vol="80000">
                <p:cTn id="76" fill="hold" display="0">
                  <p:stCondLst>
                    <p:cond delay="indefinite"/>
                  </p:stCondLst>
                </p:cTn>
                <p:tgtEl>
                  <p:spTgt spid="4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8">
            <a:extLst>
              <a:ext uri="{FF2B5EF4-FFF2-40B4-BE49-F238E27FC236}">
                <a16:creationId xmlns:a16="http://schemas.microsoft.com/office/drawing/2014/main" id="{3D693EE6-401C-4A96-A316-7795152AB36D}"/>
              </a:ext>
            </a:extLst>
          </p:cNvPr>
          <p:cNvGrpSpPr/>
          <p:nvPr/>
        </p:nvGrpSpPr>
        <p:grpSpPr>
          <a:xfrm>
            <a:off x="1559496" y="2585261"/>
            <a:ext cx="3326845" cy="1006329"/>
            <a:chOff x="1384299" y="984716"/>
            <a:chExt cx="3008160" cy="558403"/>
          </a:xfrm>
        </p:grpSpPr>
        <p:sp>
          <p:nvSpPr>
            <p:cNvPr id="3" name="任意多边形 10">
              <a:extLst>
                <a:ext uri="{FF2B5EF4-FFF2-40B4-BE49-F238E27FC236}">
                  <a16:creationId xmlns:a16="http://schemas.microsoft.com/office/drawing/2014/main" id="{95B6753A-3C4D-4FA6-8652-FE28F174F9D7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1414226" y="984716"/>
              <a:ext cx="2951402" cy="475059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3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FD8CB1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rmAutofit/>
            </a:bodyPr>
            <a:lstStyle/>
            <a:p>
              <a:pPr algn="ctr">
                <a:defRPr/>
              </a:pPr>
              <a:r>
                <a:rPr lang="en-US" altLang="zh-CN" sz="4000" b="1" kern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A.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6,28 cm</a:t>
              </a:r>
              <a:r>
                <a:rPr lang="en-US" sz="4000" b="1" baseline="300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zh-CN" sz="4000" b="1" kern="0" baseline="300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A92338E-CF18-4E6F-863C-A5C6301B4B02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 flipH="1">
              <a:off x="1384299" y="1002575"/>
              <a:ext cx="179561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EB0CA"/>
                </a:gs>
                <a:gs pos="100000">
                  <a:srgbClr val="FC5A9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DFD6E3DA-96D0-47D7-AE78-834AFAB1D829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4226313" y="1002575"/>
              <a:ext cx="166146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EB0CA"/>
                </a:gs>
                <a:gs pos="100000">
                  <a:srgbClr val="FC5A9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39">
            <a:extLst>
              <a:ext uri="{FF2B5EF4-FFF2-40B4-BE49-F238E27FC236}">
                <a16:creationId xmlns:a16="http://schemas.microsoft.com/office/drawing/2014/main" id="{1BFA219F-8611-4B6A-8E27-ECA29DC89CBE}"/>
              </a:ext>
            </a:extLst>
          </p:cNvPr>
          <p:cNvGrpSpPr/>
          <p:nvPr/>
        </p:nvGrpSpPr>
        <p:grpSpPr>
          <a:xfrm>
            <a:off x="1585933" y="4227384"/>
            <a:ext cx="3326845" cy="1008475"/>
            <a:chOff x="1384299" y="1757431"/>
            <a:chExt cx="3008160" cy="559594"/>
          </a:xfrm>
        </p:grpSpPr>
        <p:sp>
          <p:nvSpPr>
            <p:cNvPr id="7" name="任意多边形 13">
              <a:extLst>
                <a:ext uri="{FF2B5EF4-FFF2-40B4-BE49-F238E27FC236}">
                  <a16:creationId xmlns:a16="http://schemas.microsoft.com/office/drawing/2014/main" id="{3A8C5511-859E-438C-B556-78E98A8F49F2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1414226" y="1757431"/>
              <a:ext cx="2951402" cy="475060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3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5CD2EA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Autofit/>
            </a:bodyPr>
            <a:lstStyle/>
            <a:p>
              <a:pPr algn="ctr">
                <a:defRPr/>
              </a:pPr>
              <a:r>
                <a:rPr lang="en-US" altLang="zh-CN" sz="4000" b="1" kern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C.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6,28 cm</a:t>
              </a:r>
              <a:endParaRPr lang="zh-CN" altLang="zh-CN" sz="4000" b="1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2E48990-B919-41A0-8A11-6D7910363B69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1384299" y="1776481"/>
              <a:ext cx="179561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1EAF5"/>
                </a:gs>
                <a:gs pos="100000">
                  <a:srgbClr val="14859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eform 19">
              <a:extLst>
                <a:ext uri="{FF2B5EF4-FFF2-40B4-BE49-F238E27FC236}">
                  <a16:creationId xmlns:a16="http://schemas.microsoft.com/office/drawing/2014/main" id="{3B84E4C5-A372-4728-BD10-BDD416FA7915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226313" y="1776481"/>
              <a:ext cx="166146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B1EAF5"/>
                </a:gs>
                <a:gs pos="100000">
                  <a:srgbClr val="14859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40">
            <a:extLst>
              <a:ext uri="{FF2B5EF4-FFF2-40B4-BE49-F238E27FC236}">
                <a16:creationId xmlns:a16="http://schemas.microsoft.com/office/drawing/2014/main" id="{872347CE-99E3-459A-80C2-AF376BB718CC}"/>
              </a:ext>
            </a:extLst>
          </p:cNvPr>
          <p:cNvGrpSpPr/>
          <p:nvPr/>
        </p:nvGrpSpPr>
        <p:grpSpPr>
          <a:xfrm>
            <a:off x="6312024" y="2598739"/>
            <a:ext cx="3326844" cy="1008473"/>
            <a:chOff x="4751539" y="984715"/>
            <a:chExt cx="3008159" cy="559593"/>
          </a:xfrm>
        </p:grpSpPr>
        <p:sp>
          <p:nvSpPr>
            <p:cNvPr id="11" name="任意多边形 16">
              <a:extLst>
                <a:ext uri="{FF2B5EF4-FFF2-40B4-BE49-F238E27FC236}">
                  <a16:creationId xmlns:a16="http://schemas.microsoft.com/office/drawing/2014/main" id="{577C1891-F076-4EE5-A179-A3CD89BEF6C8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flipH="1">
              <a:off x="4781465" y="984715"/>
              <a:ext cx="2951402" cy="475060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3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92D050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Autofit/>
            </a:bodyPr>
            <a:lstStyle/>
            <a:p>
              <a:pPr lvl="0">
                <a:defRPr/>
              </a:pPr>
              <a:r>
                <a:rPr lang="en-US" altLang="zh-CN" sz="4000" b="1" kern="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B. 3,14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en-US" sz="4000" b="1" baseline="3000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altLang="zh-CN" sz="4000" b="1" kern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55C8547E-B5C5-442B-9706-EAC81EC27FF9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4751539" y="1002574"/>
              <a:ext cx="179561" cy="54173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7E6A4"/>
                </a:gs>
                <a:gs pos="100000">
                  <a:srgbClr val="6CA62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Freeform 22">
              <a:extLst>
                <a:ext uri="{FF2B5EF4-FFF2-40B4-BE49-F238E27FC236}">
                  <a16:creationId xmlns:a16="http://schemas.microsoft.com/office/drawing/2014/main" id="{F866A5DD-9604-4918-8D54-0ECBC3831995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593552" y="1002574"/>
              <a:ext cx="166146" cy="54173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7E6A4"/>
                </a:gs>
                <a:gs pos="100000">
                  <a:srgbClr val="6CA62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41">
            <a:extLst>
              <a:ext uri="{FF2B5EF4-FFF2-40B4-BE49-F238E27FC236}">
                <a16:creationId xmlns:a16="http://schemas.microsoft.com/office/drawing/2014/main" id="{13D5F60A-E1ED-4825-96FB-B043FA924637}"/>
              </a:ext>
            </a:extLst>
          </p:cNvPr>
          <p:cNvGrpSpPr/>
          <p:nvPr/>
        </p:nvGrpSpPr>
        <p:grpSpPr>
          <a:xfrm>
            <a:off x="6338461" y="4241815"/>
            <a:ext cx="3326844" cy="1008477"/>
            <a:chOff x="4751539" y="1757430"/>
            <a:chExt cx="3008159" cy="559595"/>
          </a:xfrm>
        </p:grpSpPr>
        <p:sp>
          <p:nvSpPr>
            <p:cNvPr id="15" name="任意多边形 19">
              <a:extLst>
                <a:ext uri="{FF2B5EF4-FFF2-40B4-BE49-F238E27FC236}">
                  <a16:creationId xmlns:a16="http://schemas.microsoft.com/office/drawing/2014/main" id="{F05C1B27-7D0B-42D4-8817-9F2A90579930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4781466" y="1757430"/>
              <a:ext cx="2951402" cy="475059"/>
            </a:xfrm>
            <a:custGeom>
              <a:avLst/>
              <a:gdLst>
                <a:gd name="connsiteX0" fmla="*/ 2957680 w 4539922"/>
                <a:gd name="connsiteY0" fmla="*/ 34 h 633569"/>
                <a:gd name="connsiteX1" fmla="*/ 2338828 w 4539922"/>
                <a:gd name="connsiteY1" fmla="*/ 948 h 633569"/>
                <a:gd name="connsiteX2" fmla="*/ 2183760 w 4539922"/>
                <a:gd name="connsiteY2" fmla="*/ 1166 h 633569"/>
                <a:gd name="connsiteX3" fmla="*/ 2040037 w 4539922"/>
                <a:gd name="connsiteY3" fmla="*/ 948 h 633569"/>
                <a:gd name="connsiteX4" fmla="*/ 35351 w 4539922"/>
                <a:gd name="connsiteY4" fmla="*/ 13740 h 633569"/>
                <a:gd name="connsiteX5" fmla="*/ 0 w 4539922"/>
                <a:gd name="connsiteY5" fmla="*/ 24879 h 633569"/>
                <a:gd name="connsiteX6" fmla="*/ 156229 w 4539922"/>
                <a:gd name="connsiteY6" fmla="*/ 633347 h 633569"/>
                <a:gd name="connsiteX7" fmla="*/ 2067822 w 4539922"/>
                <a:gd name="connsiteY7" fmla="*/ 631881 h 633569"/>
                <a:gd name="connsiteX8" fmla="*/ 2183760 w 4539922"/>
                <a:gd name="connsiteY8" fmla="*/ 630823 h 633569"/>
                <a:gd name="connsiteX9" fmla="*/ 2308850 w 4539922"/>
                <a:gd name="connsiteY9" fmla="*/ 631881 h 633569"/>
                <a:gd name="connsiteX10" fmla="*/ 4371359 w 4539922"/>
                <a:gd name="connsiteY10" fmla="*/ 633347 h 633569"/>
                <a:gd name="connsiteX11" fmla="*/ 4539922 w 4539922"/>
                <a:gd name="connsiteY11" fmla="*/ 24879 h 633569"/>
                <a:gd name="connsiteX12" fmla="*/ 4501780 w 4539922"/>
                <a:gd name="connsiteY12" fmla="*/ 13740 h 633569"/>
                <a:gd name="connsiteX13" fmla="*/ 2957680 w 4539922"/>
                <a:gd name="connsiteY13" fmla="*/ 34 h 63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922" h="633569">
                  <a:moveTo>
                    <a:pt x="2957680" y="34"/>
                  </a:moveTo>
                  <a:cubicBezTo>
                    <a:pt x="2717115" y="165"/>
                    <a:pt x="2497073" y="644"/>
                    <a:pt x="2338828" y="948"/>
                  </a:cubicBezTo>
                  <a:lnTo>
                    <a:pt x="2183760" y="1166"/>
                  </a:lnTo>
                  <a:lnTo>
                    <a:pt x="2040037" y="948"/>
                  </a:lnTo>
                  <a:cubicBezTo>
                    <a:pt x="1526708" y="-118"/>
                    <a:pt x="311745" y="-3316"/>
                    <a:pt x="35351" y="13740"/>
                  </a:cubicBezTo>
                  <a:cubicBezTo>
                    <a:pt x="23947" y="13740"/>
                    <a:pt x="2281" y="12348"/>
                    <a:pt x="0" y="24879"/>
                  </a:cubicBezTo>
                  <a:cubicBezTo>
                    <a:pt x="52456" y="228166"/>
                    <a:pt x="103773" y="430060"/>
                    <a:pt x="156229" y="633347"/>
                  </a:cubicBezTo>
                  <a:cubicBezTo>
                    <a:pt x="320868" y="633347"/>
                    <a:pt x="1601313" y="634413"/>
                    <a:pt x="2067822" y="631881"/>
                  </a:cubicBezTo>
                  <a:lnTo>
                    <a:pt x="2183760" y="630823"/>
                  </a:lnTo>
                  <a:lnTo>
                    <a:pt x="2308850" y="631881"/>
                  </a:lnTo>
                  <a:cubicBezTo>
                    <a:pt x="2812189" y="634413"/>
                    <a:pt x="4193722" y="633347"/>
                    <a:pt x="4371359" y="633347"/>
                  </a:cubicBezTo>
                  <a:cubicBezTo>
                    <a:pt x="4427957" y="430060"/>
                    <a:pt x="4483324" y="228166"/>
                    <a:pt x="4539922" y="24879"/>
                  </a:cubicBezTo>
                  <a:cubicBezTo>
                    <a:pt x="4537461" y="12348"/>
                    <a:pt x="4514084" y="13740"/>
                    <a:pt x="4501780" y="13740"/>
                  </a:cubicBezTo>
                  <a:cubicBezTo>
                    <a:pt x="4288769" y="1557"/>
                    <a:pt x="3559092" y="-292"/>
                    <a:pt x="2957680" y="34"/>
                  </a:cubicBezTo>
                  <a:close/>
                </a:path>
              </a:pathLst>
            </a:custGeom>
            <a:solidFill>
              <a:srgbClr val="EAB800"/>
            </a:solidFill>
            <a:ln w="9525">
              <a:noFill/>
              <a:round/>
              <a:headEnd/>
              <a:tailEnd/>
            </a:ln>
          </p:spPr>
          <p:txBody>
            <a:bodyPr anchor="ctr" anchorCtr="1">
              <a:noAutofit/>
            </a:bodyPr>
            <a:lstStyle/>
            <a:p>
              <a:pPr algn="ctr">
                <a:defRPr/>
              </a:pPr>
              <a:r>
                <a:rPr lang="en-US" altLang="zh-CN" sz="4000" b="1" kern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D. </a:t>
              </a:r>
              <a:r>
                <a:rPr lang="en-US" sz="40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3,14 cm</a:t>
              </a:r>
              <a:endParaRPr lang="zh-CN" altLang="zh-CN" sz="4000" b="1" kern="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98B434AE-F5E4-46B5-BCAF-143F387886AE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 flipH="1">
              <a:off x="4751539" y="1776481"/>
              <a:ext cx="179561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A9B"/>
                </a:gs>
                <a:gs pos="100000">
                  <a:srgbClr val="DAAB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 25">
              <a:extLst>
                <a:ext uri="{FF2B5EF4-FFF2-40B4-BE49-F238E27FC236}">
                  <a16:creationId xmlns:a16="http://schemas.microsoft.com/office/drawing/2014/main" id="{22EC0579-7AE9-46A7-AB1A-4637B1180415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593552" y="1776481"/>
              <a:ext cx="166146" cy="540544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149" y="11"/>
                </a:cxn>
                <a:cxn ang="0">
                  <a:pos x="22" y="55"/>
                </a:cxn>
                <a:cxn ang="0">
                  <a:pos x="0" y="360"/>
                </a:cxn>
                <a:cxn ang="0">
                  <a:pos x="34" y="518"/>
                </a:cxn>
                <a:cxn ang="0">
                  <a:pos x="128" y="497"/>
                </a:cxn>
                <a:cxn ang="0">
                  <a:pos x="224" y="454"/>
                </a:cxn>
                <a:cxn ang="0">
                  <a:pos x="187" y="0"/>
                </a:cxn>
              </a:cxnLst>
              <a:rect l="0" t="0" r="r" b="b"/>
              <a:pathLst>
                <a:path w="224" h="518">
                  <a:moveTo>
                    <a:pt x="187" y="0"/>
                  </a:moveTo>
                  <a:cubicBezTo>
                    <a:pt x="185" y="4"/>
                    <a:pt x="172" y="5"/>
                    <a:pt x="149" y="11"/>
                  </a:cubicBezTo>
                  <a:cubicBezTo>
                    <a:pt x="127" y="15"/>
                    <a:pt x="27" y="37"/>
                    <a:pt x="22" y="55"/>
                  </a:cubicBezTo>
                  <a:cubicBezTo>
                    <a:pt x="15" y="157"/>
                    <a:pt x="7" y="258"/>
                    <a:pt x="0" y="360"/>
                  </a:cubicBezTo>
                  <a:cubicBezTo>
                    <a:pt x="12" y="413"/>
                    <a:pt x="23" y="466"/>
                    <a:pt x="34" y="518"/>
                  </a:cubicBezTo>
                  <a:cubicBezTo>
                    <a:pt x="65" y="511"/>
                    <a:pt x="87" y="509"/>
                    <a:pt x="128" y="497"/>
                  </a:cubicBezTo>
                  <a:cubicBezTo>
                    <a:pt x="170" y="485"/>
                    <a:pt x="206" y="467"/>
                    <a:pt x="224" y="454"/>
                  </a:cubicBezTo>
                  <a:cubicBezTo>
                    <a:pt x="212" y="302"/>
                    <a:pt x="199" y="151"/>
                    <a:pt x="1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A9B"/>
                </a:gs>
                <a:gs pos="100000">
                  <a:srgbClr val="DAAB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4000" b="1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B0CFE91-E184-46E2-A3D2-17E4B7E111A5}"/>
              </a:ext>
            </a:extLst>
          </p:cNvPr>
          <p:cNvSpPr txBox="1"/>
          <p:nvPr/>
        </p:nvSpPr>
        <p:spPr>
          <a:xfrm>
            <a:off x="2238852" y="648444"/>
            <a:ext cx="8969716" cy="1323439"/>
          </a:xfrm>
          <a:custGeom>
            <a:avLst/>
            <a:gdLst>
              <a:gd name="connsiteX0" fmla="*/ 0 w 8969716"/>
              <a:gd name="connsiteY0" fmla="*/ 0 h 1323439"/>
              <a:gd name="connsiteX1" fmla="*/ 418587 w 8969716"/>
              <a:gd name="connsiteY1" fmla="*/ 0 h 1323439"/>
              <a:gd name="connsiteX2" fmla="*/ 837173 w 8969716"/>
              <a:gd name="connsiteY2" fmla="*/ 0 h 1323439"/>
              <a:gd name="connsiteX3" fmla="*/ 1614549 w 8969716"/>
              <a:gd name="connsiteY3" fmla="*/ 0 h 1323439"/>
              <a:gd name="connsiteX4" fmla="*/ 2391924 w 8969716"/>
              <a:gd name="connsiteY4" fmla="*/ 0 h 1323439"/>
              <a:gd name="connsiteX5" fmla="*/ 2900208 w 8969716"/>
              <a:gd name="connsiteY5" fmla="*/ 0 h 1323439"/>
              <a:gd name="connsiteX6" fmla="*/ 3677584 w 8969716"/>
              <a:gd name="connsiteY6" fmla="*/ 0 h 1323439"/>
              <a:gd name="connsiteX7" fmla="*/ 4454959 w 8969716"/>
              <a:gd name="connsiteY7" fmla="*/ 0 h 1323439"/>
              <a:gd name="connsiteX8" fmla="*/ 5142637 w 8969716"/>
              <a:gd name="connsiteY8" fmla="*/ 0 h 1323439"/>
              <a:gd name="connsiteX9" fmla="*/ 5650921 w 8969716"/>
              <a:gd name="connsiteY9" fmla="*/ 0 h 1323439"/>
              <a:gd name="connsiteX10" fmla="*/ 6069508 w 8969716"/>
              <a:gd name="connsiteY10" fmla="*/ 0 h 1323439"/>
              <a:gd name="connsiteX11" fmla="*/ 6488095 w 8969716"/>
              <a:gd name="connsiteY11" fmla="*/ 0 h 1323439"/>
              <a:gd name="connsiteX12" fmla="*/ 6996378 w 8969716"/>
              <a:gd name="connsiteY12" fmla="*/ 0 h 1323439"/>
              <a:gd name="connsiteX13" fmla="*/ 7594360 w 8969716"/>
              <a:gd name="connsiteY13" fmla="*/ 0 h 1323439"/>
              <a:gd name="connsiteX14" fmla="*/ 8371735 w 8969716"/>
              <a:gd name="connsiteY14" fmla="*/ 0 h 1323439"/>
              <a:gd name="connsiteX15" fmla="*/ 8969716 w 8969716"/>
              <a:gd name="connsiteY15" fmla="*/ 0 h 1323439"/>
              <a:gd name="connsiteX16" fmla="*/ 8969716 w 8969716"/>
              <a:gd name="connsiteY16" fmla="*/ 401443 h 1323439"/>
              <a:gd name="connsiteX17" fmla="*/ 8969716 w 8969716"/>
              <a:gd name="connsiteY17" fmla="*/ 829355 h 1323439"/>
              <a:gd name="connsiteX18" fmla="*/ 8969716 w 8969716"/>
              <a:gd name="connsiteY18" fmla="*/ 1323439 h 1323439"/>
              <a:gd name="connsiteX19" fmla="*/ 8282038 w 8969716"/>
              <a:gd name="connsiteY19" fmla="*/ 1323439 h 1323439"/>
              <a:gd name="connsiteX20" fmla="*/ 7504662 w 8969716"/>
              <a:gd name="connsiteY20" fmla="*/ 1323439 h 1323439"/>
              <a:gd name="connsiteX21" fmla="*/ 6906681 w 8969716"/>
              <a:gd name="connsiteY21" fmla="*/ 1323439 h 1323439"/>
              <a:gd name="connsiteX22" fmla="*/ 6219003 w 8969716"/>
              <a:gd name="connsiteY22" fmla="*/ 1323439 h 1323439"/>
              <a:gd name="connsiteX23" fmla="*/ 5621022 w 8969716"/>
              <a:gd name="connsiteY23" fmla="*/ 1323439 h 1323439"/>
              <a:gd name="connsiteX24" fmla="*/ 4843647 w 8969716"/>
              <a:gd name="connsiteY24" fmla="*/ 1323439 h 1323439"/>
              <a:gd name="connsiteX25" fmla="*/ 4514757 w 8969716"/>
              <a:gd name="connsiteY25" fmla="*/ 1323439 h 1323439"/>
              <a:gd name="connsiteX26" fmla="*/ 4096170 w 8969716"/>
              <a:gd name="connsiteY26" fmla="*/ 1323439 h 1323439"/>
              <a:gd name="connsiteX27" fmla="*/ 3408492 w 8969716"/>
              <a:gd name="connsiteY27" fmla="*/ 1323439 h 1323439"/>
              <a:gd name="connsiteX28" fmla="*/ 2720814 w 8969716"/>
              <a:gd name="connsiteY28" fmla="*/ 1323439 h 1323439"/>
              <a:gd name="connsiteX29" fmla="*/ 2391924 w 8969716"/>
              <a:gd name="connsiteY29" fmla="*/ 1323439 h 1323439"/>
              <a:gd name="connsiteX30" fmla="*/ 1973338 w 8969716"/>
              <a:gd name="connsiteY30" fmla="*/ 1323439 h 1323439"/>
              <a:gd name="connsiteX31" fmla="*/ 1465054 w 8969716"/>
              <a:gd name="connsiteY31" fmla="*/ 1323439 h 1323439"/>
              <a:gd name="connsiteX32" fmla="*/ 1046467 w 8969716"/>
              <a:gd name="connsiteY32" fmla="*/ 1323439 h 1323439"/>
              <a:gd name="connsiteX33" fmla="*/ 538183 w 8969716"/>
              <a:gd name="connsiteY33" fmla="*/ 1323439 h 1323439"/>
              <a:gd name="connsiteX34" fmla="*/ 0 w 8969716"/>
              <a:gd name="connsiteY34" fmla="*/ 1323439 h 1323439"/>
              <a:gd name="connsiteX35" fmla="*/ 0 w 8969716"/>
              <a:gd name="connsiteY35" fmla="*/ 882293 h 1323439"/>
              <a:gd name="connsiteX36" fmla="*/ 0 w 8969716"/>
              <a:gd name="connsiteY36" fmla="*/ 414678 h 1323439"/>
              <a:gd name="connsiteX37" fmla="*/ 0 w 8969716"/>
              <a:gd name="connsiteY37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969716" h="1323439" fill="none" extrusionOk="0">
                <a:moveTo>
                  <a:pt x="0" y="0"/>
                </a:moveTo>
                <a:cubicBezTo>
                  <a:pt x="91358" y="-1525"/>
                  <a:pt x="308904" y="39887"/>
                  <a:pt x="418587" y="0"/>
                </a:cubicBezTo>
                <a:cubicBezTo>
                  <a:pt x="528270" y="-39887"/>
                  <a:pt x="689908" y="36836"/>
                  <a:pt x="837173" y="0"/>
                </a:cubicBezTo>
                <a:cubicBezTo>
                  <a:pt x="984438" y="-36836"/>
                  <a:pt x="1413227" y="56978"/>
                  <a:pt x="1614549" y="0"/>
                </a:cubicBezTo>
                <a:cubicBezTo>
                  <a:pt x="1815871" y="-56978"/>
                  <a:pt x="2055953" y="81874"/>
                  <a:pt x="2391924" y="0"/>
                </a:cubicBezTo>
                <a:cubicBezTo>
                  <a:pt x="2727896" y="-81874"/>
                  <a:pt x="2744822" y="4149"/>
                  <a:pt x="2900208" y="0"/>
                </a:cubicBezTo>
                <a:cubicBezTo>
                  <a:pt x="3055594" y="-4149"/>
                  <a:pt x="3429359" y="78170"/>
                  <a:pt x="3677584" y="0"/>
                </a:cubicBezTo>
                <a:cubicBezTo>
                  <a:pt x="3925809" y="-78170"/>
                  <a:pt x="4171860" y="6640"/>
                  <a:pt x="4454959" y="0"/>
                </a:cubicBezTo>
                <a:cubicBezTo>
                  <a:pt x="4738058" y="-6640"/>
                  <a:pt x="4857824" y="55698"/>
                  <a:pt x="5142637" y="0"/>
                </a:cubicBezTo>
                <a:cubicBezTo>
                  <a:pt x="5427450" y="-55698"/>
                  <a:pt x="5529288" y="33818"/>
                  <a:pt x="5650921" y="0"/>
                </a:cubicBezTo>
                <a:cubicBezTo>
                  <a:pt x="5772554" y="-33818"/>
                  <a:pt x="5899312" y="49502"/>
                  <a:pt x="6069508" y="0"/>
                </a:cubicBezTo>
                <a:cubicBezTo>
                  <a:pt x="6239704" y="-49502"/>
                  <a:pt x="6349593" y="5357"/>
                  <a:pt x="6488095" y="0"/>
                </a:cubicBezTo>
                <a:cubicBezTo>
                  <a:pt x="6626597" y="-5357"/>
                  <a:pt x="6847881" y="36325"/>
                  <a:pt x="6996378" y="0"/>
                </a:cubicBezTo>
                <a:cubicBezTo>
                  <a:pt x="7144875" y="-36325"/>
                  <a:pt x="7406244" y="34268"/>
                  <a:pt x="7594360" y="0"/>
                </a:cubicBezTo>
                <a:cubicBezTo>
                  <a:pt x="7782476" y="-34268"/>
                  <a:pt x="8099459" y="56591"/>
                  <a:pt x="8371735" y="0"/>
                </a:cubicBezTo>
                <a:cubicBezTo>
                  <a:pt x="8644012" y="-56591"/>
                  <a:pt x="8808084" y="48154"/>
                  <a:pt x="8969716" y="0"/>
                </a:cubicBezTo>
                <a:cubicBezTo>
                  <a:pt x="9013640" y="133443"/>
                  <a:pt x="8937617" y="216820"/>
                  <a:pt x="8969716" y="401443"/>
                </a:cubicBezTo>
                <a:cubicBezTo>
                  <a:pt x="9001815" y="586066"/>
                  <a:pt x="8938253" y="694942"/>
                  <a:pt x="8969716" y="829355"/>
                </a:cubicBezTo>
                <a:cubicBezTo>
                  <a:pt x="9001179" y="963768"/>
                  <a:pt x="8944848" y="1090778"/>
                  <a:pt x="8969716" y="1323439"/>
                </a:cubicBezTo>
                <a:cubicBezTo>
                  <a:pt x="8650096" y="1340356"/>
                  <a:pt x="8452527" y="1302350"/>
                  <a:pt x="8282038" y="1323439"/>
                </a:cubicBezTo>
                <a:cubicBezTo>
                  <a:pt x="8111549" y="1344528"/>
                  <a:pt x="7688324" y="1268024"/>
                  <a:pt x="7504662" y="1323439"/>
                </a:cubicBezTo>
                <a:cubicBezTo>
                  <a:pt x="7321000" y="1378854"/>
                  <a:pt x="7067122" y="1297629"/>
                  <a:pt x="6906681" y="1323439"/>
                </a:cubicBezTo>
                <a:cubicBezTo>
                  <a:pt x="6746240" y="1349249"/>
                  <a:pt x="6507312" y="1269647"/>
                  <a:pt x="6219003" y="1323439"/>
                </a:cubicBezTo>
                <a:cubicBezTo>
                  <a:pt x="5930694" y="1377231"/>
                  <a:pt x="5896429" y="1294545"/>
                  <a:pt x="5621022" y="1323439"/>
                </a:cubicBezTo>
                <a:cubicBezTo>
                  <a:pt x="5345615" y="1352333"/>
                  <a:pt x="5138839" y="1293042"/>
                  <a:pt x="4843647" y="1323439"/>
                </a:cubicBezTo>
                <a:cubicBezTo>
                  <a:pt x="4548455" y="1353836"/>
                  <a:pt x="4585475" y="1287070"/>
                  <a:pt x="4514757" y="1323439"/>
                </a:cubicBezTo>
                <a:cubicBezTo>
                  <a:pt x="4444039" y="1359808"/>
                  <a:pt x="4280964" y="1282130"/>
                  <a:pt x="4096170" y="1323439"/>
                </a:cubicBezTo>
                <a:cubicBezTo>
                  <a:pt x="3911376" y="1364748"/>
                  <a:pt x="3622922" y="1301448"/>
                  <a:pt x="3408492" y="1323439"/>
                </a:cubicBezTo>
                <a:cubicBezTo>
                  <a:pt x="3194062" y="1345430"/>
                  <a:pt x="3050489" y="1261937"/>
                  <a:pt x="2720814" y="1323439"/>
                </a:cubicBezTo>
                <a:cubicBezTo>
                  <a:pt x="2391139" y="1384941"/>
                  <a:pt x="2497720" y="1284623"/>
                  <a:pt x="2391924" y="1323439"/>
                </a:cubicBezTo>
                <a:cubicBezTo>
                  <a:pt x="2286128" y="1362255"/>
                  <a:pt x="2098995" y="1292564"/>
                  <a:pt x="1973338" y="1323439"/>
                </a:cubicBezTo>
                <a:cubicBezTo>
                  <a:pt x="1847681" y="1354314"/>
                  <a:pt x="1598467" y="1289053"/>
                  <a:pt x="1465054" y="1323439"/>
                </a:cubicBezTo>
                <a:cubicBezTo>
                  <a:pt x="1331641" y="1357825"/>
                  <a:pt x="1212813" y="1289746"/>
                  <a:pt x="1046467" y="1323439"/>
                </a:cubicBezTo>
                <a:cubicBezTo>
                  <a:pt x="880121" y="1357132"/>
                  <a:pt x="719430" y="1296114"/>
                  <a:pt x="538183" y="1323439"/>
                </a:cubicBezTo>
                <a:cubicBezTo>
                  <a:pt x="356936" y="1350764"/>
                  <a:pt x="209551" y="1300104"/>
                  <a:pt x="0" y="1323439"/>
                </a:cubicBezTo>
                <a:cubicBezTo>
                  <a:pt x="-20792" y="1164209"/>
                  <a:pt x="42467" y="994821"/>
                  <a:pt x="0" y="882293"/>
                </a:cubicBezTo>
                <a:cubicBezTo>
                  <a:pt x="-42467" y="769765"/>
                  <a:pt x="9735" y="554385"/>
                  <a:pt x="0" y="414678"/>
                </a:cubicBezTo>
                <a:cubicBezTo>
                  <a:pt x="-9735" y="274971"/>
                  <a:pt x="27274" y="146700"/>
                  <a:pt x="0" y="0"/>
                </a:cubicBezTo>
                <a:close/>
              </a:path>
              <a:path w="8969716" h="1323439" stroke="0" extrusionOk="0">
                <a:moveTo>
                  <a:pt x="0" y="0"/>
                </a:moveTo>
                <a:cubicBezTo>
                  <a:pt x="308464" y="-48600"/>
                  <a:pt x="546977" y="78684"/>
                  <a:pt x="687678" y="0"/>
                </a:cubicBezTo>
                <a:cubicBezTo>
                  <a:pt x="828379" y="-78684"/>
                  <a:pt x="1032118" y="14570"/>
                  <a:pt x="1195962" y="0"/>
                </a:cubicBezTo>
                <a:cubicBezTo>
                  <a:pt x="1359806" y="-14570"/>
                  <a:pt x="1655320" y="30282"/>
                  <a:pt x="1883640" y="0"/>
                </a:cubicBezTo>
                <a:cubicBezTo>
                  <a:pt x="2111960" y="-30282"/>
                  <a:pt x="2148542" y="4136"/>
                  <a:pt x="2302227" y="0"/>
                </a:cubicBezTo>
                <a:cubicBezTo>
                  <a:pt x="2455912" y="-4136"/>
                  <a:pt x="2922778" y="55195"/>
                  <a:pt x="3079602" y="0"/>
                </a:cubicBezTo>
                <a:cubicBezTo>
                  <a:pt x="3236426" y="-55195"/>
                  <a:pt x="3518552" y="5755"/>
                  <a:pt x="3856978" y="0"/>
                </a:cubicBezTo>
                <a:cubicBezTo>
                  <a:pt x="4195404" y="-5755"/>
                  <a:pt x="4313704" y="13906"/>
                  <a:pt x="4544656" y="0"/>
                </a:cubicBezTo>
                <a:cubicBezTo>
                  <a:pt x="4775608" y="-13906"/>
                  <a:pt x="4989695" y="36070"/>
                  <a:pt x="5322031" y="0"/>
                </a:cubicBezTo>
                <a:cubicBezTo>
                  <a:pt x="5654367" y="-36070"/>
                  <a:pt x="5854503" y="39725"/>
                  <a:pt x="6099407" y="0"/>
                </a:cubicBezTo>
                <a:cubicBezTo>
                  <a:pt x="6344311" y="-39725"/>
                  <a:pt x="6364917" y="15830"/>
                  <a:pt x="6607691" y="0"/>
                </a:cubicBezTo>
                <a:cubicBezTo>
                  <a:pt x="6850465" y="-15830"/>
                  <a:pt x="6923931" y="52386"/>
                  <a:pt x="7115975" y="0"/>
                </a:cubicBezTo>
                <a:cubicBezTo>
                  <a:pt x="7308019" y="-52386"/>
                  <a:pt x="7377234" y="47286"/>
                  <a:pt x="7624259" y="0"/>
                </a:cubicBezTo>
                <a:cubicBezTo>
                  <a:pt x="7871284" y="-47286"/>
                  <a:pt x="7879662" y="1835"/>
                  <a:pt x="8042845" y="0"/>
                </a:cubicBezTo>
                <a:cubicBezTo>
                  <a:pt x="8206028" y="-1835"/>
                  <a:pt x="8548538" y="84628"/>
                  <a:pt x="8969716" y="0"/>
                </a:cubicBezTo>
                <a:cubicBezTo>
                  <a:pt x="8970747" y="190172"/>
                  <a:pt x="8950960" y="326739"/>
                  <a:pt x="8969716" y="441146"/>
                </a:cubicBezTo>
                <a:cubicBezTo>
                  <a:pt x="8988472" y="555553"/>
                  <a:pt x="8960153" y="711422"/>
                  <a:pt x="8969716" y="869058"/>
                </a:cubicBezTo>
                <a:cubicBezTo>
                  <a:pt x="8979279" y="1026694"/>
                  <a:pt x="8964263" y="1199862"/>
                  <a:pt x="8969716" y="1323439"/>
                </a:cubicBezTo>
                <a:cubicBezTo>
                  <a:pt x="8707536" y="1377930"/>
                  <a:pt x="8625220" y="1316350"/>
                  <a:pt x="8371735" y="1323439"/>
                </a:cubicBezTo>
                <a:cubicBezTo>
                  <a:pt x="8118250" y="1330528"/>
                  <a:pt x="8148842" y="1315964"/>
                  <a:pt x="8042845" y="1323439"/>
                </a:cubicBezTo>
                <a:cubicBezTo>
                  <a:pt x="7936848" y="1330914"/>
                  <a:pt x="7875543" y="1292778"/>
                  <a:pt x="7713956" y="1323439"/>
                </a:cubicBezTo>
                <a:cubicBezTo>
                  <a:pt x="7552369" y="1354100"/>
                  <a:pt x="7178160" y="1302791"/>
                  <a:pt x="6936580" y="1323439"/>
                </a:cubicBezTo>
                <a:cubicBezTo>
                  <a:pt x="6695000" y="1344087"/>
                  <a:pt x="6540207" y="1320968"/>
                  <a:pt x="6248902" y="1323439"/>
                </a:cubicBezTo>
                <a:cubicBezTo>
                  <a:pt x="5957597" y="1325910"/>
                  <a:pt x="5793586" y="1269907"/>
                  <a:pt x="5650921" y="1323439"/>
                </a:cubicBezTo>
                <a:cubicBezTo>
                  <a:pt x="5508256" y="1376971"/>
                  <a:pt x="5052502" y="1265280"/>
                  <a:pt x="4873546" y="1323439"/>
                </a:cubicBezTo>
                <a:cubicBezTo>
                  <a:pt x="4694590" y="1381598"/>
                  <a:pt x="4474706" y="1295481"/>
                  <a:pt x="4096170" y="1323439"/>
                </a:cubicBezTo>
                <a:cubicBezTo>
                  <a:pt x="3717634" y="1351397"/>
                  <a:pt x="3822138" y="1273530"/>
                  <a:pt x="3587886" y="1323439"/>
                </a:cubicBezTo>
                <a:cubicBezTo>
                  <a:pt x="3353634" y="1373348"/>
                  <a:pt x="3137825" y="1255459"/>
                  <a:pt x="2900208" y="1323439"/>
                </a:cubicBezTo>
                <a:cubicBezTo>
                  <a:pt x="2662591" y="1391419"/>
                  <a:pt x="2501065" y="1281374"/>
                  <a:pt x="2122833" y="1323439"/>
                </a:cubicBezTo>
                <a:cubicBezTo>
                  <a:pt x="1744601" y="1365504"/>
                  <a:pt x="1760502" y="1309822"/>
                  <a:pt x="1614549" y="1323439"/>
                </a:cubicBezTo>
                <a:cubicBezTo>
                  <a:pt x="1468596" y="1337056"/>
                  <a:pt x="1291104" y="1270293"/>
                  <a:pt x="1016568" y="1323439"/>
                </a:cubicBezTo>
                <a:cubicBezTo>
                  <a:pt x="742032" y="1376585"/>
                  <a:pt x="702358" y="1309000"/>
                  <a:pt x="508284" y="1323439"/>
                </a:cubicBezTo>
                <a:cubicBezTo>
                  <a:pt x="314210" y="1337878"/>
                  <a:pt x="212760" y="1291841"/>
                  <a:pt x="0" y="1323439"/>
                </a:cubicBezTo>
                <a:cubicBezTo>
                  <a:pt x="-52930" y="1158724"/>
                  <a:pt x="46601" y="1023720"/>
                  <a:pt x="0" y="882293"/>
                </a:cubicBezTo>
                <a:cubicBezTo>
                  <a:pt x="-46601" y="740866"/>
                  <a:pt x="47409" y="590901"/>
                  <a:pt x="0" y="480850"/>
                </a:cubicBezTo>
                <a:cubicBezTo>
                  <a:pt x="-47409" y="370799"/>
                  <a:pt x="29595" y="234112"/>
                  <a:pt x="0" y="0"/>
                </a:cubicBezTo>
                <a:close/>
              </a:path>
            </a:pathLst>
          </a:custGeom>
          <a:ln w="28575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5125258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03693" indent="-303693" algn="just" defTabSz="653156" eaLnBrk="1" hangingPunct="1">
              <a:defRPr/>
            </a:pPr>
            <a:r>
              <a:rPr lang="vi-VN" sz="4000" b="1" dirty="0">
                <a:solidFill>
                  <a:srgbClr val="000000"/>
                </a:solidFill>
                <a:latin typeface="+mj-lt"/>
                <a:cs typeface="+mn-cs"/>
              </a:rPr>
              <a:t> Một miếng bìa hình tròn có đường kính là 2</a:t>
            </a:r>
            <a:r>
              <a:rPr lang="en-US" sz="4000" b="1" dirty="0">
                <a:solidFill>
                  <a:srgbClr val="000000"/>
                </a:solidFill>
                <a:latin typeface="+mj-lt"/>
                <a:cs typeface="+mn-cs"/>
              </a:rPr>
              <a:t> </a:t>
            </a:r>
            <a:r>
              <a:rPr lang="vi-VN" sz="4000" b="1" dirty="0">
                <a:solidFill>
                  <a:srgbClr val="000000"/>
                </a:solidFill>
                <a:latin typeface="+mj-lt"/>
                <a:cs typeface="+mn-cs"/>
              </a:rPr>
              <a:t>cm. Diện tích của miếng bìa đó?</a:t>
            </a:r>
            <a:endParaRPr lang="en-US" sz="4000" b="1" dirty="0">
              <a:solidFill>
                <a:srgbClr val="000000"/>
              </a:solidFill>
              <a:latin typeface="+mj-lt"/>
              <a:cs typeface="+mn-cs"/>
            </a:endParaRPr>
          </a:p>
        </p:txBody>
      </p:sp>
      <p:pic>
        <p:nvPicPr>
          <p:cNvPr id="19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9C0A0EB0-E5A4-4C3C-A2C3-97AB8B6D6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848184" y="2333142"/>
            <a:ext cx="1342350" cy="136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CCF99D59-0D5D-405E-BA08-8CFB2C88C0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848184" y="3999906"/>
            <a:ext cx="1342350" cy="136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5E355AA1-D36C-453F-9FE8-060621A5A8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263717" y="3889924"/>
            <a:ext cx="1342350" cy="136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đồng hồ đếm giờ2">
            <a:hlinkClick r:id="" action="ppaction://media"/>
            <a:extLst>
              <a:ext uri="{FF2B5EF4-FFF2-40B4-BE49-F238E27FC236}">
                <a16:creationId xmlns:a16="http://schemas.microsoft.com/office/drawing/2014/main" id="{F043929B-BB26-4605-AB38-BC72AEB6DC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8"/>
          <a:srcRect l="28823" t="6944" r="30585" b="10198"/>
          <a:stretch/>
        </p:blipFill>
        <p:spPr>
          <a:xfrm>
            <a:off x="335360" y="4969809"/>
            <a:ext cx="1257233" cy="144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436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643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5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76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2CD4022B-5F61-430D-8E43-87AEA4F22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258"/>
            <a:ext cx="12191999" cy="68728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350D6B-29B8-42D0-9030-BF3E1118D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199" y="59431"/>
            <a:ext cx="4953602" cy="131217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5593014-E029-462F-A120-B1CD01517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868939" y="4430670"/>
            <a:ext cx="1123599" cy="1433828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169603FE-7152-4687-9EEF-2DE04A9076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04188" y="1682807"/>
            <a:ext cx="967679" cy="11697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D139CA-0F10-4069-BFAA-1E0E00FAB704}"/>
              </a:ext>
            </a:extLst>
          </p:cNvPr>
          <p:cNvSpPr txBox="1"/>
          <p:nvPr/>
        </p:nvSpPr>
        <p:spPr>
          <a:xfrm>
            <a:off x="2071867" y="1903203"/>
            <a:ext cx="3778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FF0066"/>
                </a:solidFill>
              </a:rPr>
              <a:t>= r x 2 x 3,14</a:t>
            </a: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3E173107-5C2B-4635-A41B-97F9921386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620980" y="1682807"/>
            <a:ext cx="967679" cy="1169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065701C-5179-4A6F-86E4-A0948F0387A9}"/>
              </a:ext>
            </a:extLst>
          </p:cNvPr>
          <p:cNvSpPr txBox="1"/>
          <p:nvPr/>
        </p:nvSpPr>
        <p:spPr>
          <a:xfrm>
            <a:off x="7588659" y="1903203"/>
            <a:ext cx="29209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FF0066"/>
                </a:solidFill>
              </a:rPr>
              <a:t>= d x 3,14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ADEB56-5A69-478E-9689-C6E9B5C47D96}"/>
              </a:ext>
            </a:extLst>
          </p:cNvPr>
          <p:cNvSpPr txBox="1"/>
          <p:nvPr/>
        </p:nvSpPr>
        <p:spPr>
          <a:xfrm>
            <a:off x="4027988" y="4941168"/>
            <a:ext cx="36744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FF0066"/>
                </a:solidFill>
              </a:rPr>
              <a:t>= r x r x 3,14</a:t>
            </a:r>
          </a:p>
        </p:txBody>
      </p:sp>
    </p:spTree>
    <p:extLst>
      <p:ext uri="{BB962C8B-B14F-4D97-AF65-F5344CB8AC3E}">
        <p14:creationId xmlns:p14="http://schemas.microsoft.com/office/powerpoint/2010/main" val="421500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raphic 178" descr="A collection of circles in various sizes and patterns">
            <a:extLst>
              <a:ext uri="{FF2B5EF4-FFF2-40B4-BE49-F238E27FC236}">
                <a16:creationId xmlns:a16="http://schemas.microsoft.com/office/drawing/2014/main" id="{C4C0052A-46A6-42BF-B963-8BF984BF3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7859" y="2438839"/>
            <a:ext cx="4394400" cy="4394400"/>
          </a:xfrm>
          <a:prstGeom prst="rect">
            <a:avLst/>
          </a:prstGeom>
        </p:spPr>
      </p:pic>
      <p:pic>
        <p:nvPicPr>
          <p:cNvPr id="166" name="Picture 2">
            <a:extLst>
              <a:ext uri="{FF2B5EF4-FFF2-40B4-BE49-F238E27FC236}">
                <a16:creationId xmlns:a16="http://schemas.microsoft.com/office/drawing/2014/main" id="{DDA2597A-DA21-4BE5-8C6F-DE59B5118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23867" y="3789040"/>
            <a:ext cx="2845839" cy="3004245"/>
          </a:xfrm>
          <a:prstGeom prst="rect">
            <a:avLst/>
          </a:prstGeom>
        </p:spPr>
      </p:pic>
      <p:pic>
        <p:nvPicPr>
          <p:cNvPr id="26" name="Graphic 25" descr="Assorted circles and squares">
            <a:extLst>
              <a:ext uri="{FF2B5EF4-FFF2-40B4-BE49-F238E27FC236}">
                <a16:creationId xmlns:a16="http://schemas.microsoft.com/office/drawing/2014/main" id="{D1A6C1C9-B37A-4738-B1A7-24D88A275E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6616118">
            <a:off x="9797983" y="51156"/>
            <a:ext cx="2754123" cy="2754123"/>
          </a:xfrm>
          <a:prstGeom prst="rect">
            <a:avLst/>
          </a:prstGeom>
        </p:spPr>
      </p:pic>
      <p:pic>
        <p:nvPicPr>
          <p:cNvPr id="24" name="Picture 5">
            <a:extLst>
              <a:ext uri="{FF2B5EF4-FFF2-40B4-BE49-F238E27FC236}">
                <a16:creationId xmlns:a16="http://schemas.microsoft.com/office/drawing/2014/main" id="{C5C4FFC9-BB0D-44C7-A767-11EA879C2B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302074" y="3717031"/>
            <a:ext cx="2425699" cy="30954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81AB40-8F2E-3A79-4DFE-21DED3AA59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1504" y="2636912"/>
            <a:ext cx="9220937" cy="19442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B305EE-063A-B300-3194-45A83EA2E7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67608" y="476672"/>
            <a:ext cx="3170195" cy="220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726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C6FEA42E-0DDE-443D-BB40-681E0FD2E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415480" y="1844824"/>
            <a:ext cx="3816424" cy="4727552"/>
          </a:xfrm>
          <a:prstGeom prst="rect">
            <a:avLst/>
          </a:prstGeom>
        </p:spPr>
      </p:pic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472DCF6D-E893-7D60-578A-406EF74F06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2" y="1412776"/>
            <a:ext cx="8315665" cy="642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756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>
            <a:extLst>
              <a:ext uri="{FF2B5EF4-FFF2-40B4-BE49-F238E27FC236}">
                <a16:creationId xmlns:a16="http://schemas.microsoft.com/office/drawing/2014/main" id="{E77FA958-AA86-489D-9698-AE6AE5BFA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8" y="836712"/>
            <a:ext cx="9073008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50000"/>
              </a:spcBef>
            </a:pP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Trong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tiết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này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chúng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hãy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nhau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tạo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ngôi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</a:rPr>
              <a:t>nhà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alt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7410" name="Picture 2" descr="Ngôi Nhà Hoạt Hình Hình ảnh PNG | Vector Và Các Tập Tin PSD | Tải Về Miễn  Phí Trên Pngtree">
            <a:extLst>
              <a:ext uri="{FF2B5EF4-FFF2-40B4-BE49-F238E27FC236}">
                <a16:creationId xmlns:a16="http://schemas.microsoft.com/office/drawing/2014/main" id="{ACB4C4A8-976B-B858-FDDA-E02AF0A3B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2420888"/>
            <a:ext cx="4149080" cy="41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4290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0EC7B1-5B6C-1321-E322-39D79A555097}"/>
              </a:ext>
            </a:extLst>
          </p:cNvPr>
          <p:cNvSpPr/>
          <p:nvPr/>
        </p:nvSpPr>
        <p:spPr>
          <a:xfrm>
            <a:off x="1775520" y="404664"/>
            <a:ext cx="864096" cy="79208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68F5E2-8FA1-F0FB-BBF5-B6A0C8428B7F}"/>
              </a:ext>
            </a:extLst>
          </p:cNvPr>
          <p:cNvSpPr txBox="1"/>
          <p:nvPr/>
        </p:nvSpPr>
        <p:spPr>
          <a:xfrm>
            <a:off x="2783632" y="476672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nhà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FE4524-CCF9-A80A-1C45-103ED19B711D}"/>
              </a:ext>
            </a:extLst>
          </p:cNvPr>
          <p:cNvSpPr txBox="1"/>
          <p:nvPr/>
        </p:nvSpPr>
        <p:spPr>
          <a:xfrm>
            <a:off x="1343472" y="1268760"/>
            <a:ext cx="10441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Cắt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dán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tạo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ngôi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nhà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4000" b="1" dirty="0"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D00824-79C7-423C-2088-5504C373D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2420888"/>
            <a:ext cx="8501329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553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0EC7B1-5B6C-1321-E322-39D79A555097}"/>
              </a:ext>
            </a:extLst>
          </p:cNvPr>
          <p:cNvSpPr/>
          <p:nvPr/>
        </p:nvSpPr>
        <p:spPr>
          <a:xfrm>
            <a:off x="1775520" y="404664"/>
            <a:ext cx="864096" cy="79208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68F5E2-8FA1-F0FB-BBF5-B6A0C8428B7F}"/>
              </a:ext>
            </a:extLst>
          </p:cNvPr>
          <p:cNvSpPr txBox="1"/>
          <p:nvPr/>
        </p:nvSpPr>
        <p:spPr>
          <a:xfrm>
            <a:off x="2783632" y="476672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Trồng hoa, nuôi gà.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FE4524-CCF9-A80A-1C45-103ED19B711D}"/>
              </a:ext>
            </a:extLst>
          </p:cNvPr>
          <p:cNvSpPr txBox="1"/>
          <p:nvPr/>
        </p:nvSpPr>
        <p:spPr>
          <a:xfrm>
            <a:off x="1343472" y="1268760"/>
            <a:ext cx="10441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Cắt rồi dán để tạo hình các con gà và các bông hoa (theo mẫu).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CA8735-7DD1-540E-A89A-BD0F3EC39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2564904"/>
            <a:ext cx="5780162" cy="391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582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">
            <a:extLst>
              <a:ext uri="{FF2B5EF4-FFF2-40B4-BE49-F238E27FC236}">
                <a16:creationId xmlns:a16="http://schemas.microsoft.com/office/drawing/2014/main" id="{D994D309-C6E9-41B1-BC53-C5C54E3EA6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43" b="30723"/>
          <a:stretch/>
        </p:blipFill>
        <p:spPr>
          <a:xfrm>
            <a:off x="593643" y="0"/>
            <a:ext cx="11568608" cy="6597351"/>
          </a:xfrm>
          <a:prstGeom prst="rect">
            <a:avLst/>
          </a:prstGeom>
        </p:spPr>
      </p:pic>
      <p:sp>
        <p:nvSpPr>
          <p:cNvPr id="3" name="Text Box 6">
            <a:extLst>
              <a:ext uri="{FF2B5EF4-FFF2-40B4-BE49-F238E27FC236}">
                <a16:creationId xmlns:a16="http://schemas.microsoft.com/office/drawing/2014/main" id="{FD5C56D9-6E2E-459A-B401-CE590AA2D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2348880"/>
            <a:ext cx="8133963" cy="1938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/>
            <a:r>
              <a:rPr lang="en-US" altLang="en-US" sz="6000" b="1" dirty="0" err="1">
                <a:solidFill>
                  <a:srgbClr val="FF0000"/>
                </a:solidFill>
              </a:rPr>
              <a:t>Về</a:t>
            </a:r>
            <a:r>
              <a:rPr lang="en-US" altLang="en-US" sz="6000" b="1" dirty="0">
                <a:solidFill>
                  <a:srgbClr val="FF0000"/>
                </a:solidFill>
              </a:rPr>
              <a:t> </a:t>
            </a:r>
            <a:r>
              <a:rPr lang="en-US" altLang="en-US" sz="6000" b="1" dirty="0" err="1">
                <a:solidFill>
                  <a:srgbClr val="FF0000"/>
                </a:solidFill>
              </a:rPr>
              <a:t>nhà</a:t>
            </a:r>
            <a:r>
              <a:rPr lang="en-US" altLang="en-US" sz="6000" b="1" dirty="0">
                <a:solidFill>
                  <a:srgbClr val="FF0000"/>
                </a:solidFill>
              </a:rPr>
              <a:t>: </a:t>
            </a:r>
            <a:r>
              <a:rPr lang="en-US" altLang="en-US" sz="6000" b="1" dirty="0" err="1">
                <a:solidFill>
                  <a:srgbClr val="FF0000"/>
                </a:solidFill>
              </a:rPr>
              <a:t>hoàn</a:t>
            </a:r>
            <a:r>
              <a:rPr lang="en-US" altLang="en-US" sz="6000" b="1" dirty="0">
                <a:solidFill>
                  <a:srgbClr val="FF0000"/>
                </a:solidFill>
              </a:rPr>
              <a:t> </a:t>
            </a:r>
            <a:r>
              <a:rPr lang="en-US" altLang="en-US" sz="6000" b="1" dirty="0" err="1">
                <a:solidFill>
                  <a:srgbClr val="FF0000"/>
                </a:solidFill>
              </a:rPr>
              <a:t>thành</a:t>
            </a:r>
            <a:r>
              <a:rPr lang="en-US" altLang="en-US" sz="6000" b="1" dirty="0">
                <a:solidFill>
                  <a:srgbClr val="FF0000"/>
                </a:solidFill>
              </a:rPr>
              <a:t> </a:t>
            </a:r>
            <a:r>
              <a:rPr lang="en-US" altLang="en-US" sz="6000" b="1" dirty="0" err="1">
                <a:solidFill>
                  <a:srgbClr val="FF0000"/>
                </a:solidFill>
              </a:rPr>
              <a:t>sản</a:t>
            </a:r>
            <a:r>
              <a:rPr lang="en-US" altLang="en-US" sz="6000" b="1" dirty="0">
                <a:solidFill>
                  <a:srgbClr val="FF0000"/>
                </a:solidFill>
              </a:rPr>
              <a:t> </a:t>
            </a:r>
            <a:r>
              <a:rPr lang="en-US" altLang="en-US" sz="6000" b="1" dirty="0" err="1">
                <a:solidFill>
                  <a:srgbClr val="FF0000"/>
                </a:solidFill>
              </a:rPr>
              <a:t>phẩm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083941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2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2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2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2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2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0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5150309"/>
  <p:tag name="MH_LIBRARY" val="GRAPHIC"/>
  <p:tag name="MH_ORDER" val="Freeform 16"/>
</p:tagLst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432</TotalTime>
  <Words>180</Words>
  <Application>Microsoft Office PowerPoint</Application>
  <PresentationFormat>Widescreen</PresentationFormat>
  <Paragraphs>28</Paragraphs>
  <Slides>12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</vt:lpstr>
      <vt:lpstr>Times New Roman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PC-SON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Võ Thị Tuyết Mai</dc:creator>
  <cp:keywords>EduFive</cp:keywords>
  <cp:lastModifiedBy>Thao Tran</cp:lastModifiedBy>
  <cp:revision>53</cp:revision>
  <dcterms:created xsi:type="dcterms:W3CDTF">2013-02-13T14:55:58Z</dcterms:created>
  <dcterms:modified xsi:type="dcterms:W3CDTF">2024-10-04T15:53:14Z</dcterms:modified>
</cp:coreProperties>
</file>