
<file path=[Content_Types].xml><?xml version="1.0" encoding="utf-8"?>
<Types xmlns="http://schemas.openxmlformats.org/package/2006/content-types">
  <Default Extension="GIF" ContentType="image/gif"/>
  <Default Extension="jpeg" ContentType="image/jpeg"/>
  <Default Extension="mp3" ContentType="audio/m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19"/>
  </p:notesMasterIdLst>
  <p:sldIdLst>
    <p:sldId id="284" r:id="rId4"/>
    <p:sldId id="278" r:id="rId5"/>
    <p:sldId id="279" r:id="rId6"/>
    <p:sldId id="285" r:id="rId7"/>
    <p:sldId id="286" r:id="rId8"/>
    <p:sldId id="287" r:id="rId9"/>
    <p:sldId id="288" r:id="rId10"/>
    <p:sldId id="281" r:id="rId11"/>
    <p:sldId id="283" r:id="rId12"/>
    <p:sldId id="292" r:id="rId13"/>
    <p:sldId id="264" r:id="rId14"/>
    <p:sldId id="265" r:id="rId15"/>
    <p:sldId id="289" r:id="rId16"/>
    <p:sldId id="290" r:id="rId17"/>
    <p:sldId id="291" r:id="rId1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FF9933"/>
    <a:srgbClr val="2FB793"/>
    <a:srgbClr val="FF0066"/>
    <a:srgbClr val="FA9D9B"/>
    <a:srgbClr val="93CBED"/>
    <a:srgbClr val="8EDCFA"/>
    <a:srgbClr val="CCCC00"/>
    <a:srgbClr val="FBCDE1"/>
    <a:srgbClr val="FCB2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89" autoAdjust="0"/>
    <p:restoredTop sz="94558" autoAdjust="0"/>
  </p:normalViewPr>
  <p:slideViewPr>
    <p:cSldViewPr>
      <p:cViewPr varScale="1">
        <p:scale>
          <a:sx n="84" d="100"/>
          <a:sy n="84" d="100"/>
        </p:scale>
        <p:origin x="720" y="5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FF5417-6C6A-47EB-AB83-7B3CB73ABC56}" type="datetimeFigureOut">
              <a:rPr lang="en-US" smtClean="0"/>
              <a:t>10/5/2024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3F9739-4379-4A8A-BA8D-40944C4BDFA5}" type="slidenum">
              <a:rPr lang="en-US" smtClean="0"/>
              <a:t>‹#›</a:t>
            </a:fld>
            <a:endParaRPr lang="en-US"/>
          </a:p>
        </p:txBody>
      </p:sp>
    </p:spTree>
    <p:extLst>
      <p:ext uri="{BB962C8B-B14F-4D97-AF65-F5344CB8AC3E}">
        <p14:creationId xmlns:p14="http://schemas.microsoft.com/office/powerpoint/2010/main" val="957018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Click vào</a:t>
            </a:r>
            <a:r>
              <a:rPr lang="en-US" baseline="0"/>
              <a:t> tiên để đi đến câu hỏi.</a:t>
            </a:r>
          </a:p>
          <a:p>
            <a:r>
              <a:rPr lang="en-US" baseline="0"/>
              <a:t>Tại slide câu hỏi, click vào tiên để quay về đây</a:t>
            </a:r>
          </a:p>
          <a:p>
            <a:r>
              <a:rPr lang="en-US" baseline="0"/>
              <a:t>Click vào cây nấm để đi đến bài học</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C83D7A-9E42-4548-990C-7D2596BB538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C83D7A-9E42-4548-990C-7D2596BB538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C83D7A-9E42-4548-990C-7D2596BB538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t>Câu</a:t>
            </a:r>
            <a:r>
              <a:rPr lang="en-US" baseline="0"/>
              <a:t> hỏi ô dưới, câu trả lời ô trên. Muốn viết câu hỏi thì thầy cô kéo ô trên ra một bên nhé</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C83D7A-9E42-4548-990C-7D2596BB538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schemeClr val="bg1"/>
                </a:solidFill>
                <a:latin typeface="Arial" panose="020B0604020202020204" pitchFamily="34" charset="0"/>
                <a:cs typeface="Arial" panose="020B0604020202020204" pitchFamily="34" charset="0"/>
              </a:rPr>
              <a:t>Tác giả	: Phan Thị Linh</a:t>
            </a:r>
          </a:p>
          <a:p>
            <a:r>
              <a:rPr lang="en-US" sz="1200">
                <a:solidFill>
                  <a:schemeClr val="bg1"/>
                </a:solidFill>
                <a:latin typeface="Arial" panose="020B0604020202020204" pitchFamily="34" charset="0"/>
                <a:cs typeface="Arial" panose="020B0604020202020204" pitchFamily="34" charset="0"/>
              </a:rPr>
              <a:t>LH Zalo	: 0916.604.268</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C83D7A-9E42-4548-990C-7D2596BB538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B20E726-FD03-466F-9721-AC55DE5DFC07}" type="datetimeFigureOut">
              <a:rPr lang="en-US" smtClean="0"/>
              <a:t>10/5/2024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2C1FC-DE18-4737-9098-26654523E3C6}" type="slidenum">
              <a:rPr lang="en-US" smtClean="0"/>
              <a:t>‹#›</a:t>
            </a:fld>
            <a:endParaRPr lang="en-US"/>
          </a:p>
        </p:txBody>
      </p:sp>
    </p:spTree>
    <p:extLst>
      <p:ext uri="{BB962C8B-B14F-4D97-AF65-F5344CB8AC3E}">
        <p14:creationId xmlns:p14="http://schemas.microsoft.com/office/powerpoint/2010/main" val="2132142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20E726-FD03-466F-9721-AC55DE5DFC07}" type="datetimeFigureOut">
              <a:rPr lang="en-US" smtClean="0"/>
              <a:t>10/5/2024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2C1FC-DE18-4737-9098-26654523E3C6}" type="slidenum">
              <a:rPr lang="en-US" smtClean="0"/>
              <a:t>‹#›</a:t>
            </a:fld>
            <a:endParaRPr lang="en-US"/>
          </a:p>
        </p:txBody>
      </p:sp>
    </p:spTree>
    <p:extLst>
      <p:ext uri="{BB962C8B-B14F-4D97-AF65-F5344CB8AC3E}">
        <p14:creationId xmlns:p14="http://schemas.microsoft.com/office/powerpoint/2010/main" val="3030077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20E726-FD03-466F-9721-AC55DE5DFC07}" type="datetimeFigureOut">
              <a:rPr lang="en-US" smtClean="0"/>
              <a:t>10/5/2024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2C1FC-DE18-4737-9098-26654523E3C6}" type="slidenum">
              <a:rPr lang="en-US" smtClean="0"/>
              <a:t>‹#›</a:t>
            </a:fld>
            <a:endParaRPr lang="en-US"/>
          </a:p>
        </p:txBody>
      </p:sp>
    </p:spTree>
    <p:extLst>
      <p:ext uri="{BB962C8B-B14F-4D97-AF65-F5344CB8AC3E}">
        <p14:creationId xmlns:p14="http://schemas.microsoft.com/office/powerpoint/2010/main" val="3944337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20E726-FD03-466F-9721-AC55DE5DFC07}" type="datetimeFigureOut">
              <a:rPr lang="en-US" smtClean="0"/>
              <a:t>10/5/2024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12C1FC-DE18-4737-9098-26654523E3C6}" type="slidenum">
              <a:rPr lang="en-US" smtClean="0"/>
              <a:t>‹#›</a:t>
            </a:fld>
            <a:endParaRPr lang="en-US"/>
          </a:p>
        </p:txBody>
      </p:sp>
    </p:spTree>
    <p:extLst>
      <p:ext uri="{BB962C8B-B14F-4D97-AF65-F5344CB8AC3E}">
        <p14:creationId xmlns:p14="http://schemas.microsoft.com/office/powerpoint/2010/main" val="407742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20E726-FD03-466F-9721-AC55DE5DFC07}" type="datetimeFigureOut">
              <a:rPr lang="en-US" smtClean="0"/>
              <a:t>10/5/2024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12C1FC-DE18-4737-9098-26654523E3C6}" type="slidenum">
              <a:rPr lang="en-US" smtClean="0"/>
              <a:t>‹#›</a:t>
            </a:fld>
            <a:endParaRPr lang="en-US"/>
          </a:p>
        </p:txBody>
      </p:sp>
    </p:spTree>
    <p:extLst>
      <p:ext uri="{BB962C8B-B14F-4D97-AF65-F5344CB8AC3E}">
        <p14:creationId xmlns:p14="http://schemas.microsoft.com/office/powerpoint/2010/main" val="1728119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20E726-FD03-466F-9721-AC55DE5DFC07}" type="datetimeFigureOut">
              <a:rPr lang="en-US" smtClean="0"/>
              <a:t>10/5/2024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12C1FC-DE18-4737-9098-26654523E3C6}" type="slidenum">
              <a:rPr lang="en-US" smtClean="0"/>
              <a:t>‹#›</a:t>
            </a:fld>
            <a:endParaRPr lang="en-US"/>
          </a:p>
        </p:txBody>
      </p:sp>
    </p:spTree>
    <p:extLst>
      <p:ext uri="{BB962C8B-B14F-4D97-AF65-F5344CB8AC3E}">
        <p14:creationId xmlns:p14="http://schemas.microsoft.com/office/powerpoint/2010/main" val="3245120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20E726-FD03-466F-9721-AC55DE5DFC07}" type="datetimeFigureOut">
              <a:rPr lang="en-US" smtClean="0"/>
              <a:t>10/5/2024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12C1FC-DE18-4737-9098-26654523E3C6}" type="slidenum">
              <a:rPr lang="en-US" smtClean="0"/>
              <a:t>‹#›</a:t>
            </a:fld>
            <a:endParaRPr lang="en-US"/>
          </a:p>
        </p:txBody>
      </p:sp>
    </p:spTree>
    <p:extLst>
      <p:ext uri="{BB962C8B-B14F-4D97-AF65-F5344CB8AC3E}">
        <p14:creationId xmlns:p14="http://schemas.microsoft.com/office/powerpoint/2010/main" val="2380336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20E726-FD03-466F-9721-AC55DE5DFC07}" type="datetimeFigureOut">
              <a:rPr lang="en-US" smtClean="0"/>
              <a:t>10/5/2024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12C1FC-DE18-4737-9098-26654523E3C6}" type="slidenum">
              <a:rPr lang="en-US" smtClean="0"/>
              <a:t>‹#›</a:t>
            </a:fld>
            <a:endParaRPr lang="en-US"/>
          </a:p>
        </p:txBody>
      </p:sp>
    </p:spTree>
    <p:extLst>
      <p:ext uri="{BB962C8B-B14F-4D97-AF65-F5344CB8AC3E}">
        <p14:creationId xmlns:p14="http://schemas.microsoft.com/office/powerpoint/2010/main" val="129848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20E726-FD03-466F-9721-AC55DE5DFC07}" type="datetimeFigureOut">
              <a:rPr lang="en-US" smtClean="0"/>
              <a:t>10/5/2024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12C1FC-DE18-4737-9098-26654523E3C6}" type="slidenum">
              <a:rPr lang="en-US" smtClean="0"/>
              <a:t>‹#›</a:t>
            </a:fld>
            <a:endParaRPr lang="en-US"/>
          </a:p>
        </p:txBody>
      </p:sp>
    </p:spTree>
    <p:extLst>
      <p:ext uri="{BB962C8B-B14F-4D97-AF65-F5344CB8AC3E}">
        <p14:creationId xmlns:p14="http://schemas.microsoft.com/office/powerpoint/2010/main" val="2098264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20E726-FD03-466F-9721-AC55DE5DFC07}" type="datetimeFigureOut">
              <a:rPr lang="en-US" smtClean="0"/>
              <a:t>10/5/2024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2C1FC-DE18-4737-9098-26654523E3C6}" type="slidenum">
              <a:rPr lang="en-US" smtClean="0"/>
              <a:t>‹#›</a:t>
            </a:fld>
            <a:endParaRPr lang="en-US"/>
          </a:p>
        </p:txBody>
      </p:sp>
    </p:spTree>
    <p:extLst>
      <p:ext uri="{BB962C8B-B14F-4D97-AF65-F5344CB8AC3E}">
        <p14:creationId xmlns:p14="http://schemas.microsoft.com/office/powerpoint/2010/main" val="2586630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20E726-FD03-466F-9721-AC55DE5DFC07}" type="datetimeFigureOut">
              <a:rPr lang="en-US" smtClean="0"/>
              <a:t>10/5/2024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2C1FC-DE18-4737-9098-26654523E3C6}" type="slidenum">
              <a:rPr lang="en-US" smtClean="0"/>
              <a:t>‹#›</a:t>
            </a:fld>
            <a:endParaRPr lang="en-US"/>
          </a:p>
        </p:txBody>
      </p:sp>
    </p:spTree>
    <p:extLst>
      <p:ext uri="{BB962C8B-B14F-4D97-AF65-F5344CB8AC3E}">
        <p14:creationId xmlns:p14="http://schemas.microsoft.com/office/powerpoint/2010/main" val="4293363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0BAD1B7-6007-5144-A449-5BFAE4C0B36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66000"/>
          <a:stretch/>
        </p:blipFill>
        <p:spPr>
          <a:xfrm>
            <a:off x="0" y="3394710"/>
            <a:ext cx="9144000" cy="1748790"/>
          </a:xfrm>
          <a:prstGeom prst="rect">
            <a:avLst/>
          </a:prstGeom>
        </p:spPr>
      </p:pic>
      <p:pic>
        <p:nvPicPr>
          <p:cNvPr id="12" name="图片 11">
            <a:extLst>
              <a:ext uri="{FF2B5EF4-FFF2-40B4-BE49-F238E27FC236}">
                <a16:creationId xmlns:a16="http://schemas.microsoft.com/office/drawing/2014/main" id="{45AFE1EF-5F81-534D-818D-D6AD354A18A0}"/>
              </a:ext>
            </a:extLst>
          </p:cNvPr>
          <p:cNvPicPr>
            <a:picLocks noChangeAspect="1"/>
          </p:cNvPicPr>
          <p:nvPr userDrawn="1"/>
        </p:nvPicPr>
        <p:blipFill rotWithShape="1">
          <a:blip r:embed="rId3" cstate="screen">
            <a:alphaModFix amt="60000"/>
            <a:extLst>
              <a:ext uri="{28A0092B-C50C-407E-A947-70E740481C1C}">
                <a14:useLocalDpi xmlns:a14="http://schemas.microsoft.com/office/drawing/2010/main"/>
              </a:ext>
            </a:extLst>
          </a:blip>
          <a:srcRect/>
          <a:stretch/>
        </p:blipFill>
        <p:spPr>
          <a:xfrm>
            <a:off x="-3" y="-3953"/>
            <a:ext cx="1995926" cy="5143500"/>
          </a:xfrm>
          <a:prstGeom prst="rect">
            <a:avLst/>
          </a:prstGeom>
        </p:spPr>
      </p:pic>
      <p:pic>
        <p:nvPicPr>
          <p:cNvPr id="6" name="图片 5">
            <a:extLst>
              <a:ext uri="{FF2B5EF4-FFF2-40B4-BE49-F238E27FC236}">
                <a16:creationId xmlns:a16="http://schemas.microsoft.com/office/drawing/2014/main" id="{7DC08072-655D-F44B-A424-E1A7848236EC}"/>
              </a:ext>
            </a:extLst>
          </p:cNvPr>
          <p:cNvPicPr>
            <a:picLocks noChangeAspect="1"/>
          </p:cNvPicPr>
          <p:nvPr userDrawn="1"/>
        </p:nvPicPr>
        <p:blipFill rotWithShape="1">
          <a:blip r:embed="rId4" cstate="screen">
            <a:alphaModFix amt="75000"/>
            <a:extLst>
              <a:ext uri="{28A0092B-C50C-407E-A947-70E740481C1C}">
                <a14:useLocalDpi xmlns:a14="http://schemas.microsoft.com/office/drawing/2010/main"/>
              </a:ext>
            </a:extLst>
          </a:blip>
          <a:srcRect l="20131"/>
          <a:stretch/>
        </p:blipFill>
        <p:spPr>
          <a:xfrm>
            <a:off x="2379415" y="0"/>
            <a:ext cx="6764585" cy="5143500"/>
          </a:xfrm>
          <a:prstGeom prst="rect">
            <a:avLst/>
          </a:prstGeom>
        </p:spPr>
      </p:pic>
      <p:sp>
        <p:nvSpPr>
          <p:cNvPr id="3" name="矩形 2">
            <a:extLst>
              <a:ext uri="{FF2B5EF4-FFF2-40B4-BE49-F238E27FC236}">
                <a16:creationId xmlns:a16="http://schemas.microsoft.com/office/drawing/2014/main" id="{E6DB0598-E811-4771-AEFE-93C86E68B47A}"/>
              </a:ext>
            </a:extLst>
          </p:cNvPr>
          <p:cNvSpPr/>
          <p:nvPr userDrawn="1"/>
        </p:nvSpPr>
        <p:spPr>
          <a:xfrm>
            <a:off x="383491" y="405229"/>
            <a:ext cx="8377019" cy="4333043"/>
          </a:xfrm>
          <a:prstGeom prst="rect">
            <a:avLst/>
          </a:prstGeom>
          <a:solidFill>
            <a:schemeClr val="bg1">
              <a:alpha val="92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663"/>
            <a:endParaRPr lang="zh-CN" altLang="en-US" dirty="0">
              <a:solidFill>
                <a:schemeClr val="tx1">
                  <a:lumMod val="95000"/>
                  <a:lumOff val="5000"/>
                </a:schemeClr>
              </a:solidFill>
              <a:latin typeface="KaiTi" panose="02010609060101010101" pitchFamily="49" charset="-122"/>
              <a:ea typeface="KaiTi" panose="02010609060101010101" pitchFamily="49" charset="-122"/>
              <a:sym typeface="KaiTi" panose="02010609060101010101" pitchFamily="49" charset="-122"/>
            </a:endParaRPr>
          </a:p>
        </p:txBody>
      </p:sp>
      <p:pic>
        <p:nvPicPr>
          <p:cNvPr id="15" name="图片 14">
            <a:extLst>
              <a:ext uri="{FF2B5EF4-FFF2-40B4-BE49-F238E27FC236}">
                <a16:creationId xmlns:a16="http://schemas.microsoft.com/office/drawing/2014/main" id="{958AB104-0F35-A640-A0BC-47E02437E623}"/>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43422" y="4131526"/>
            <a:ext cx="1198304" cy="1174970"/>
          </a:xfrm>
          <a:prstGeom prst="rect">
            <a:avLst/>
          </a:prstGeom>
        </p:spPr>
      </p:pic>
      <p:pic>
        <p:nvPicPr>
          <p:cNvPr id="22" name="图片 21">
            <a:extLst>
              <a:ext uri="{FF2B5EF4-FFF2-40B4-BE49-F238E27FC236}">
                <a16:creationId xmlns:a16="http://schemas.microsoft.com/office/drawing/2014/main" id="{ECCD47F6-A2EC-BA4D-9D34-B8C63F9AF826}"/>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8095746" y="4131527"/>
            <a:ext cx="1064720" cy="1008021"/>
          </a:xfrm>
          <a:prstGeom prst="rect">
            <a:avLst/>
          </a:prstGeom>
        </p:spPr>
      </p:pic>
    </p:spTree>
    <p:extLst>
      <p:ext uri="{BB962C8B-B14F-4D97-AF65-F5344CB8AC3E}">
        <p14:creationId xmlns:p14="http://schemas.microsoft.com/office/powerpoint/2010/main" val="1188152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1"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AC91E5F-9BD5-49A2-BB11-37556073DA36}" type="datetimeFigureOut">
              <a:rPr lang="en-US" smtClean="0"/>
              <a:t>10/5/2024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1401890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C91E5F-9BD5-49A2-BB11-37556073DA36}" type="datetimeFigureOut">
              <a:rPr lang="en-US" smtClean="0"/>
              <a:t>10/5/2024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1528631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C91E5F-9BD5-49A2-BB11-37556073DA36}" type="datetimeFigureOut">
              <a:rPr lang="en-US" smtClean="0"/>
              <a:t>10/5/2024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28266001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8013" y="1200151"/>
            <a:ext cx="5395912"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56325" y="1200151"/>
            <a:ext cx="53975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AC91E5F-9BD5-49A2-BB11-37556073DA36}" type="datetimeFigureOut">
              <a:rPr lang="en-US" smtClean="0"/>
              <a:t>10/5/2024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20739246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1"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AC91E5F-9BD5-49A2-BB11-37556073DA36}" type="datetimeFigureOut">
              <a:rPr lang="en-US" smtClean="0"/>
              <a:t>10/5/2024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24315169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AC91E5F-9BD5-49A2-BB11-37556073DA36}" type="datetimeFigureOut">
              <a:rPr lang="en-US" smtClean="0"/>
              <a:t>10/5/2024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24774307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C91E5F-9BD5-49A2-BB11-37556073DA36}" type="datetimeFigureOut">
              <a:rPr lang="en-US" smtClean="0"/>
              <a:t>10/5/2024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3173183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DAC91E5F-9BD5-49A2-BB11-37556073DA36}" type="datetimeFigureOut">
              <a:rPr lang="en-US" smtClean="0"/>
              <a:t>10/5/2024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34362613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DAC91E5F-9BD5-49A2-BB11-37556073DA36}" type="datetimeFigureOut">
              <a:rPr lang="en-US" smtClean="0"/>
              <a:t>10/5/2024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13053297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C91E5F-9BD5-49A2-BB11-37556073DA36}" type="datetimeFigureOut">
              <a:rPr lang="en-US" smtClean="0"/>
              <a:t>10/5/2024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26944977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8563" y="205980"/>
            <a:ext cx="2735262"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8013" y="205980"/>
            <a:ext cx="805815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C91E5F-9BD5-49A2-BB11-37556073DA36}" type="datetimeFigureOut">
              <a:rPr lang="en-US" smtClean="0"/>
              <a:t>10/5/2024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E36CA4-DA90-411A-B432-786EFC2A492A}" type="slidenum">
              <a:rPr lang="en-US" smtClean="0"/>
              <a:t>‹#›</a:t>
            </a:fld>
            <a:endParaRPr lang="en-US"/>
          </a:p>
        </p:txBody>
      </p:sp>
    </p:spTree>
    <p:extLst>
      <p:ext uri="{BB962C8B-B14F-4D97-AF65-F5344CB8AC3E}">
        <p14:creationId xmlns:p14="http://schemas.microsoft.com/office/powerpoint/2010/main" val="10690466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F167D-E455-49DF-BECC-4C410360FB3D}"/>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5E866FA-32EF-45C5-9322-F1EF84234907}"/>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80C862C-98A9-4E37-B601-D890AB5A892E}"/>
              </a:ext>
            </a:extLst>
          </p:cNvPr>
          <p:cNvSpPr>
            <a:spLocks noGrp="1"/>
          </p:cNvSpPr>
          <p:nvPr>
            <p:ph type="dt" sz="half" idx="10"/>
          </p:nvPr>
        </p:nvSpPr>
        <p:spPr/>
        <p:txBody>
          <a:bodyPr/>
          <a:lstStyle/>
          <a:p>
            <a:fld id="{43B11896-F749-4AA1-9F1D-B9ACB5BB66A8}" type="datetimeFigureOut">
              <a:rPr lang="en-US" smtClean="0"/>
              <a:t>10/5/2024</a:t>
            </a:fld>
            <a:endParaRPr lang="en-US"/>
          </a:p>
        </p:txBody>
      </p:sp>
      <p:sp>
        <p:nvSpPr>
          <p:cNvPr id="5" name="Footer Placeholder 4">
            <a:extLst>
              <a:ext uri="{FF2B5EF4-FFF2-40B4-BE49-F238E27FC236}">
                <a16:creationId xmlns:a16="http://schemas.microsoft.com/office/drawing/2014/main" id="{C2676F23-011A-4F3E-926B-4DE6694DB8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03B653-9B84-4491-8782-4B657D46AA48}"/>
              </a:ext>
            </a:extLst>
          </p:cNvPr>
          <p:cNvSpPr>
            <a:spLocks noGrp="1"/>
          </p:cNvSpPr>
          <p:nvPr>
            <p:ph type="sldNum" sz="quarter" idx="12"/>
          </p:nvPr>
        </p:nvSpPr>
        <p:spPr/>
        <p:txBody>
          <a:bodyPr/>
          <a:lstStyle/>
          <a:p>
            <a:fld id="{276ECF3B-8AA0-4503-A9D9-964893FDE8D9}" type="slidenum">
              <a:rPr lang="en-US" smtClean="0"/>
              <a:t>‹#›</a:t>
            </a:fld>
            <a:endParaRPr lang="en-US"/>
          </a:p>
        </p:txBody>
      </p:sp>
    </p:spTree>
    <p:extLst>
      <p:ext uri="{BB962C8B-B14F-4D97-AF65-F5344CB8AC3E}">
        <p14:creationId xmlns:p14="http://schemas.microsoft.com/office/powerpoint/2010/main" val="37688156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F7F3D-8CD7-4A24-919D-95E9A90763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56E858-7EF2-4E4E-8EAB-2EAE3963A77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5BF480-8AE1-4C49-84C7-57AFA8635B50}"/>
              </a:ext>
            </a:extLst>
          </p:cNvPr>
          <p:cNvSpPr>
            <a:spLocks noGrp="1"/>
          </p:cNvSpPr>
          <p:nvPr>
            <p:ph type="dt" sz="half" idx="10"/>
          </p:nvPr>
        </p:nvSpPr>
        <p:spPr/>
        <p:txBody>
          <a:bodyPr/>
          <a:lstStyle/>
          <a:p>
            <a:fld id="{43B11896-F749-4AA1-9F1D-B9ACB5BB66A8}" type="datetimeFigureOut">
              <a:rPr lang="en-US" smtClean="0"/>
              <a:t>10/5/2024</a:t>
            </a:fld>
            <a:endParaRPr lang="en-US"/>
          </a:p>
        </p:txBody>
      </p:sp>
      <p:sp>
        <p:nvSpPr>
          <p:cNvPr id="5" name="Footer Placeholder 4">
            <a:extLst>
              <a:ext uri="{FF2B5EF4-FFF2-40B4-BE49-F238E27FC236}">
                <a16:creationId xmlns:a16="http://schemas.microsoft.com/office/drawing/2014/main" id="{9D03B017-5A7D-4BA5-9C1D-241F743828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541E37-CA8C-421B-A743-60DF714D527F}"/>
              </a:ext>
            </a:extLst>
          </p:cNvPr>
          <p:cNvSpPr>
            <a:spLocks noGrp="1"/>
          </p:cNvSpPr>
          <p:nvPr>
            <p:ph type="sldNum" sz="quarter" idx="12"/>
          </p:nvPr>
        </p:nvSpPr>
        <p:spPr/>
        <p:txBody>
          <a:bodyPr/>
          <a:lstStyle/>
          <a:p>
            <a:fld id="{276ECF3B-8AA0-4503-A9D9-964893FDE8D9}" type="slidenum">
              <a:rPr lang="en-US" smtClean="0"/>
              <a:t>‹#›</a:t>
            </a:fld>
            <a:endParaRPr lang="en-US"/>
          </a:p>
        </p:txBody>
      </p:sp>
    </p:spTree>
    <p:extLst>
      <p:ext uri="{BB962C8B-B14F-4D97-AF65-F5344CB8AC3E}">
        <p14:creationId xmlns:p14="http://schemas.microsoft.com/office/powerpoint/2010/main" val="14058477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F32D1-E95C-4181-BCCA-FABD468D1635}"/>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CD328DE-B701-42D8-A3B5-9E0FFA2013A4}"/>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EE7205-FBE3-4903-B1B1-4026160E1589}"/>
              </a:ext>
            </a:extLst>
          </p:cNvPr>
          <p:cNvSpPr>
            <a:spLocks noGrp="1"/>
          </p:cNvSpPr>
          <p:nvPr>
            <p:ph type="dt" sz="half" idx="10"/>
          </p:nvPr>
        </p:nvSpPr>
        <p:spPr/>
        <p:txBody>
          <a:bodyPr/>
          <a:lstStyle/>
          <a:p>
            <a:fld id="{43B11896-F749-4AA1-9F1D-B9ACB5BB66A8}" type="datetimeFigureOut">
              <a:rPr lang="en-US" smtClean="0"/>
              <a:t>10/5/2024</a:t>
            </a:fld>
            <a:endParaRPr lang="en-US"/>
          </a:p>
        </p:txBody>
      </p:sp>
      <p:sp>
        <p:nvSpPr>
          <p:cNvPr id="5" name="Footer Placeholder 4">
            <a:extLst>
              <a:ext uri="{FF2B5EF4-FFF2-40B4-BE49-F238E27FC236}">
                <a16:creationId xmlns:a16="http://schemas.microsoft.com/office/drawing/2014/main" id="{DA4E7094-CDBC-487D-B97E-4133C785AC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E703B3-3222-4AE0-994E-920192821CC3}"/>
              </a:ext>
            </a:extLst>
          </p:cNvPr>
          <p:cNvSpPr>
            <a:spLocks noGrp="1"/>
          </p:cNvSpPr>
          <p:nvPr>
            <p:ph type="sldNum" sz="quarter" idx="12"/>
          </p:nvPr>
        </p:nvSpPr>
        <p:spPr/>
        <p:txBody>
          <a:bodyPr/>
          <a:lstStyle/>
          <a:p>
            <a:fld id="{276ECF3B-8AA0-4503-A9D9-964893FDE8D9}" type="slidenum">
              <a:rPr lang="en-US" smtClean="0"/>
              <a:t>‹#›</a:t>
            </a:fld>
            <a:endParaRPr lang="en-US"/>
          </a:p>
        </p:txBody>
      </p:sp>
    </p:spTree>
    <p:extLst>
      <p:ext uri="{BB962C8B-B14F-4D97-AF65-F5344CB8AC3E}">
        <p14:creationId xmlns:p14="http://schemas.microsoft.com/office/powerpoint/2010/main" val="4271927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7F9D3-7DC6-4D3F-A488-5C566AFC5E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87B4F3-7519-42DD-BF88-55A917CFA7E5}"/>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7B48F9-185C-4873-AD3A-400A9BEE574F}"/>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7A13588-63C1-4FE3-8F96-5BBE9277B6D5}"/>
              </a:ext>
            </a:extLst>
          </p:cNvPr>
          <p:cNvSpPr>
            <a:spLocks noGrp="1"/>
          </p:cNvSpPr>
          <p:nvPr>
            <p:ph type="dt" sz="half" idx="10"/>
          </p:nvPr>
        </p:nvSpPr>
        <p:spPr/>
        <p:txBody>
          <a:bodyPr/>
          <a:lstStyle/>
          <a:p>
            <a:fld id="{43B11896-F749-4AA1-9F1D-B9ACB5BB66A8}" type="datetimeFigureOut">
              <a:rPr lang="en-US" smtClean="0"/>
              <a:t>10/5/2024</a:t>
            </a:fld>
            <a:endParaRPr lang="en-US"/>
          </a:p>
        </p:txBody>
      </p:sp>
      <p:sp>
        <p:nvSpPr>
          <p:cNvPr id="6" name="Footer Placeholder 5">
            <a:extLst>
              <a:ext uri="{FF2B5EF4-FFF2-40B4-BE49-F238E27FC236}">
                <a16:creationId xmlns:a16="http://schemas.microsoft.com/office/drawing/2014/main" id="{AF0E4C67-3519-4481-AEA0-4B0C63080C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591A1E-748E-4A31-AC97-4C79E6586184}"/>
              </a:ext>
            </a:extLst>
          </p:cNvPr>
          <p:cNvSpPr>
            <a:spLocks noGrp="1"/>
          </p:cNvSpPr>
          <p:nvPr>
            <p:ph type="sldNum" sz="quarter" idx="12"/>
          </p:nvPr>
        </p:nvSpPr>
        <p:spPr/>
        <p:txBody>
          <a:bodyPr/>
          <a:lstStyle/>
          <a:p>
            <a:fld id="{276ECF3B-8AA0-4503-A9D9-964893FDE8D9}" type="slidenum">
              <a:rPr lang="en-US" smtClean="0"/>
              <a:t>‹#›</a:t>
            </a:fld>
            <a:endParaRPr lang="en-US"/>
          </a:p>
        </p:txBody>
      </p:sp>
    </p:spTree>
    <p:extLst>
      <p:ext uri="{BB962C8B-B14F-4D97-AF65-F5344CB8AC3E}">
        <p14:creationId xmlns:p14="http://schemas.microsoft.com/office/powerpoint/2010/main" val="31582584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58749-A515-4D03-AAD1-DAF93A3524C4}"/>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68DA4A-A884-47D8-B5E5-D413F511E87F}"/>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8DF23B24-BFFB-452B-BC9B-D041D0AE1E24}"/>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5370A2-D3EE-498B-A4E1-22A9CF33108A}"/>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15F5FD6-6C16-4CC7-9045-96BAC9041997}"/>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836C29-2121-42E8-9DEB-7D52A7EDAFD6}"/>
              </a:ext>
            </a:extLst>
          </p:cNvPr>
          <p:cNvSpPr>
            <a:spLocks noGrp="1"/>
          </p:cNvSpPr>
          <p:nvPr>
            <p:ph type="dt" sz="half" idx="10"/>
          </p:nvPr>
        </p:nvSpPr>
        <p:spPr/>
        <p:txBody>
          <a:bodyPr/>
          <a:lstStyle/>
          <a:p>
            <a:fld id="{43B11896-F749-4AA1-9F1D-B9ACB5BB66A8}" type="datetimeFigureOut">
              <a:rPr lang="en-US" smtClean="0"/>
              <a:t>10/5/2024</a:t>
            </a:fld>
            <a:endParaRPr lang="en-US"/>
          </a:p>
        </p:txBody>
      </p:sp>
      <p:sp>
        <p:nvSpPr>
          <p:cNvPr id="8" name="Footer Placeholder 7">
            <a:extLst>
              <a:ext uri="{FF2B5EF4-FFF2-40B4-BE49-F238E27FC236}">
                <a16:creationId xmlns:a16="http://schemas.microsoft.com/office/drawing/2014/main" id="{E95BD17A-A9D3-436B-B612-67F9A1E4CF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13F2E1-4D92-4235-B937-A49850DC484B}"/>
              </a:ext>
            </a:extLst>
          </p:cNvPr>
          <p:cNvSpPr>
            <a:spLocks noGrp="1"/>
          </p:cNvSpPr>
          <p:nvPr>
            <p:ph type="sldNum" sz="quarter" idx="12"/>
          </p:nvPr>
        </p:nvSpPr>
        <p:spPr/>
        <p:txBody>
          <a:bodyPr/>
          <a:lstStyle/>
          <a:p>
            <a:fld id="{276ECF3B-8AA0-4503-A9D9-964893FDE8D9}" type="slidenum">
              <a:rPr lang="en-US" smtClean="0"/>
              <a:t>‹#›</a:t>
            </a:fld>
            <a:endParaRPr lang="en-US"/>
          </a:p>
        </p:txBody>
      </p:sp>
    </p:spTree>
    <p:extLst>
      <p:ext uri="{BB962C8B-B14F-4D97-AF65-F5344CB8AC3E}">
        <p14:creationId xmlns:p14="http://schemas.microsoft.com/office/powerpoint/2010/main" val="19623719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54978-2DED-4840-BAC0-83481CE993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641D3B-5391-4510-BC19-8BBC0BC6FBD5}"/>
              </a:ext>
            </a:extLst>
          </p:cNvPr>
          <p:cNvSpPr>
            <a:spLocks noGrp="1"/>
          </p:cNvSpPr>
          <p:nvPr>
            <p:ph type="dt" sz="half" idx="10"/>
          </p:nvPr>
        </p:nvSpPr>
        <p:spPr/>
        <p:txBody>
          <a:bodyPr/>
          <a:lstStyle/>
          <a:p>
            <a:fld id="{43B11896-F749-4AA1-9F1D-B9ACB5BB66A8}" type="datetimeFigureOut">
              <a:rPr lang="en-US" smtClean="0"/>
              <a:t>10/5/2024</a:t>
            </a:fld>
            <a:endParaRPr lang="en-US"/>
          </a:p>
        </p:txBody>
      </p:sp>
      <p:sp>
        <p:nvSpPr>
          <p:cNvPr id="4" name="Footer Placeholder 3">
            <a:extLst>
              <a:ext uri="{FF2B5EF4-FFF2-40B4-BE49-F238E27FC236}">
                <a16:creationId xmlns:a16="http://schemas.microsoft.com/office/drawing/2014/main" id="{5F743B21-236B-4433-A373-DFBDA5B3474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D092E79-00D2-4A16-91D6-8FE7DFA5466C}"/>
              </a:ext>
            </a:extLst>
          </p:cNvPr>
          <p:cNvSpPr>
            <a:spLocks noGrp="1"/>
          </p:cNvSpPr>
          <p:nvPr>
            <p:ph type="sldNum" sz="quarter" idx="12"/>
          </p:nvPr>
        </p:nvSpPr>
        <p:spPr/>
        <p:txBody>
          <a:bodyPr/>
          <a:lstStyle/>
          <a:p>
            <a:fld id="{276ECF3B-8AA0-4503-A9D9-964893FDE8D9}" type="slidenum">
              <a:rPr lang="en-US" smtClean="0"/>
              <a:t>‹#›</a:t>
            </a:fld>
            <a:endParaRPr lang="en-US"/>
          </a:p>
        </p:txBody>
      </p:sp>
    </p:spTree>
    <p:extLst>
      <p:ext uri="{BB962C8B-B14F-4D97-AF65-F5344CB8AC3E}">
        <p14:creationId xmlns:p14="http://schemas.microsoft.com/office/powerpoint/2010/main" val="35603151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7DBADB-B828-4C95-8C21-35F729E82F3F}"/>
              </a:ext>
            </a:extLst>
          </p:cNvPr>
          <p:cNvSpPr>
            <a:spLocks noGrp="1"/>
          </p:cNvSpPr>
          <p:nvPr>
            <p:ph type="dt" sz="half" idx="10"/>
          </p:nvPr>
        </p:nvSpPr>
        <p:spPr/>
        <p:txBody>
          <a:bodyPr/>
          <a:lstStyle/>
          <a:p>
            <a:fld id="{43B11896-F749-4AA1-9F1D-B9ACB5BB66A8}" type="datetimeFigureOut">
              <a:rPr lang="en-US" smtClean="0"/>
              <a:t>10/5/2024</a:t>
            </a:fld>
            <a:endParaRPr lang="en-US"/>
          </a:p>
        </p:txBody>
      </p:sp>
      <p:sp>
        <p:nvSpPr>
          <p:cNvPr id="3" name="Footer Placeholder 2">
            <a:extLst>
              <a:ext uri="{FF2B5EF4-FFF2-40B4-BE49-F238E27FC236}">
                <a16:creationId xmlns:a16="http://schemas.microsoft.com/office/drawing/2014/main" id="{D96EA08D-1FD9-483B-A9D1-7BE77ADEBE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C1B050-06B0-45C7-81EC-C83820B9348D}"/>
              </a:ext>
            </a:extLst>
          </p:cNvPr>
          <p:cNvSpPr>
            <a:spLocks noGrp="1"/>
          </p:cNvSpPr>
          <p:nvPr>
            <p:ph type="sldNum" sz="quarter" idx="12"/>
          </p:nvPr>
        </p:nvSpPr>
        <p:spPr/>
        <p:txBody>
          <a:bodyPr/>
          <a:lstStyle/>
          <a:p>
            <a:fld id="{276ECF3B-8AA0-4503-A9D9-964893FDE8D9}" type="slidenum">
              <a:rPr lang="en-US" smtClean="0"/>
              <a:t>‹#›</a:t>
            </a:fld>
            <a:endParaRPr lang="en-US"/>
          </a:p>
        </p:txBody>
      </p:sp>
    </p:spTree>
    <p:extLst>
      <p:ext uri="{BB962C8B-B14F-4D97-AF65-F5344CB8AC3E}">
        <p14:creationId xmlns:p14="http://schemas.microsoft.com/office/powerpoint/2010/main" val="37554164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D36C7-8406-4BF8-80D4-43C7F12D7D2D}"/>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B46FC66-1A71-4B2E-8AE0-EA0B25AF2724}"/>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7B0A66A-8542-4FAB-A579-5289718FD32F}"/>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3DBB005-061E-4A76-9CE5-41A0194B315C}"/>
              </a:ext>
            </a:extLst>
          </p:cNvPr>
          <p:cNvSpPr>
            <a:spLocks noGrp="1"/>
          </p:cNvSpPr>
          <p:nvPr>
            <p:ph type="dt" sz="half" idx="10"/>
          </p:nvPr>
        </p:nvSpPr>
        <p:spPr/>
        <p:txBody>
          <a:bodyPr/>
          <a:lstStyle/>
          <a:p>
            <a:fld id="{43B11896-F749-4AA1-9F1D-B9ACB5BB66A8}" type="datetimeFigureOut">
              <a:rPr lang="en-US" smtClean="0"/>
              <a:t>10/5/2024</a:t>
            </a:fld>
            <a:endParaRPr lang="en-US"/>
          </a:p>
        </p:txBody>
      </p:sp>
      <p:sp>
        <p:nvSpPr>
          <p:cNvPr id="6" name="Footer Placeholder 5">
            <a:extLst>
              <a:ext uri="{FF2B5EF4-FFF2-40B4-BE49-F238E27FC236}">
                <a16:creationId xmlns:a16="http://schemas.microsoft.com/office/drawing/2014/main" id="{4847E655-F049-4457-8977-53742E9989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B76B95-045F-4120-A31A-ACE333B0AC4D}"/>
              </a:ext>
            </a:extLst>
          </p:cNvPr>
          <p:cNvSpPr>
            <a:spLocks noGrp="1"/>
          </p:cNvSpPr>
          <p:nvPr>
            <p:ph type="sldNum" sz="quarter" idx="12"/>
          </p:nvPr>
        </p:nvSpPr>
        <p:spPr/>
        <p:txBody>
          <a:bodyPr/>
          <a:lstStyle/>
          <a:p>
            <a:fld id="{276ECF3B-8AA0-4503-A9D9-964893FDE8D9}" type="slidenum">
              <a:rPr lang="en-US" smtClean="0"/>
              <a:t>‹#›</a:t>
            </a:fld>
            <a:endParaRPr lang="en-US"/>
          </a:p>
        </p:txBody>
      </p:sp>
    </p:spTree>
    <p:extLst>
      <p:ext uri="{BB962C8B-B14F-4D97-AF65-F5344CB8AC3E}">
        <p14:creationId xmlns:p14="http://schemas.microsoft.com/office/powerpoint/2010/main" val="33123980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9EABF-0BF0-41D7-88DD-D133BB8E3ECA}"/>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8D01574-3820-47A6-9902-44702780B4F1}"/>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9BABF8E-B1A6-4D57-99B2-74FD42AFFAF4}"/>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881D13B-DF10-49DC-BD4B-4D37B506B646}"/>
              </a:ext>
            </a:extLst>
          </p:cNvPr>
          <p:cNvSpPr>
            <a:spLocks noGrp="1"/>
          </p:cNvSpPr>
          <p:nvPr>
            <p:ph type="dt" sz="half" idx="10"/>
          </p:nvPr>
        </p:nvSpPr>
        <p:spPr/>
        <p:txBody>
          <a:bodyPr/>
          <a:lstStyle/>
          <a:p>
            <a:fld id="{43B11896-F749-4AA1-9F1D-B9ACB5BB66A8}" type="datetimeFigureOut">
              <a:rPr lang="en-US" smtClean="0"/>
              <a:t>10/5/2024</a:t>
            </a:fld>
            <a:endParaRPr lang="en-US"/>
          </a:p>
        </p:txBody>
      </p:sp>
      <p:sp>
        <p:nvSpPr>
          <p:cNvPr id="6" name="Footer Placeholder 5">
            <a:extLst>
              <a:ext uri="{FF2B5EF4-FFF2-40B4-BE49-F238E27FC236}">
                <a16:creationId xmlns:a16="http://schemas.microsoft.com/office/drawing/2014/main" id="{408D2106-D099-4EAE-B792-35FFB4435E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887CBB-A30F-4FAA-971D-8635BC730155}"/>
              </a:ext>
            </a:extLst>
          </p:cNvPr>
          <p:cNvSpPr>
            <a:spLocks noGrp="1"/>
          </p:cNvSpPr>
          <p:nvPr>
            <p:ph type="sldNum" sz="quarter" idx="12"/>
          </p:nvPr>
        </p:nvSpPr>
        <p:spPr/>
        <p:txBody>
          <a:bodyPr/>
          <a:lstStyle/>
          <a:p>
            <a:fld id="{276ECF3B-8AA0-4503-A9D9-964893FDE8D9}" type="slidenum">
              <a:rPr lang="en-US" smtClean="0"/>
              <a:t>‹#›</a:t>
            </a:fld>
            <a:endParaRPr lang="en-US"/>
          </a:p>
        </p:txBody>
      </p:sp>
    </p:spTree>
    <p:extLst>
      <p:ext uri="{BB962C8B-B14F-4D97-AF65-F5344CB8AC3E}">
        <p14:creationId xmlns:p14="http://schemas.microsoft.com/office/powerpoint/2010/main" val="6477386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9616E-59AD-4C72-B28A-1909C25A87F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1ECA06-8065-4A3B-A993-9B7DD780D5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75E4AB-0D37-47BD-BD88-B4FDB6D58242}"/>
              </a:ext>
            </a:extLst>
          </p:cNvPr>
          <p:cNvSpPr>
            <a:spLocks noGrp="1"/>
          </p:cNvSpPr>
          <p:nvPr>
            <p:ph type="dt" sz="half" idx="10"/>
          </p:nvPr>
        </p:nvSpPr>
        <p:spPr/>
        <p:txBody>
          <a:bodyPr/>
          <a:lstStyle/>
          <a:p>
            <a:fld id="{43B11896-F749-4AA1-9F1D-B9ACB5BB66A8}" type="datetimeFigureOut">
              <a:rPr lang="en-US" smtClean="0"/>
              <a:t>10/5/2024</a:t>
            </a:fld>
            <a:endParaRPr lang="en-US"/>
          </a:p>
        </p:txBody>
      </p:sp>
      <p:sp>
        <p:nvSpPr>
          <p:cNvPr id="5" name="Footer Placeholder 4">
            <a:extLst>
              <a:ext uri="{FF2B5EF4-FFF2-40B4-BE49-F238E27FC236}">
                <a16:creationId xmlns:a16="http://schemas.microsoft.com/office/drawing/2014/main" id="{7B2F4339-013A-4811-B9AC-FD10E7B0C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121C0-6442-4080-9FB6-47A812D880E7}"/>
              </a:ext>
            </a:extLst>
          </p:cNvPr>
          <p:cNvSpPr>
            <a:spLocks noGrp="1"/>
          </p:cNvSpPr>
          <p:nvPr>
            <p:ph type="sldNum" sz="quarter" idx="12"/>
          </p:nvPr>
        </p:nvSpPr>
        <p:spPr/>
        <p:txBody>
          <a:bodyPr/>
          <a:lstStyle/>
          <a:p>
            <a:fld id="{276ECF3B-8AA0-4503-A9D9-964893FDE8D9}" type="slidenum">
              <a:rPr lang="en-US" smtClean="0"/>
              <a:t>‹#›</a:t>
            </a:fld>
            <a:endParaRPr lang="en-US"/>
          </a:p>
        </p:txBody>
      </p:sp>
    </p:spTree>
    <p:extLst>
      <p:ext uri="{BB962C8B-B14F-4D97-AF65-F5344CB8AC3E}">
        <p14:creationId xmlns:p14="http://schemas.microsoft.com/office/powerpoint/2010/main" val="6956164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7EE21B-C6E0-47BE-B87E-A248E5F3ECEE}"/>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25A6A6-F18C-459A-AC87-38CB8F7E4A35}"/>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F4CD83-5888-4407-AF21-2504F432E493}"/>
              </a:ext>
            </a:extLst>
          </p:cNvPr>
          <p:cNvSpPr>
            <a:spLocks noGrp="1"/>
          </p:cNvSpPr>
          <p:nvPr>
            <p:ph type="dt" sz="half" idx="10"/>
          </p:nvPr>
        </p:nvSpPr>
        <p:spPr/>
        <p:txBody>
          <a:bodyPr/>
          <a:lstStyle/>
          <a:p>
            <a:fld id="{43B11896-F749-4AA1-9F1D-B9ACB5BB66A8}" type="datetimeFigureOut">
              <a:rPr lang="en-US" smtClean="0"/>
              <a:t>10/5/2024</a:t>
            </a:fld>
            <a:endParaRPr lang="en-US"/>
          </a:p>
        </p:txBody>
      </p:sp>
      <p:sp>
        <p:nvSpPr>
          <p:cNvPr id="5" name="Footer Placeholder 4">
            <a:extLst>
              <a:ext uri="{FF2B5EF4-FFF2-40B4-BE49-F238E27FC236}">
                <a16:creationId xmlns:a16="http://schemas.microsoft.com/office/drawing/2014/main" id="{B050BCF1-4DAC-4837-BA5A-6466C1AC7C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91FD9F-B6FD-428F-93C7-53CA70D46432}"/>
              </a:ext>
            </a:extLst>
          </p:cNvPr>
          <p:cNvSpPr>
            <a:spLocks noGrp="1"/>
          </p:cNvSpPr>
          <p:nvPr>
            <p:ph type="sldNum" sz="quarter" idx="12"/>
          </p:nvPr>
        </p:nvSpPr>
        <p:spPr/>
        <p:txBody>
          <a:bodyPr/>
          <a:lstStyle/>
          <a:p>
            <a:fld id="{276ECF3B-8AA0-4503-A9D9-964893FDE8D9}" type="slidenum">
              <a:rPr lang="en-US" smtClean="0"/>
              <a:t>‹#›</a:t>
            </a:fld>
            <a:endParaRPr lang="en-US"/>
          </a:p>
        </p:txBody>
      </p:sp>
    </p:spTree>
    <p:extLst>
      <p:ext uri="{BB962C8B-B14F-4D97-AF65-F5344CB8AC3E}">
        <p14:creationId xmlns:p14="http://schemas.microsoft.com/office/powerpoint/2010/main" val="3897881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7.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B20E726-FD03-466F-9721-AC55DE5DFC07}" type="datetimeFigureOut">
              <a:rPr lang="en-US" smtClean="0"/>
              <a:t>10/5/2024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112C1FC-DE18-4737-9098-26654523E3C6}" type="slidenum">
              <a:rPr lang="en-US" smtClean="0"/>
              <a:t>‹#›</a:t>
            </a:fld>
            <a:endParaRPr lang="en-US"/>
          </a:p>
        </p:txBody>
      </p:sp>
      <p:pic>
        <p:nvPicPr>
          <p:cNvPr id="8" name="Picture 7" descr="A round pink label with white text and a black background&#10;&#10;Description automatically generated">
            <a:extLst>
              <a:ext uri="{FF2B5EF4-FFF2-40B4-BE49-F238E27FC236}">
                <a16:creationId xmlns:a16="http://schemas.microsoft.com/office/drawing/2014/main" id="{C1BE415F-6626-4C31-E2B9-6CEF909C03D0}"/>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281964" y="-24366"/>
            <a:ext cx="1148316" cy="1148316"/>
          </a:xfrm>
          <a:prstGeom prst="rect">
            <a:avLst/>
          </a:prstGeom>
        </p:spPr>
      </p:pic>
    </p:spTree>
    <p:extLst>
      <p:ext uri="{BB962C8B-B14F-4D97-AF65-F5344CB8AC3E}">
        <p14:creationId xmlns:p14="http://schemas.microsoft.com/office/powerpoint/2010/main" val="797821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AC91E5F-9BD5-49A2-BB11-37556073DA36}" type="datetimeFigureOut">
              <a:rPr lang="en-US" smtClean="0"/>
              <a:t>10/5/2024</a:t>
            </a:fld>
            <a:endParaRPr lang="en-US"/>
          </a:p>
        </p:txBody>
      </p:sp>
      <p:sp>
        <p:nvSpPr>
          <p:cNvPr id="5" name="Footer Placeholder 4"/>
          <p:cNvSpPr>
            <a:spLocks noGrp="1"/>
          </p:cNvSpPr>
          <p:nvPr>
            <p:ph type="ftr" sz="quarter" idx="3"/>
          </p:nvPr>
        </p:nvSpPr>
        <p:spPr>
          <a:xfrm>
            <a:off x="3124201" y="4767264"/>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3E36CA4-DA90-411A-B432-786EFC2A492A}" type="slidenum">
              <a:rPr lang="en-US" smtClean="0"/>
              <a:t>‹#›</a:t>
            </a:fld>
            <a:endParaRPr lang="en-US"/>
          </a:p>
        </p:txBody>
      </p:sp>
      <p:pic>
        <p:nvPicPr>
          <p:cNvPr id="7" name="Picture 6" descr="A round pink label with white text and a black background&#10;&#10;Description automatically generated">
            <a:extLst>
              <a:ext uri="{FF2B5EF4-FFF2-40B4-BE49-F238E27FC236}">
                <a16:creationId xmlns:a16="http://schemas.microsoft.com/office/drawing/2014/main" id="{D89D555D-82C5-210C-CE41-3850EA72BA5A}"/>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281964" y="-24366"/>
            <a:ext cx="1148316" cy="1148316"/>
          </a:xfrm>
          <a:prstGeom prst="rect">
            <a:avLst/>
          </a:prstGeom>
        </p:spPr>
      </p:pic>
    </p:spTree>
    <p:extLst>
      <p:ext uri="{BB962C8B-B14F-4D97-AF65-F5344CB8AC3E}">
        <p14:creationId xmlns:p14="http://schemas.microsoft.com/office/powerpoint/2010/main" val="200956246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A74C9106-6B34-8580-C8A6-B06C30B110F2}"/>
              </a:ext>
            </a:extLst>
          </p:cNvPr>
          <p:cNvSpPr txBox="1"/>
          <p:nvPr userDrawn="1"/>
        </p:nvSpPr>
        <p:spPr>
          <a:xfrm>
            <a:off x="0" y="-1203499"/>
            <a:ext cx="9144000" cy="369332"/>
          </a:xfrm>
          <a:prstGeom prst="rect">
            <a:avLst/>
          </a:prstGeom>
          <a:noFill/>
        </p:spPr>
        <p:txBody>
          <a:bodyPr vert="horz" rtlCol="0">
            <a:spAutoFit/>
          </a:bodyPr>
          <a:lstStyle/>
          <a:p>
            <a:pPr algn="ctr"/>
            <a:r>
              <a:rPr lang="en-US" sz="1800">
                <a:solidFill>
                  <a:srgbClr val="CFCFCF"/>
                </a:solidFill>
              </a:rPr>
              <a:t>www.9slide.vn</a:t>
            </a:r>
          </a:p>
        </p:txBody>
      </p:sp>
      <p:sp>
        <p:nvSpPr>
          <p:cNvPr id="2" name="Title Placeholder 1">
            <a:extLst>
              <a:ext uri="{FF2B5EF4-FFF2-40B4-BE49-F238E27FC236}">
                <a16:creationId xmlns:a16="http://schemas.microsoft.com/office/drawing/2014/main" id="{96D45C01-201F-4D58-A32B-8C585F3E1868}"/>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1E9789-7CD1-494D-B0D3-1DE8F7BEAC0C}"/>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A291C4-F77B-40D4-AF78-454E29EFB4A8}"/>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3B11896-F749-4AA1-9F1D-B9ACB5BB66A8}" type="datetimeFigureOut">
              <a:rPr lang="en-US" smtClean="0"/>
              <a:t>10/5/2024</a:t>
            </a:fld>
            <a:endParaRPr lang="en-US"/>
          </a:p>
        </p:txBody>
      </p:sp>
      <p:sp>
        <p:nvSpPr>
          <p:cNvPr id="5" name="Footer Placeholder 4">
            <a:extLst>
              <a:ext uri="{FF2B5EF4-FFF2-40B4-BE49-F238E27FC236}">
                <a16:creationId xmlns:a16="http://schemas.microsoft.com/office/drawing/2014/main" id="{79F759D4-AF2A-4DFC-8C30-72113E02F9C1}"/>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E99452E-07F1-42B9-8A8C-80AE07EF74CD}"/>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276ECF3B-8AA0-4503-A9D9-964893FDE8D9}" type="slidenum">
              <a:rPr lang="en-US" smtClean="0"/>
              <a:t>‹#›</a:t>
            </a:fld>
            <a:endParaRPr lang="en-US"/>
          </a:p>
        </p:txBody>
      </p:sp>
      <p:pic>
        <p:nvPicPr>
          <p:cNvPr id="1028" name="Picture 4" descr="Exotic Jungle Landscape With Waterfall And Pond Scene Wildlife Paradise  Vector, Scene, Wildlife, Paradise PNG and Vector with Transparent  Background for Free Download">
            <a:extLst>
              <a:ext uri="{FF2B5EF4-FFF2-40B4-BE49-F238E27FC236}">
                <a16:creationId xmlns:a16="http://schemas.microsoft.com/office/drawing/2014/main" id="{D5FF4617-70CE-4618-8610-0B5E5798D13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1"/>
            <a:ext cx="9192605" cy="5143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721857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slide" Target="slide5.xml"/><Relationship Id="rId18" Type="http://schemas.openxmlformats.org/officeDocument/2006/relationships/image" Target="../media/image18.GIF"/><Relationship Id="rId3" Type="http://schemas.openxmlformats.org/officeDocument/2006/relationships/slideLayout" Target="../slideLayouts/slideLayout19.xml"/><Relationship Id="rId21" Type="http://schemas.openxmlformats.org/officeDocument/2006/relationships/image" Target="../media/image20.png"/><Relationship Id="rId7" Type="http://schemas.openxmlformats.org/officeDocument/2006/relationships/image" Target="../media/image12.png"/><Relationship Id="rId12" Type="http://schemas.openxmlformats.org/officeDocument/2006/relationships/image" Target="../media/image14.png"/><Relationship Id="rId17" Type="http://schemas.openxmlformats.org/officeDocument/2006/relationships/image" Target="../media/image17.GIF"/><Relationship Id="rId2" Type="http://schemas.openxmlformats.org/officeDocument/2006/relationships/audio" Target="../media/media1.mp3"/><Relationship Id="rId16" Type="http://schemas.openxmlformats.org/officeDocument/2006/relationships/image" Target="../media/image16.png"/><Relationship Id="rId20" Type="http://schemas.openxmlformats.org/officeDocument/2006/relationships/slide" Target="slide8.xml"/><Relationship Id="rId1" Type="http://schemas.microsoft.com/office/2007/relationships/media" Target="../media/media1.mp3"/><Relationship Id="rId6" Type="http://schemas.openxmlformats.org/officeDocument/2006/relationships/slide" Target="slide3.xml"/><Relationship Id="rId11" Type="http://schemas.openxmlformats.org/officeDocument/2006/relationships/slide" Target="slide4.xml"/><Relationship Id="rId5" Type="http://schemas.openxmlformats.org/officeDocument/2006/relationships/image" Target="../media/image11.jpeg"/><Relationship Id="rId15" Type="http://schemas.openxmlformats.org/officeDocument/2006/relationships/slide" Target="slide7.xml"/><Relationship Id="rId23" Type="http://schemas.openxmlformats.org/officeDocument/2006/relationships/image" Target="../media/image22.png"/><Relationship Id="rId10" Type="http://schemas.openxmlformats.org/officeDocument/2006/relationships/image" Target="../media/image13.png"/><Relationship Id="rId19" Type="http://schemas.openxmlformats.org/officeDocument/2006/relationships/image" Target="../media/image19.GIF"/><Relationship Id="rId4" Type="http://schemas.openxmlformats.org/officeDocument/2006/relationships/notesSlide" Target="../notesSlides/notesSlide1.xml"/><Relationship Id="rId9" Type="http://schemas.openxmlformats.org/officeDocument/2006/relationships/slide" Target="slide6.xml"/><Relationship Id="rId14" Type="http://schemas.openxmlformats.org/officeDocument/2006/relationships/image" Target="../media/image15.png"/><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8" Type="http://schemas.openxmlformats.org/officeDocument/2006/relationships/image" Target="../media/image18.GIF"/><Relationship Id="rId3" Type="http://schemas.openxmlformats.org/officeDocument/2006/relationships/audio" Target="../media/audio1.wav"/><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12.png"/><Relationship Id="rId5" Type="http://schemas.openxmlformats.org/officeDocument/2006/relationships/slide" Target="slide2.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image" Target="../media/image18.GIF"/><Relationship Id="rId3" Type="http://schemas.openxmlformats.org/officeDocument/2006/relationships/audio" Target="../media/audio1.wav"/><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14.png"/><Relationship Id="rId5" Type="http://schemas.openxmlformats.org/officeDocument/2006/relationships/slide" Target="slide2.xml"/><Relationship Id="rId4" Type="http://schemas.openxmlformats.org/officeDocument/2006/relationships/image" Target="../media/image11.jpeg"/><Relationship Id="rId9" Type="http://schemas.openxmlformats.org/officeDocument/2006/relationships/image" Target="../media/image23.png"/></Relationships>
</file>

<file path=ppt/slides/_rels/slide5.xml.rels><?xml version="1.0" encoding="UTF-8" standalone="yes"?>
<Relationships xmlns="http://schemas.openxmlformats.org/package/2006/relationships"><Relationship Id="rId8" Type="http://schemas.openxmlformats.org/officeDocument/2006/relationships/image" Target="../media/image17.GIF"/><Relationship Id="rId3" Type="http://schemas.openxmlformats.org/officeDocument/2006/relationships/audio" Target="../media/audio1.wav"/><Relationship Id="rId7" Type="http://schemas.microsoft.com/office/2007/relationships/hdphoto" Target="../media/hdphoto1.wdp"/><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image" Target="../media/image15.png"/><Relationship Id="rId5" Type="http://schemas.openxmlformats.org/officeDocument/2006/relationships/slide" Target="slide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9.GIF"/><Relationship Id="rId2" Type="http://schemas.openxmlformats.org/officeDocument/2006/relationships/audio" Target="../media/audio1.wav"/><Relationship Id="rId1" Type="http://schemas.openxmlformats.org/officeDocument/2006/relationships/slideLayout" Target="../slideLayouts/slideLayout19.xml"/><Relationship Id="rId6" Type="http://schemas.microsoft.com/office/2007/relationships/hdphoto" Target="../media/hdphoto1.wdp"/><Relationship Id="rId5" Type="http://schemas.openxmlformats.org/officeDocument/2006/relationships/image" Target="../media/image24.png"/><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8" Type="http://schemas.openxmlformats.org/officeDocument/2006/relationships/image" Target="../media/image17.GIF"/><Relationship Id="rId3" Type="http://schemas.openxmlformats.org/officeDocument/2006/relationships/audio" Target="../media/audio1.wav"/><Relationship Id="rId7" Type="http://schemas.microsoft.com/office/2007/relationships/hdphoto" Target="../media/hdphoto1.wdp"/><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16.png"/><Relationship Id="rId5" Type="http://schemas.openxmlformats.org/officeDocument/2006/relationships/slide" Target="slide2.xml"/><Relationship Id="rId4" Type="http://schemas.openxmlformats.org/officeDocument/2006/relationships/image" Target="../media/image11.jpeg"/><Relationship Id="rId9" Type="http://schemas.openxmlformats.org/officeDocument/2006/relationships/image" Target="../media/image25.GIF"/></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9.png"/><Relationship Id="rId7" Type="http://schemas.openxmlformats.org/officeDocument/2006/relationships/image" Target="../media/image28.png"/><Relationship Id="rId2" Type="http://schemas.openxmlformats.org/officeDocument/2006/relationships/image" Target="../media/image8.jpeg"/><Relationship Id="rId1" Type="http://schemas.openxmlformats.org/officeDocument/2006/relationships/slideLayout" Target="../slideLayouts/slideLayout7.xml"/><Relationship Id="rId6" Type="http://schemas.microsoft.com/office/2007/relationships/hdphoto" Target="../media/hdphoto2.wdp"/><Relationship Id="rId11" Type="http://schemas.openxmlformats.org/officeDocument/2006/relationships/image" Target="../media/image30.png"/><Relationship Id="rId5" Type="http://schemas.openxmlformats.org/officeDocument/2006/relationships/image" Target="../media/image27.png"/><Relationship Id="rId10" Type="http://schemas.microsoft.com/office/2007/relationships/hdphoto" Target="../media/hdphoto4.wdp"/><Relationship Id="rId4" Type="http://schemas.openxmlformats.org/officeDocument/2006/relationships/image" Target="../media/image26.png"/><Relationship Id="rId9"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gif"/></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15336"/>
          <a:stretch/>
        </p:blipFill>
        <p:spPr>
          <a:xfrm>
            <a:off x="0" y="0"/>
            <a:ext cx="9144000" cy="5153025"/>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8AEA4B35-A786-47FB-9A48-ABBD54DA17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0800" y="2576512"/>
            <a:ext cx="4313800" cy="2465457"/>
          </a:xfrm>
          <a:prstGeom prst="rect">
            <a:avLst/>
          </a:prstGeom>
        </p:spPr>
      </p:pic>
      <p:pic>
        <p:nvPicPr>
          <p:cNvPr id="4" name="Picture 3" descr="A close up of a text&#10;&#10;Description automatically generated">
            <a:extLst>
              <a:ext uri="{FF2B5EF4-FFF2-40B4-BE49-F238E27FC236}">
                <a16:creationId xmlns:a16="http://schemas.microsoft.com/office/drawing/2014/main" id="{86C6EDBA-E3EA-943B-ACF0-9329C64F93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514350"/>
            <a:ext cx="7162800" cy="2494110"/>
          </a:xfrm>
          <a:prstGeom prst="rect">
            <a:avLst/>
          </a:prstGeom>
        </p:spPr>
      </p:pic>
    </p:spTree>
    <p:extLst>
      <p:ext uri="{BB962C8B-B14F-4D97-AF65-F5344CB8AC3E}">
        <p14:creationId xmlns:p14="http://schemas.microsoft.com/office/powerpoint/2010/main" val="1057074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9000" b="-19000"/>
          </a:stretch>
        </a:blipFill>
        <a:effectLst/>
      </p:bgPr>
    </p:bg>
    <p:spTree>
      <p:nvGrpSpPr>
        <p:cNvPr id="1" name=""/>
        <p:cNvGrpSpPr/>
        <p:nvPr/>
      </p:nvGrpSpPr>
      <p:grpSpPr>
        <a:xfrm>
          <a:off x="0" y="0"/>
          <a:ext cx="0" cy="0"/>
          <a:chOff x="0" y="0"/>
          <a:chExt cx="0" cy="0"/>
        </a:xfrm>
      </p:grpSpPr>
      <p:pic>
        <p:nvPicPr>
          <p:cNvPr id="10" name="Picture 9">
            <a:hlinkClick r:id="rId6" action="ppaction://hlinksldjump"/>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463" b="31574" l="2812" r="34108"/>
                    </a14:imgEffect>
                  </a14:imgLayer>
                </a14:imgProps>
              </a:ext>
              <a:ext uri="{28A0092B-C50C-407E-A947-70E740481C1C}">
                <a14:useLocalDpi xmlns:a14="http://schemas.microsoft.com/office/drawing/2010/main" val="0"/>
              </a:ext>
            </a:extLst>
          </a:blip>
          <a:srcRect l="5862" t="3810" r="65078" b="68466"/>
          <a:stretch>
            <a:fillRect/>
          </a:stretch>
        </p:blipFill>
        <p:spPr>
          <a:xfrm>
            <a:off x="2057400" y="857249"/>
            <a:ext cx="1132114" cy="1426029"/>
          </a:xfrm>
          <a:prstGeom prst="rect">
            <a:avLst/>
          </a:prstGeom>
        </p:spPr>
      </p:pic>
      <p:pic>
        <p:nvPicPr>
          <p:cNvPr id="11" name="Picture 10">
            <a:hlinkClick r:id="rId9" action="ppaction://hlinksldjump"/>
          </p:cNvPr>
          <p:cNvPicPr>
            <a:picLocks noChangeAspect="1"/>
          </p:cNvPicPr>
          <p:nvPr/>
        </p:nvPicPr>
        <p:blipFill rotWithShape="1">
          <a:blip r:embed="rId10">
            <a:extLst>
              <a:ext uri="{BEBA8EAE-BF5A-486C-A8C5-ECC9F3942E4B}">
                <a14:imgProps xmlns:a14="http://schemas.microsoft.com/office/drawing/2010/main">
                  <a14:imgLayer r:embed="rId8">
                    <a14:imgEffect>
                      <a14:backgroundRemoval t="4815" b="32963" l="37531" r="63570"/>
                    </a14:imgEffect>
                  </a14:imgLayer>
                </a14:imgProps>
              </a:ext>
              <a:ext uri="{28A0092B-C50C-407E-A947-70E740481C1C}">
                <a14:useLocalDpi xmlns:a14="http://schemas.microsoft.com/office/drawing/2010/main" val="0"/>
              </a:ext>
            </a:extLst>
          </a:blip>
          <a:srcRect l="35470" t="3810" r="35470" b="68466"/>
          <a:stretch>
            <a:fillRect/>
          </a:stretch>
        </p:blipFill>
        <p:spPr>
          <a:xfrm>
            <a:off x="3543300" y="3486150"/>
            <a:ext cx="1132114" cy="1426029"/>
          </a:xfrm>
          <a:prstGeom prst="rect">
            <a:avLst/>
          </a:prstGeom>
        </p:spPr>
      </p:pic>
      <p:pic>
        <p:nvPicPr>
          <p:cNvPr id="12" name="Picture 11">
            <a:hlinkClick r:id="rId11" action="ppaction://hlinksldjump"/>
          </p:cNvPr>
          <p:cNvPicPr>
            <a:picLocks noChangeAspect="1"/>
          </p:cNvPicPr>
          <p:nvPr/>
        </p:nvPicPr>
        <p:blipFill rotWithShape="1">
          <a:blip r:embed="rId12">
            <a:extLst>
              <a:ext uri="{BEBA8EAE-BF5A-486C-A8C5-ECC9F3942E4B}">
                <a14:imgProps xmlns:a14="http://schemas.microsoft.com/office/drawing/2010/main">
                  <a14:imgLayer r:embed="rId8">
                    <a14:imgEffect>
                      <a14:backgroundRemoval t="3519" b="33056" l="65526" r="93032"/>
                    </a14:imgEffect>
                  </a14:imgLayer>
                </a14:imgProps>
              </a:ext>
              <a:ext uri="{28A0092B-C50C-407E-A947-70E740481C1C}">
                <a14:useLocalDpi xmlns:a14="http://schemas.microsoft.com/office/drawing/2010/main" val="0"/>
              </a:ext>
            </a:extLst>
          </a:blip>
          <a:srcRect l="64251" t="4445" r="6689" b="67831"/>
          <a:stretch>
            <a:fillRect/>
          </a:stretch>
        </p:blipFill>
        <p:spPr>
          <a:xfrm>
            <a:off x="7143750" y="1257300"/>
            <a:ext cx="1132114" cy="1426029"/>
          </a:xfrm>
          <a:prstGeom prst="rect">
            <a:avLst/>
          </a:prstGeom>
        </p:spPr>
      </p:pic>
      <p:pic>
        <p:nvPicPr>
          <p:cNvPr id="13" name="Picture 12">
            <a:hlinkClick r:id="rId13" action="ppaction://hlinksldjump"/>
          </p:cNvPr>
          <p:cNvPicPr>
            <a:picLocks noChangeAspect="1"/>
          </p:cNvPicPr>
          <p:nvPr/>
        </p:nvPicPr>
        <p:blipFill rotWithShape="1">
          <a:blip r:embed="rId14">
            <a:extLst>
              <a:ext uri="{BEBA8EAE-BF5A-486C-A8C5-ECC9F3942E4B}">
                <a14:imgProps xmlns:a14="http://schemas.microsoft.com/office/drawing/2010/main">
                  <a14:imgLayer r:embed="rId8">
                    <a14:imgEffect>
                      <a14:backgroundRemoval t="30926" b="62500" l="35819" r="64181">
                        <a14:foregroundMark x1="51589" y1="32407" x2="43154" y2="36481"/>
                        <a14:foregroundMark x1="48166" y1="31574" x2="52445" y2="32407"/>
                        <a14:foregroundMark x1="54890" y1="33241" x2="52689" y2="33519"/>
                      </a14:backgroundRemoval>
                    </a14:imgEffect>
                  </a14:imgLayer>
                </a14:imgProps>
              </a:ext>
              <a:ext uri="{28A0092B-C50C-407E-A947-70E740481C1C}">
                <a14:useLocalDpi xmlns:a14="http://schemas.microsoft.com/office/drawing/2010/main" val="0"/>
              </a:ext>
            </a:extLst>
          </a:blip>
          <a:srcRect l="35470" t="30952" r="35470" b="38996"/>
          <a:stretch>
            <a:fillRect/>
          </a:stretch>
        </p:blipFill>
        <p:spPr>
          <a:xfrm>
            <a:off x="342900" y="2514599"/>
            <a:ext cx="1132114" cy="1545772"/>
          </a:xfrm>
          <a:prstGeom prst="rect">
            <a:avLst/>
          </a:prstGeom>
        </p:spPr>
      </p:pic>
      <p:pic>
        <p:nvPicPr>
          <p:cNvPr id="14" name="Picture 13">
            <a:hlinkClick r:id="rId15" action="ppaction://hlinksldjump"/>
          </p:cNvPr>
          <p:cNvPicPr>
            <a:picLocks noChangeAspect="1"/>
          </p:cNvPicPr>
          <p:nvPr/>
        </p:nvPicPr>
        <p:blipFill rotWithShape="1">
          <a:blip r:embed="rId16">
            <a:extLst>
              <a:ext uri="{BEBA8EAE-BF5A-486C-A8C5-ECC9F3942E4B}">
                <a14:imgProps xmlns:a14="http://schemas.microsoft.com/office/drawing/2010/main">
                  <a14:imgLayer r:embed="rId8">
                    <a14:imgEffect>
                      <a14:backgroundRemoval t="58519" b="87963" l="62225" r="93032">
                        <a14:foregroundMark x1="68337" y1="60833" x2="67482" y2="66111"/>
                        <a14:foregroundMark x1="65770" y1="61481" x2="65281" y2="65741"/>
                        <a14:foregroundMark x1="66381" y1="60833" x2="66381" y2="63981"/>
                        <a14:foregroundMark x1="65281" y1="61667" x2="65281" y2="64907"/>
                        <a14:foregroundMark x1="65281" y1="64259" x2="72249" y2="68704"/>
                      </a14:backgroundRemoval>
                    </a14:imgEffect>
                  </a14:imgLayer>
                </a14:imgProps>
              </a:ext>
              <a:ext uri="{28A0092B-C50C-407E-A947-70E740481C1C}">
                <a14:useLocalDpi xmlns:a14="http://schemas.microsoft.com/office/drawing/2010/main" val="0"/>
              </a:ext>
            </a:extLst>
          </a:blip>
          <a:srcRect l="64530" t="59258" r="6410" b="13018"/>
          <a:stretch>
            <a:fillRect/>
          </a:stretch>
        </p:blipFill>
        <p:spPr>
          <a:xfrm>
            <a:off x="6395357" y="3347356"/>
            <a:ext cx="1132114" cy="1426029"/>
          </a:xfrm>
          <a:prstGeom prst="rect">
            <a:avLst/>
          </a:prstGeom>
        </p:spPr>
      </p:pic>
      <p:pic>
        <p:nvPicPr>
          <p:cNvPr id="15" name="Picture 14"/>
          <p:cNvPicPr>
            <a:picLocks noChangeAspect="1"/>
          </p:cNvPicPr>
          <p:nvPr/>
        </p:nvPicPr>
        <p:blipFill>
          <a:blip r:embed="rId17"/>
          <a:stretch>
            <a:fillRect/>
          </a:stretch>
        </p:blipFill>
        <p:spPr>
          <a:xfrm>
            <a:off x="800100" y="685800"/>
            <a:ext cx="857250" cy="2143125"/>
          </a:xfrm>
          <a:prstGeom prst="rect">
            <a:avLst/>
          </a:prstGeom>
        </p:spPr>
      </p:pic>
      <p:pic>
        <p:nvPicPr>
          <p:cNvPr id="16" name="Picture 15"/>
          <p:cNvPicPr>
            <a:picLocks noChangeAspect="1"/>
          </p:cNvPicPr>
          <p:nvPr/>
        </p:nvPicPr>
        <p:blipFill>
          <a:blip r:embed="rId18"/>
          <a:stretch>
            <a:fillRect/>
          </a:stretch>
        </p:blipFill>
        <p:spPr>
          <a:xfrm>
            <a:off x="7709807" y="353615"/>
            <a:ext cx="1007269" cy="1007269"/>
          </a:xfrm>
          <a:prstGeom prst="rect">
            <a:avLst/>
          </a:prstGeom>
        </p:spPr>
      </p:pic>
      <p:pic>
        <p:nvPicPr>
          <p:cNvPr id="17" name="Picture 16"/>
          <p:cNvPicPr>
            <a:picLocks noChangeAspect="1"/>
          </p:cNvPicPr>
          <p:nvPr/>
        </p:nvPicPr>
        <p:blipFill>
          <a:blip r:embed="rId19"/>
          <a:stretch>
            <a:fillRect/>
          </a:stretch>
        </p:blipFill>
        <p:spPr>
          <a:xfrm>
            <a:off x="3692530" y="2562688"/>
            <a:ext cx="901691" cy="901691"/>
          </a:xfrm>
          <a:prstGeom prst="rect">
            <a:avLst/>
          </a:prstGeom>
        </p:spPr>
      </p:pic>
      <p:pic>
        <p:nvPicPr>
          <p:cNvPr id="18" name="Picture 17"/>
          <p:cNvPicPr>
            <a:picLocks noChangeAspect="1"/>
          </p:cNvPicPr>
          <p:nvPr/>
        </p:nvPicPr>
        <p:blipFill>
          <a:blip r:embed="rId17"/>
          <a:stretch>
            <a:fillRect/>
          </a:stretch>
        </p:blipFill>
        <p:spPr>
          <a:xfrm>
            <a:off x="5657850" y="1814513"/>
            <a:ext cx="857250" cy="2143125"/>
          </a:xfrm>
          <a:prstGeom prst="rect">
            <a:avLst/>
          </a:prstGeom>
        </p:spPr>
      </p:pic>
      <p:pic>
        <p:nvPicPr>
          <p:cNvPr id="19" name="Picture 18"/>
          <p:cNvPicPr>
            <a:picLocks noChangeAspect="1"/>
          </p:cNvPicPr>
          <p:nvPr/>
        </p:nvPicPr>
        <p:blipFill>
          <a:blip r:embed="rId18"/>
          <a:stretch>
            <a:fillRect/>
          </a:stretch>
        </p:blipFill>
        <p:spPr>
          <a:xfrm>
            <a:off x="2623457" y="182166"/>
            <a:ext cx="1007269" cy="1007269"/>
          </a:xfrm>
          <a:prstGeom prst="rect">
            <a:avLst/>
          </a:prstGeom>
        </p:spPr>
      </p:pic>
      <p:pic>
        <p:nvPicPr>
          <p:cNvPr id="1026" name="Picture 2" descr="Mushroom Red Cartoons - Free vector graphic on Pixabay">
            <a:hlinkClick r:id="rId20" action="ppaction://hlinksldjump"/>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7886700" y="4060370"/>
            <a:ext cx="1044689" cy="964705"/>
          </a:xfrm>
          <a:prstGeom prst="rect">
            <a:avLst/>
          </a:prstGeom>
          <a:noFill/>
          <a:extLst>
            <a:ext uri="{909E8E84-426E-40DD-AFC4-6F175D3DCCD1}">
              <a14:hiddenFill xmlns:a14="http://schemas.microsoft.com/office/drawing/2010/main">
                <a:solidFill>
                  <a:srgbClr val="FFFFFF"/>
                </a:solidFill>
              </a14:hiddenFill>
            </a:ext>
          </a:extLst>
        </p:spPr>
      </p:pic>
      <p:pic>
        <p:nvPicPr>
          <p:cNvPr id="2" name="Nhac-chuong-bao-thuc-nhe-nha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9955411" y="371474"/>
            <a:ext cx="457200" cy="457200"/>
          </a:xfrm>
          <a:prstGeom prst="rect">
            <a:avLst/>
          </a:prstGeom>
        </p:spPr>
      </p:pic>
      <p:pic>
        <p:nvPicPr>
          <p:cNvPr id="3" name="Picture 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366963" y="-59871"/>
            <a:ext cx="4494610" cy="1092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10"/>
                                        </p:tgtEl>
                                        <p:attrNameLst>
                                          <p:attrName>r</p:attrName>
                                        </p:attrNameLst>
                                      </p:cBhvr>
                                    </p:animRot>
                                    <p:animRot by="-240000">
                                      <p:cBhvr>
                                        <p:cTn id="7" dur="200" fill="hold">
                                          <p:stCondLst>
                                            <p:cond delay="200"/>
                                          </p:stCondLst>
                                        </p:cTn>
                                        <p:tgtEl>
                                          <p:spTgt spid="10"/>
                                        </p:tgtEl>
                                        <p:attrNameLst>
                                          <p:attrName>r</p:attrName>
                                        </p:attrNameLst>
                                      </p:cBhvr>
                                    </p:animRot>
                                    <p:animRot by="240000">
                                      <p:cBhvr>
                                        <p:cTn id="8" dur="200" fill="hold">
                                          <p:stCondLst>
                                            <p:cond delay="400"/>
                                          </p:stCondLst>
                                        </p:cTn>
                                        <p:tgtEl>
                                          <p:spTgt spid="10"/>
                                        </p:tgtEl>
                                        <p:attrNameLst>
                                          <p:attrName>r</p:attrName>
                                        </p:attrNameLst>
                                      </p:cBhvr>
                                    </p:animRot>
                                    <p:animRot by="-240000">
                                      <p:cBhvr>
                                        <p:cTn id="9" dur="200" fill="hold">
                                          <p:stCondLst>
                                            <p:cond delay="600"/>
                                          </p:stCondLst>
                                        </p:cTn>
                                        <p:tgtEl>
                                          <p:spTgt spid="10"/>
                                        </p:tgtEl>
                                        <p:attrNameLst>
                                          <p:attrName>r</p:attrName>
                                        </p:attrNameLst>
                                      </p:cBhvr>
                                    </p:animRot>
                                    <p:animRot by="120000">
                                      <p:cBhvr>
                                        <p:cTn id="10" dur="200" fill="hold">
                                          <p:stCondLst>
                                            <p:cond delay="800"/>
                                          </p:stCondLst>
                                        </p:cTn>
                                        <p:tgtEl>
                                          <p:spTgt spid="10"/>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13"/>
                                        </p:tgtEl>
                                        <p:attrNameLst>
                                          <p:attrName>r</p:attrName>
                                        </p:attrNameLst>
                                      </p:cBhvr>
                                    </p:animRot>
                                    <p:animRot by="-240000">
                                      <p:cBhvr>
                                        <p:cTn id="13" dur="200" fill="hold">
                                          <p:stCondLst>
                                            <p:cond delay="200"/>
                                          </p:stCondLst>
                                        </p:cTn>
                                        <p:tgtEl>
                                          <p:spTgt spid="13"/>
                                        </p:tgtEl>
                                        <p:attrNameLst>
                                          <p:attrName>r</p:attrName>
                                        </p:attrNameLst>
                                      </p:cBhvr>
                                    </p:animRot>
                                    <p:animRot by="240000">
                                      <p:cBhvr>
                                        <p:cTn id="14" dur="200" fill="hold">
                                          <p:stCondLst>
                                            <p:cond delay="400"/>
                                          </p:stCondLst>
                                        </p:cTn>
                                        <p:tgtEl>
                                          <p:spTgt spid="13"/>
                                        </p:tgtEl>
                                        <p:attrNameLst>
                                          <p:attrName>r</p:attrName>
                                        </p:attrNameLst>
                                      </p:cBhvr>
                                    </p:animRot>
                                    <p:animRot by="-240000">
                                      <p:cBhvr>
                                        <p:cTn id="15" dur="200" fill="hold">
                                          <p:stCondLst>
                                            <p:cond delay="600"/>
                                          </p:stCondLst>
                                        </p:cTn>
                                        <p:tgtEl>
                                          <p:spTgt spid="13"/>
                                        </p:tgtEl>
                                        <p:attrNameLst>
                                          <p:attrName>r</p:attrName>
                                        </p:attrNameLst>
                                      </p:cBhvr>
                                    </p:animRot>
                                    <p:animRot by="120000">
                                      <p:cBhvr>
                                        <p:cTn id="16" dur="200" fill="hold">
                                          <p:stCondLst>
                                            <p:cond delay="800"/>
                                          </p:stCondLst>
                                        </p:cTn>
                                        <p:tgtEl>
                                          <p:spTgt spid="13"/>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11"/>
                                        </p:tgtEl>
                                        <p:attrNameLst>
                                          <p:attrName>r</p:attrName>
                                        </p:attrNameLst>
                                      </p:cBhvr>
                                    </p:animRot>
                                    <p:animRot by="-240000">
                                      <p:cBhvr>
                                        <p:cTn id="19" dur="200" fill="hold">
                                          <p:stCondLst>
                                            <p:cond delay="200"/>
                                          </p:stCondLst>
                                        </p:cTn>
                                        <p:tgtEl>
                                          <p:spTgt spid="11"/>
                                        </p:tgtEl>
                                        <p:attrNameLst>
                                          <p:attrName>r</p:attrName>
                                        </p:attrNameLst>
                                      </p:cBhvr>
                                    </p:animRot>
                                    <p:animRot by="240000">
                                      <p:cBhvr>
                                        <p:cTn id="20" dur="200" fill="hold">
                                          <p:stCondLst>
                                            <p:cond delay="400"/>
                                          </p:stCondLst>
                                        </p:cTn>
                                        <p:tgtEl>
                                          <p:spTgt spid="11"/>
                                        </p:tgtEl>
                                        <p:attrNameLst>
                                          <p:attrName>r</p:attrName>
                                        </p:attrNameLst>
                                      </p:cBhvr>
                                    </p:animRot>
                                    <p:animRot by="-240000">
                                      <p:cBhvr>
                                        <p:cTn id="21" dur="200" fill="hold">
                                          <p:stCondLst>
                                            <p:cond delay="600"/>
                                          </p:stCondLst>
                                        </p:cTn>
                                        <p:tgtEl>
                                          <p:spTgt spid="11"/>
                                        </p:tgtEl>
                                        <p:attrNameLst>
                                          <p:attrName>r</p:attrName>
                                        </p:attrNameLst>
                                      </p:cBhvr>
                                    </p:animRot>
                                    <p:animRot by="120000">
                                      <p:cBhvr>
                                        <p:cTn id="22" dur="200" fill="hold">
                                          <p:stCondLst>
                                            <p:cond delay="800"/>
                                          </p:stCondLst>
                                        </p:cTn>
                                        <p:tgtEl>
                                          <p:spTgt spid="11"/>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00" fill="hold">
                                          <p:stCondLst>
                                            <p:cond delay="0"/>
                                          </p:stCondLst>
                                        </p:cTn>
                                        <p:tgtEl>
                                          <p:spTgt spid="12"/>
                                        </p:tgtEl>
                                        <p:attrNameLst>
                                          <p:attrName>r</p:attrName>
                                        </p:attrNameLst>
                                      </p:cBhvr>
                                    </p:animRot>
                                    <p:animRot by="-240000">
                                      <p:cBhvr>
                                        <p:cTn id="25" dur="200" fill="hold">
                                          <p:stCondLst>
                                            <p:cond delay="200"/>
                                          </p:stCondLst>
                                        </p:cTn>
                                        <p:tgtEl>
                                          <p:spTgt spid="12"/>
                                        </p:tgtEl>
                                        <p:attrNameLst>
                                          <p:attrName>r</p:attrName>
                                        </p:attrNameLst>
                                      </p:cBhvr>
                                    </p:animRot>
                                    <p:animRot by="240000">
                                      <p:cBhvr>
                                        <p:cTn id="26" dur="200" fill="hold">
                                          <p:stCondLst>
                                            <p:cond delay="400"/>
                                          </p:stCondLst>
                                        </p:cTn>
                                        <p:tgtEl>
                                          <p:spTgt spid="12"/>
                                        </p:tgtEl>
                                        <p:attrNameLst>
                                          <p:attrName>r</p:attrName>
                                        </p:attrNameLst>
                                      </p:cBhvr>
                                    </p:animRot>
                                    <p:animRot by="-240000">
                                      <p:cBhvr>
                                        <p:cTn id="27" dur="200" fill="hold">
                                          <p:stCondLst>
                                            <p:cond delay="600"/>
                                          </p:stCondLst>
                                        </p:cTn>
                                        <p:tgtEl>
                                          <p:spTgt spid="12"/>
                                        </p:tgtEl>
                                        <p:attrNameLst>
                                          <p:attrName>r</p:attrName>
                                        </p:attrNameLst>
                                      </p:cBhvr>
                                    </p:animRot>
                                    <p:animRot by="120000">
                                      <p:cBhvr>
                                        <p:cTn id="28" dur="200" fill="hold">
                                          <p:stCondLst>
                                            <p:cond delay="800"/>
                                          </p:stCondLst>
                                        </p:cTn>
                                        <p:tgtEl>
                                          <p:spTgt spid="12"/>
                                        </p:tgtEl>
                                        <p:attrNameLst>
                                          <p:attrName>r</p:attrName>
                                        </p:attrNameLst>
                                      </p:cBhvr>
                                    </p:animRot>
                                  </p:childTnLst>
                                </p:cTn>
                              </p:par>
                              <p:par>
                                <p:cTn id="29" presetID="32" presetClass="emph" presetSubtype="0" repeatCount="indefinite" fill="hold" nodeType="withEffect">
                                  <p:stCondLst>
                                    <p:cond delay="0"/>
                                  </p:stCondLst>
                                  <p:childTnLst>
                                    <p:animRot by="120000">
                                      <p:cBhvr>
                                        <p:cTn id="30" dur="100" fill="hold">
                                          <p:stCondLst>
                                            <p:cond delay="0"/>
                                          </p:stCondLst>
                                        </p:cTn>
                                        <p:tgtEl>
                                          <p:spTgt spid="14"/>
                                        </p:tgtEl>
                                        <p:attrNameLst>
                                          <p:attrName>r</p:attrName>
                                        </p:attrNameLst>
                                      </p:cBhvr>
                                    </p:animRot>
                                    <p:animRot by="-240000">
                                      <p:cBhvr>
                                        <p:cTn id="31" dur="200" fill="hold">
                                          <p:stCondLst>
                                            <p:cond delay="200"/>
                                          </p:stCondLst>
                                        </p:cTn>
                                        <p:tgtEl>
                                          <p:spTgt spid="14"/>
                                        </p:tgtEl>
                                        <p:attrNameLst>
                                          <p:attrName>r</p:attrName>
                                        </p:attrNameLst>
                                      </p:cBhvr>
                                    </p:animRot>
                                    <p:animRot by="240000">
                                      <p:cBhvr>
                                        <p:cTn id="32" dur="200" fill="hold">
                                          <p:stCondLst>
                                            <p:cond delay="400"/>
                                          </p:stCondLst>
                                        </p:cTn>
                                        <p:tgtEl>
                                          <p:spTgt spid="14"/>
                                        </p:tgtEl>
                                        <p:attrNameLst>
                                          <p:attrName>r</p:attrName>
                                        </p:attrNameLst>
                                      </p:cBhvr>
                                    </p:animRot>
                                    <p:animRot by="-240000">
                                      <p:cBhvr>
                                        <p:cTn id="33" dur="200" fill="hold">
                                          <p:stCondLst>
                                            <p:cond delay="600"/>
                                          </p:stCondLst>
                                        </p:cTn>
                                        <p:tgtEl>
                                          <p:spTgt spid="14"/>
                                        </p:tgtEl>
                                        <p:attrNameLst>
                                          <p:attrName>r</p:attrName>
                                        </p:attrNameLst>
                                      </p:cBhvr>
                                    </p:animRot>
                                    <p:animRot by="120000">
                                      <p:cBhvr>
                                        <p:cTn id="34" dur="200" fill="hold">
                                          <p:stCondLst>
                                            <p:cond delay="800"/>
                                          </p:stCondLst>
                                        </p:cTn>
                                        <p:tgtEl>
                                          <p:spTgt spid="14"/>
                                        </p:tgtEl>
                                        <p:attrNameLst>
                                          <p:attrName>r</p:attrName>
                                        </p:attrNameLst>
                                      </p:cBhvr>
                                    </p:animRot>
                                  </p:childTnLst>
                                </p:cTn>
                              </p:par>
                              <p:par>
                                <p:cTn id="35" presetID="1" presetClass="mediacall" presetSubtype="0" fill="hold" nodeType="withEffect">
                                  <p:stCondLst>
                                    <p:cond delay="0"/>
                                  </p:stCondLst>
                                  <p:childTnLst>
                                    <p:cmd type="call" cmd="playFrom(0.0)">
                                      <p:cBhvr>
                                        <p:cTn id="3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13"/>
                    </p:tgtEl>
                  </p:cond>
                </p:stCondLst>
                <p:endSync evt="end" delay="0">
                  <p:rtn val="all"/>
                </p:endSync>
                <p:childTnLst>
                  <p:par>
                    <p:cTn id="38" fill="hold">
                      <p:stCondLst>
                        <p:cond delay="0"/>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13"/>
                                        </p:tgtEl>
                                      </p:cBhvr>
                                    </p:animEffect>
                                    <p:set>
                                      <p:cBhvr>
                                        <p:cTn id="42" dur="1" fill="hold">
                                          <p:stCondLst>
                                            <p:cond delay="499"/>
                                          </p:stCondLst>
                                        </p:cTn>
                                        <p:tgtEl>
                                          <p:spTgt spid="13"/>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15"/>
                                        </p:tgtEl>
                                      </p:cBhvr>
                                    </p:animEffect>
                                    <p:set>
                                      <p:cBhvr>
                                        <p:cTn id="45"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46" restart="whenNotActive" fill="hold" evtFilter="cancelBubble" nodeType="interactiveSeq">
                <p:stCondLst>
                  <p:cond evt="onClick" delay="0">
                    <p:tgtEl>
                      <p:spTgt spid="10"/>
                    </p:tgtEl>
                  </p:cond>
                </p:stCondLst>
                <p:endSync evt="end" delay="0">
                  <p:rtn val="all"/>
                </p:endSync>
                <p:childTnLst>
                  <p:par>
                    <p:cTn id="47" fill="hold">
                      <p:stCondLst>
                        <p:cond delay="0"/>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10"/>
                                        </p:tgtEl>
                                      </p:cBhvr>
                                    </p:animEffect>
                                    <p:set>
                                      <p:cBhvr>
                                        <p:cTn id="51" dur="1" fill="hold">
                                          <p:stCondLst>
                                            <p:cond delay="499"/>
                                          </p:stCondLst>
                                        </p:cTn>
                                        <p:tgtEl>
                                          <p:spTgt spid="10"/>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19"/>
                                        </p:tgtEl>
                                      </p:cBhvr>
                                    </p:animEffect>
                                    <p:set>
                                      <p:cBhvr>
                                        <p:cTn id="54"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55" restart="whenNotActive" fill="hold" evtFilter="cancelBubble" nodeType="interactiveSeq">
                <p:stCondLst>
                  <p:cond evt="onClick" delay="0">
                    <p:tgtEl>
                      <p:spTgt spid="12"/>
                    </p:tgtEl>
                  </p:cond>
                </p:stCondLst>
                <p:endSync evt="end" delay="0">
                  <p:rtn val="all"/>
                </p:endSync>
                <p:childTnLst>
                  <p:par>
                    <p:cTn id="56" fill="hold">
                      <p:stCondLst>
                        <p:cond delay="0"/>
                      </p:stCondLst>
                      <p:childTnLst>
                        <p:par>
                          <p:cTn id="57" fill="hold">
                            <p:stCondLst>
                              <p:cond delay="0"/>
                            </p:stCondLst>
                            <p:childTnLst>
                              <p:par>
                                <p:cTn id="58" presetID="10" presetClass="exit" presetSubtype="0" fill="hold" nodeType="clickEffect">
                                  <p:stCondLst>
                                    <p:cond delay="0"/>
                                  </p:stCondLst>
                                  <p:childTnLst>
                                    <p:animEffect transition="out" filter="fade">
                                      <p:cBhvr>
                                        <p:cTn id="59" dur="500"/>
                                        <p:tgtEl>
                                          <p:spTgt spid="12"/>
                                        </p:tgtEl>
                                      </p:cBhvr>
                                    </p:animEffect>
                                    <p:set>
                                      <p:cBhvr>
                                        <p:cTn id="60" dur="1" fill="hold">
                                          <p:stCondLst>
                                            <p:cond delay="499"/>
                                          </p:stCondLst>
                                        </p:cTn>
                                        <p:tgtEl>
                                          <p:spTgt spid="12"/>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16"/>
                                        </p:tgtEl>
                                      </p:cBhvr>
                                    </p:animEffect>
                                    <p:set>
                                      <p:cBhvr>
                                        <p:cTn id="63"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64" restart="whenNotActive" fill="hold" evtFilter="cancelBubble" nodeType="interactiveSeq">
                <p:stCondLst>
                  <p:cond evt="onClick" delay="0">
                    <p:tgtEl>
                      <p:spTgt spid="11"/>
                    </p:tgtEl>
                  </p:cond>
                </p:stCondLst>
                <p:endSync evt="end" delay="0">
                  <p:rtn val="all"/>
                </p:endSync>
                <p:childTnLst>
                  <p:par>
                    <p:cTn id="65" fill="hold">
                      <p:stCondLst>
                        <p:cond delay="0"/>
                      </p:stCondLst>
                      <p:childTnLst>
                        <p:par>
                          <p:cTn id="66" fill="hold">
                            <p:stCondLst>
                              <p:cond delay="0"/>
                            </p:stCondLst>
                            <p:childTnLst>
                              <p:par>
                                <p:cTn id="67" presetID="10" presetClass="exit" presetSubtype="0" fill="hold" nodeType="clickEffect">
                                  <p:stCondLst>
                                    <p:cond delay="0"/>
                                  </p:stCondLst>
                                  <p:childTnLst>
                                    <p:animEffect transition="out" filter="fade">
                                      <p:cBhvr>
                                        <p:cTn id="68" dur="500"/>
                                        <p:tgtEl>
                                          <p:spTgt spid="11"/>
                                        </p:tgtEl>
                                      </p:cBhvr>
                                    </p:animEffect>
                                    <p:set>
                                      <p:cBhvr>
                                        <p:cTn id="69" dur="1" fill="hold">
                                          <p:stCondLst>
                                            <p:cond delay="499"/>
                                          </p:stCondLst>
                                        </p:cTn>
                                        <p:tgtEl>
                                          <p:spTgt spid="11"/>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17"/>
                                        </p:tgtEl>
                                      </p:cBhvr>
                                    </p:animEffect>
                                    <p:set>
                                      <p:cBhvr>
                                        <p:cTn id="72"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73" restart="whenNotActive" fill="hold" evtFilter="cancelBubble" nodeType="interactiveSeq">
                <p:stCondLst>
                  <p:cond evt="onClick" delay="0">
                    <p:tgtEl>
                      <p:spTgt spid="14"/>
                    </p:tgtEl>
                  </p:cond>
                </p:stCondLst>
                <p:endSync evt="end" delay="0">
                  <p:rtn val="all"/>
                </p:endSync>
                <p:childTnLst>
                  <p:par>
                    <p:cTn id="74" fill="hold">
                      <p:stCondLst>
                        <p:cond delay="0"/>
                      </p:stCondLst>
                      <p:childTnLst>
                        <p:par>
                          <p:cTn id="75" fill="hold">
                            <p:stCondLst>
                              <p:cond delay="0"/>
                            </p:stCondLst>
                            <p:childTnLst>
                              <p:par>
                                <p:cTn id="76" presetID="10" presetClass="exit" presetSubtype="0" fill="hold" nodeType="clickEffect">
                                  <p:stCondLst>
                                    <p:cond delay="0"/>
                                  </p:stCondLst>
                                  <p:childTnLst>
                                    <p:animEffect transition="out" filter="fade">
                                      <p:cBhvr>
                                        <p:cTn id="77" dur="500"/>
                                        <p:tgtEl>
                                          <p:spTgt spid="14"/>
                                        </p:tgtEl>
                                      </p:cBhvr>
                                    </p:animEffect>
                                    <p:set>
                                      <p:cBhvr>
                                        <p:cTn id="78" dur="1" fill="hold">
                                          <p:stCondLst>
                                            <p:cond delay="499"/>
                                          </p:stCondLst>
                                        </p:cTn>
                                        <p:tgtEl>
                                          <p:spTgt spid="14"/>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18"/>
                                        </p:tgtEl>
                                      </p:cBhvr>
                                    </p:animEffect>
                                    <p:set>
                                      <p:cBhvr>
                                        <p:cTn id="81"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4"/>
                  </p:tgtEl>
                </p:cond>
              </p:nextCondLst>
            </p:seq>
            <p:audio>
              <p:cMediaNode vol="15000" numSld="999">
                <p:cTn id="82"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9000" b="-19000"/>
          </a:stretch>
        </a:blipFill>
        <a:effectLst/>
      </p:bgPr>
    </p:bg>
    <p:spTree>
      <p:nvGrpSpPr>
        <p:cNvPr id="1" name=""/>
        <p:cNvGrpSpPr/>
        <p:nvPr/>
      </p:nvGrpSpPr>
      <p:grpSpPr>
        <a:xfrm>
          <a:off x="0" y="0"/>
          <a:ext cx="0" cy="0"/>
          <a:chOff x="0" y="0"/>
          <a:chExt cx="0" cy="0"/>
        </a:xfrm>
      </p:grpSpPr>
      <p:pic>
        <p:nvPicPr>
          <p:cNvPr id="3" name="Picture 2">
            <a:hlinkClick r:id="rId5" action="ppaction://hlinksldjump"/>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63" b="31574" l="2812" r="34108"/>
                    </a14:imgEffect>
                  </a14:imgLayer>
                </a14:imgProps>
              </a:ext>
              <a:ext uri="{28A0092B-C50C-407E-A947-70E740481C1C}">
                <a14:useLocalDpi xmlns:a14="http://schemas.microsoft.com/office/drawing/2010/main" val="0"/>
              </a:ext>
            </a:extLst>
          </a:blip>
          <a:srcRect l="5862" t="3810" r="65078" b="68466"/>
          <a:stretch>
            <a:fillRect/>
          </a:stretch>
        </p:blipFill>
        <p:spPr>
          <a:xfrm>
            <a:off x="7889337" y="647869"/>
            <a:ext cx="1132114" cy="1426029"/>
          </a:xfrm>
          <a:prstGeom prst="rect">
            <a:avLst/>
          </a:prstGeom>
        </p:spPr>
      </p:pic>
      <p:pic>
        <p:nvPicPr>
          <p:cNvPr id="4" name="Picture 3"/>
          <p:cNvPicPr>
            <a:picLocks noChangeAspect="1"/>
          </p:cNvPicPr>
          <p:nvPr/>
        </p:nvPicPr>
        <p:blipFill>
          <a:blip r:embed="rId8"/>
          <a:stretch>
            <a:fillRect/>
          </a:stretch>
        </p:blipFill>
        <p:spPr>
          <a:xfrm>
            <a:off x="7200900" y="144235"/>
            <a:ext cx="1007269" cy="1007269"/>
          </a:xfrm>
          <a:prstGeom prst="rect">
            <a:avLst/>
          </a:prstGeom>
        </p:spPr>
      </p:pic>
      <p:sp>
        <p:nvSpPr>
          <p:cNvPr id="2" name="Rectangle 1"/>
          <p:cNvSpPr/>
          <p:nvPr/>
        </p:nvSpPr>
        <p:spPr>
          <a:xfrm>
            <a:off x="1541349" y="1164003"/>
            <a:ext cx="6218634" cy="1492788"/>
          </a:xfrm>
          <a:prstGeom prst="rect">
            <a:avLst/>
          </a:prstGeom>
          <a:solidFill>
            <a:schemeClr val="tx1">
              <a:lumMod val="50000"/>
              <a:lumOff val="5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4000" dirty="0" err="1">
                <a:solidFill>
                  <a:prstClr val="white"/>
                </a:solidFill>
                <a:latin typeface="Cambria" panose="02040503050406030204" pitchFamily="18" charset="0"/>
                <a:ea typeface="Cambria" panose="02040503050406030204" pitchFamily="18" charset="0"/>
                <a:cs typeface="Arial-Rounded" pitchFamily="34" charset="0"/>
              </a:rPr>
              <a:t>Đọc</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số</a:t>
            </a:r>
            <a:r>
              <a:rPr lang="en-US" sz="4000" dirty="0">
                <a:solidFill>
                  <a:prstClr val="white"/>
                </a:solidFill>
                <a:latin typeface="Cambria" panose="02040503050406030204" pitchFamily="18" charset="0"/>
                <a:ea typeface="Cambria" panose="02040503050406030204" pitchFamily="18" charset="0"/>
                <a:cs typeface="Arial-Rounded" pitchFamily="34" charset="0"/>
              </a:rPr>
              <a:t> </a:t>
            </a:r>
            <a:r>
              <a:rPr lang="en-US" sz="4000" dirty="0" err="1">
                <a:solidFill>
                  <a:prstClr val="white"/>
                </a:solidFill>
                <a:latin typeface="Cambria" panose="02040503050406030204" pitchFamily="18" charset="0"/>
                <a:ea typeface="Cambria" panose="02040503050406030204" pitchFamily="18" charset="0"/>
                <a:cs typeface="Arial-Rounded" pitchFamily="34" charset="0"/>
              </a:rPr>
              <a:t>sau</a:t>
            </a:r>
            <a:r>
              <a:rPr lang="en-US" sz="4000" dirty="0">
                <a:solidFill>
                  <a:prstClr val="white"/>
                </a:solidFill>
                <a:latin typeface="Cambria" panose="02040503050406030204" pitchFamily="18" charset="0"/>
                <a:ea typeface="Cambria" panose="02040503050406030204" pitchFamily="18" charset="0"/>
                <a:cs typeface="Arial-Rounded" pitchFamily="34" charset="0"/>
              </a:rPr>
              <a:t>: 35,25.</a:t>
            </a:r>
          </a:p>
        </p:txBody>
      </p:sp>
      <p:sp>
        <p:nvSpPr>
          <p:cNvPr id="5" name="Rectangle 4"/>
          <p:cNvSpPr/>
          <p:nvPr/>
        </p:nvSpPr>
        <p:spPr>
          <a:xfrm>
            <a:off x="1541349" y="2971800"/>
            <a:ext cx="6218634" cy="1492788"/>
          </a:xfrm>
          <a:prstGeom prst="rect">
            <a:avLst/>
          </a:prstGeom>
          <a:solidFill>
            <a:schemeClr val="tx1">
              <a:lumMod val="50000"/>
              <a:lumOff val="5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vi-VN" sz="4800" dirty="0">
                <a:solidFill>
                  <a:srgbClr val="FFFF00"/>
                </a:solidFill>
                <a:latin typeface="Cambria" panose="02040503050406030204" pitchFamily="18" charset="0"/>
                <a:ea typeface="Cambria" panose="02040503050406030204" pitchFamily="18" charset="0"/>
                <a:cs typeface="Arial-Rounded" pitchFamily="34" charset="0"/>
              </a:rPr>
              <a:t>Ba mươi lăm phẩy hai mươi lăm.</a:t>
            </a:r>
            <a:endParaRPr lang="en-US" sz="4800" dirty="0">
              <a:solidFill>
                <a:srgbClr val="FFFF00"/>
              </a:solidFill>
              <a:latin typeface="Cambria" panose="02040503050406030204" pitchFamily="18" charset="0"/>
              <a:ea typeface="Cambria" panose="02040503050406030204" pitchFamily="18" charset="0"/>
              <a:cs typeface="Arial-Rounde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par>
                                <p:cTn id="11" presetID="42"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8"/>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9000" b="-19000"/>
          </a:stretch>
        </a:blipFill>
        <a:effectLst/>
      </p:bgPr>
    </p:bg>
    <p:spTree>
      <p:nvGrpSpPr>
        <p:cNvPr id="1" name=""/>
        <p:cNvGrpSpPr/>
        <p:nvPr/>
      </p:nvGrpSpPr>
      <p:grpSpPr>
        <a:xfrm>
          <a:off x="0" y="0"/>
          <a:ext cx="0" cy="0"/>
          <a:chOff x="0" y="0"/>
          <a:chExt cx="0" cy="0"/>
        </a:xfrm>
      </p:grpSpPr>
      <p:pic>
        <p:nvPicPr>
          <p:cNvPr id="3" name="Picture 2">
            <a:hlinkClick r:id="rId5" action="ppaction://hlinksldjump"/>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3519" b="33056" l="65526" r="93032"/>
                    </a14:imgEffect>
                  </a14:imgLayer>
                </a14:imgProps>
              </a:ext>
              <a:ext uri="{28A0092B-C50C-407E-A947-70E740481C1C}">
                <a14:useLocalDpi xmlns:a14="http://schemas.microsoft.com/office/drawing/2010/main" val="0"/>
              </a:ext>
            </a:extLst>
          </a:blip>
          <a:srcRect l="64251" t="4445" r="6689" b="67831"/>
          <a:stretch>
            <a:fillRect/>
          </a:stretch>
        </p:blipFill>
        <p:spPr>
          <a:xfrm>
            <a:off x="7715250" y="857250"/>
            <a:ext cx="1132114" cy="1426029"/>
          </a:xfrm>
          <a:prstGeom prst="rect">
            <a:avLst/>
          </a:prstGeom>
        </p:spPr>
      </p:pic>
      <p:pic>
        <p:nvPicPr>
          <p:cNvPr id="4" name="Picture 3"/>
          <p:cNvPicPr>
            <a:picLocks noChangeAspect="1"/>
          </p:cNvPicPr>
          <p:nvPr/>
        </p:nvPicPr>
        <p:blipFill>
          <a:blip r:embed="rId8"/>
          <a:stretch>
            <a:fillRect/>
          </a:stretch>
        </p:blipFill>
        <p:spPr>
          <a:xfrm>
            <a:off x="7211616" y="0"/>
            <a:ext cx="1007269" cy="1007269"/>
          </a:xfrm>
          <a:prstGeom prst="rect">
            <a:avLst/>
          </a:prstGeom>
        </p:spPr>
      </p:pic>
      <p:pic>
        <p:nvPicPr>
          <p:cNvPr id="2" name="Pictur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53831" y="1485900"/>
            <a:ext cx="1636340" cy="25717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9000" b="-19000"/>
          </a:stretch>
        </a:blipFill>
        <a:effectLst/>
      </p:bgPr>
    </p:bg>
    <p:spTree>
      <p:nvGrpSpPr>
        <p:cNvPr id="1" name=""/>
        <p:cNvGrpSpPr/>
        <p:nvPr/>
      </p:nvGrpSpPr>
      <p:grpSpPr>
        <a:xfrm>
          <a:off x="0" y="0"/>
          <a:ext cx="0" cy="0"/>
          <a:chOff x="0" y="0"/>
          <a:chExt cx="0" cy="0"/>
        </a:xfrm>
      </p:grpSpPr>
      <p:pic>
        <p:nvPicPr>
          <p:cNvPr id="3" name="Picture 2">
            <a:hlinkClick r:id="rId5" action="ppaction://hlinksldjump"/>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30926" b="62500" l="35819" r="64181">
                        <a14:foregroundMark x1="51589" y1="32407" x2="43154" y2="36481"/>
                        <a14:foregroundMark x1="48166" y1="31574" x2="52445" y2="32407"/>
                        <a14:foregroundMark x1="54890" y1="33241" x2="52689" y2="33519"/>
                      </a14:backgroundRemoval>
                    </a14:imgEffect>
                  </a14:imgLayer>
                </a14:imgProps>
              </a:ext>
              <a:ext uri="{28A0092B-C50C-407E-A947-70E740481C1C}">
                <a14:useLocalDpi xmlns:a14="http://schemas.microsoft.com/office/drawing/2010/main" val="0"/>
              </a:ext>
            </a:extLst>
          </a:blip>
          <a:srcRect l="35470" t="30952" r="35470" b="38996"/>
          <a:stretch>
            <a:fillRect/>
          </a:stretch>
        </p:blipFill>
        <p:spPr>
          <a:xfrm>
            <a:off x="7715250" y="1257300"/>
            <a:ext cx="1132114" cy="1545772"/>
          </a:xfrm>
          <a:prstGeom prst="rect">
            <a:avLst/>
          </a:prstGeom>
        </p:spPr>
      </p:pic>
      <p:pic>
        <p:nvPicPr>
          <p:cNvPr id="4" name="Picture 3"/>
          <p:cNvPicPr>
            <a:picLocks noChangeAspect="1"/>
          </p:cNvPicPr>
          <p:nvPr/>
        </p:nvPicPr>
        <p:blipFill>
          <a:blip r:embed="rId8"/>
          <a:stretch>
            <a:fillRect/>
          </a:stretch>
        </p:blipFill>
        <p:spPr>
          <a:xfrm>
            <a:off x="7458075" y="-259216"/>
            <a:ext cx="857250" cy="2143125"/>
          </a:xfrm>
          <a:prstGeom prst="rect">
            <a:avLst/>
          </a:prstGeom>
        </p:spPr>
      </p:pic>
      <p:sp>
        <p:nvSpPr>
          <p:cNvPr id="7" name="Rectangle 6"/>
          <p:cNvSpPr/>
          <p:nvPr/>
        </p:nvSpPr>
        <p:spPr>
          <a:xfrm>
            <a:off x="1541349" y="1164003"/>
            <a:ext cx="6218634" cy="1492788"/>
          </a:xfrm>
          <a:prstGeom prst="rect">
            <a:avLst/>
          </a:prstGeom>
          <a:solidFill>
            <a:schemeClr val="tx1">
              <a:lumMod val="50000"/>
              <a:lumOff val="5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fr-FR" sz="4000" dirty="0" err="1">
                <a:solidFill>
                  <a:prstClr val="white"/>
                </a:solidFill>
                <a:latin typeface="Cambria" panose="02040503050406030204" pitchFamily="18" charset="0"/>
                <a:ea typeface="Cambria" panose="02040503050406030204" pitchFamily="18" charset="0"/>
                <a:cs typeface="Arial-Rounded" pitchFamily="34" charset="0"/>
              </a:rPr>
              <a:t>Số</a:t>
            </a:r>
            <a:r>
              <a:rPr lang="fr-FR" sz="4000" dirty="0">
                <a:solidFill>
                  <a:prstClr val="white"/>
                </a:solidFill>
                <a:latin typeface="Cambria" panose="02040503050406030204" pitchFamily="18" charset="0"/>
                <a:ea typeface="Cambria" panose="02040503050406030204" pitchFamily="18" charset="0"/>
                <a:cs typeface="Arial-Rounded" pitchFamily="34" charset="0"/>
              </a:rPr>
              <a:t> 35,25 là </a:t>
            </a:r>
            <a:r>
              <a:rPr lang="fr-FR" sz="4000" dirty="0" err="1">
                <a:solidFill>
                  <a:prstClr val="white"/>
                </a:solidFill>
                <a:latin typeface="Cambria" panose="02040503050406030204" pitchFamily="18" charset="0"/>
                <a:ea typeface="Cambria" panose="02040503050406030204" pitchFamily="18" charset="0"/>
                <a:cs typeface="Arial-Rounded" pitchFamily="34" charset="0"/>
              </a:rPr>
              <a:t>dạng</a:t>
            </a:r>
            <a:r>
              <a:rPr lang="fr-FR" sz="4000" dirty="0">
                <a:solidFill>
                  <a:prstClr val="white"/>
                </a:solidFill>
                <a:latin typeface="Cambria" panose="02040503050406030204" pitchFamily="18" charset="0"/>
                <a:ea typeface="Cambria" panose="02040503050406030204" pitchFamily="18" charset="0"/>
                <a:cs typeface="Arial-Rounded" pitchFamily="34" charset="0"/>
              </a:rPr>
              <a:t> </a:t>
            </a:r>
            <a:r>
              <a:rPr lang="fr-FR" sz="4000" dirty="0" err="1">
                <a:solidFill>
                  <a:prstClr val="white"/>
                </a:solidFill>
                <a:latin typeface="Cambria" panose="02040503050406030204" pitchFamily="18" charset="0"/>
                <a:ea typeface="Cambria" panose="02040503050406030204" pitchFamily="18" charset="0"/>
                <a:cs typeface="Arial-Rounded" pitchFamily="34" charset="0"/>
              </a:rPr>
              <a:t>số</a:t>
            </a:r>
            <a:r>
              <a:rPr lang="fr-FR" sz="4000" dirty="0">
                <a:solidFill>
                  <a:prstClr val="white"/>
                </a:solidFill>
                <a:latin typeface="Cambria" panose="02040503050406030204" pitchFamily="18" charset="0"/>
                <a:ea typeface="Cambria" panose="02040503050406030204" pitchFamily="18" charset="0"/>
                <a:cs typeface="Arial-Rounded" pitchFamily="34" charset="0"/>
              </a:rPr>
              <a:t> </a:t>
            </a:r>
            <a:r>
              <a:rPr lang="fr-FR" sz="4000" dirty="0" err="1">
                <a:solidFill>
                  <a:prstClr val="white"/>
                </a:solidFill>
                <a:latin typeface="Cambria" panose="02040503050406030204" pitchFamily="18" charset="0"/>
                <a:ea typeface="Cambria" panose="02040503050406030204" pitchFamily="18" charset="0"/>
                <a:cs typeface="Arial-Rounded" pitchFamily="34" charset="0"/>
              </a:rPr>
              <a:t>gì</a:t>
            </a:r>
            <a:r>
              <a:rPr lang="fr-FR" sz="4000" dirty="0">
                <a:solidFill>
                  <a:prstClr val="white"/>
                </a:solidFill>
                <a:latin typeface="Cambria" panose="02040503050406030204" pitchFamily="18" charset="0"/>
                <a:ea typeface="Cambria" panose="02040503050406030204" pitchFamily="18" charset="0"/>
                <a:cs typeface="Arial-Rounded" pitchFamily="34" charset="0"/>
              </a:rPr>
              <a:t>?</a:t>
            </a:r>
            <a:endParaRPr lang="en-US" sz="4000" dirty="0">
              <a:solidFill>
                <a:prstClr val="white"/>
              </a:solidFill>
              <a:latin typeface="Cambria" panose="02040503050406030204" pitchFamily="18" charset="0"/>
              <a:ea typeface="Cambria" panose="02040503050406030204" pitchFamily="18" charset="0"/>
              <a:cs typeface="Arial-Rounded" pitchFamily="34" charset="0"/>
            </a:endParaRPr>
          </a:p>
        </p:txBody>
      </p:sp>
      <p:sp>
        <p:nvSpPr>
          <p:cNvPr id="8" name="Rectangle 7"/>
          <p:cNvSpPr/>
          <p:nvPr/>
        </p:nvSpPr>
        <p:spPr>
          <a:xfrm>
            <a:off x="1541349" y="2971800"/>
            <a:ext cx="6218634" cy="1492788"/>
          </a:xfrm>
          <a:prstGeom prst="rect">
            <a:avLst/>
          </a:prstGeom>
          <a:solidFill>
            <a:schemeClr val="tx1">
              <a:lumMod val="50000"/>
              <a:lumOff val="5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4000" b="1" dirty="0" err="1">
                <a:solidFill>
                  <a:srgbClr val="FFFF00"/>
                </a:solidFill>
                <a:latin typeface="Cambria" panose="02040503050406030204" pitchFamily="18" charset="0"/>
                <a:ea typeface="Cambria" panose="02040503050406030204" pitchFamily="18" charset="0"/>
                <a:cs typeface="Arial-Rounded" pitchFamily="34" charset="0"/>
              </a:rPr>
              <a:t>Số</a:t>
            </a:r>
            <a:r>
              <a:rPr lang="en-US" sz="4000" b="1" dirty="0">
                <a:solidFill>
                  <a:srgbClr val="FFFF00"/>
                </a:solidFill>
                <a:latin typeface="Cambria" panose="02040503050406030204" pitchFamily="18" charset="0"/>
                <a:ea typeface="Cambria" panose="02040503050406030204" pitchFamily="18" charset="0"/>
                <a:cs typeface="Arial-Rounded" pitchFamily="34" charset="0"/>
              </a:rPr>
              <a:t> </a:t>
            </a:r>
            <a:r>
              <a:rPr lang="en-US" sz="4000" b="1" dirty="0" err="1">
                <a:solidFill>
                  <a:srgbClr val="FFFF00"/>
                </a:solidFill>
                <a:latin typeface="Cambria" panose="02040503050406030204" pitchFamily="18" charset="0"/>
                <a:ea typeface="Cambria" panose="02040503050406030204" pitchFamily="18" charset="0"/>
                <a:cs typeface="Arial-Rounded" pitchFamily="34" charset="0"/>
              </a:rPr>
              <a:t>thập</a:t>
            </a:r>
            <a:r>
              <a:rPr lang="en-US" sz="4000" b="1" dirty="0">
                <a:solidFill>
                  <a:srgbClr val="FFFF00"/>
                </a:solidFill>
                <a:latin typeface="Cambria" panose="02040503050406030204" pitchFamily="18" charset="0"/>
                <a:ea typeface="Cambria" panose="02040503050406030204" pitchFamily="18" charset="0"/>
                <a:cs typeface="Arial-Rounded" pitchFamily="34" charset="0"/>
              </a:rPr>
              <a:t> </a:t>
            </a:r>
            <a:r>
              <a:rPr lang="en-US" sz="4000" b="1" dirty="0" err="1">
                <a:solidFill>
                  <a:srgbClr val="FFFF00"/>
                </a:solidFill>
                <a:latin typeface="Cambria" panose="02040503050406030204" pitchFamily="18" charset="0"/>
                <a:ea typeface="Cambria" panose="02040503050406030204" pitchFamily="18" charset="0"/>
                <a:cs typeface="Arial-Rounded" pitchFamily="34" charset="0"/>
              </a:rPr>
              <a:t>phân</a:t>
            </a:r>
            <a:r>
              <a:rPr lang="en-US" sz="4000" b="1" dirty="0">
                <a:solidFill>
                  <a:srgbClr val="FFFF00"/>
                </a:solidFill>
                <a:latin typeface="Cambria" panose="02040503050406030204" pitchFamily="18" charset="0"/>
                <a:ea typeface="Cambria" panose="02040503050406030204" pitchFamily="18" charset="0"/>
                <a:cs typeface="Arial-Rounded"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par>
                                <p:cTn id="11" presetID="42"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8"/>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9000" b="-19000"/>
          </a:stretch>
        </a:blipFill>
        <a:effectLst/>
      </p:bgPr>
    </p:bg>
    <p:spTree>
      <p:nvGrpSpPr>
        <p:cNvPr id="1" name=""/>
        <p:cNvGrpSpPr/>
        <p:nvPr/>
      </p:nvGrpSpPr>
      <p:grpSpPr>
        <a:xfrm>
          <a:off x="0" y="0"/>
          <a:ext cx="0" cy="0"/>
          <a:chOff x="0" y="0"/>
          <a:chExt cx="0" cy="0"/>
        </a:xfrm>
      </p:grpSpPr>
      <p:pic>
        <p:nvPicPr>
          <p:cNvPr id="2" name="Picture 1">
            <a:hlinkClick r:id="rId4" action="ppaction://hlinksldjump"/>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111" b="31204" l="32152" r="63692"/>
                    </a14:imgEffect>
                  </a14:imgLayer>
                </a14:imgProps>
              </a:ext>
              <a:ext uri="{28A0092B-C50C-407E-A947-70E740481C1C}">
                <a14:useLocalDpi xmlns:a14="http://schemas.microsoft.com/office/drawing/2010/main" val="0"/>
              </a:ext>
            </a:extLst>
          </a:blip>
          <a:srcRect l="35470" t="3810" r="35470" b="68466"/>
          <a:stretch>
            <a:fillRect/>
          </a:stretch>
        </p:blipFill>
        <p:spPr>
          <a:xfrm>
            <a:off x="7772400" y="998765"/>
            <a:ext cx="1132114" cy="1426029"/>
          </a:xfrm>
          <a:prstGeom prst="rect">
            <a:avLst/>
          </a:prstGeom>
        </p:spPr>
      </p:pic>
      <p:pic>
        <p:nvPicPr>
          <p:cNvPr id="3" name="Picture 2"/>
          <p:cNvPicPr>
            <a:picLocks noChangeAspect="1"/>
          </p:cNvPicPr>
          <p:nvPr/>
        </p:nvPicPr>
        <p:blipFill>
          <a:blip r:embed="rId7"/>
          <a:stretch>
            <a:fillRect/>
          </a:stretch>
        </p:blipFill>
        <p:spPr>
          <a:xfrm>
            <a:off x="7772400" y="97074"/>
            <a:ext cx="901691" cy="901691"/>
          </a:xfrm>
          <a:prstGeom prst="rect">
            <a:avLst/>
          </a:prstGeom>
        </p:spPr>
      </p:pic>
      <p:sp>
        <p:nvSpPr>
          <p:cNvPr id="6" name="Rectangle 5"/>
          <p:cNvSpPr/>
          <p:nvPr/>
        </p:nvSpPr>
        <p:spPr>
          <a:xfrm>
            <a:off x="1541349" y="1164003"/>
            <a:ext cx="6218634" cy="1492788"/>
          </a:xfrm>
          <a:prstGeom prst="rect">
            <a:avLst/>
          </a:prstGeom>
          <a:solidFill>
            <a:schemeClr val="tx1">
              <a:lumMod val="50000"/>
              <a:lumOff val="5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vi-VN" sz="3000">
                <a:solidFill>
                  <a:prstClr val="white"/>
                </a:solidFill>
                <a:latin typeface="Cambria" panose="02040503050406030204" pitchFamily="18" charset="0"/>
                <a:ea typeface="Cambria" panose="02040503050406030204" pitchFamily="18" charset="0"/>
                <a:cs typeface="Arial-Rounded" pitchFamily="34" charset="0"/>
              </a:rPr>
              <a:t>Phần nguyên và phần thập phân của số thập phân được ngăn cách với nhau bởi dấu gì?</a:t>
            </a:r>
            <a:endParaRPr lang="en-US" sz="3000" dirty="0">
              <a:solidFill>
                <a:prstClr val="white"/>
              </a:solidFill>
              <a:latin typeface="Cambria" panose="02040503050406030204" pitchFamily="18" charset="0"/>
              <a:ea typeface="Cambria" panose="02040503050406030204" pitchFamily="18" charset="0"/>
              <a:cs typeface="Arial-Rounded" pitchFamily="34" charset="0"/>
            </a:endParaRPr>
          </a:p>
        </p:txBody>
      </p:sp>
      <p:sp>
        <p:nvSpPr>
          <p:cNvPr id="7" name="Rectangle 6"/>
          <p:cNvSpPr/>
          <p:nvPr/>
        </p:nvSpPr>
        <p:spPr>
          <a:xfrm>
            <a:off x="1541349" y="2971800"/>
            <a:ext cx="6218634" cy="1492788"/>
          </a:xfrm>
          <a:prstGeom prst="rect">
            <a:avLst/>
          </a:prstGeom>
          <a:solidFill>
            <a:schemeClr val="tx1">
              <a:lumMod val="50000"/>
              <a:lumOff val="5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vi-VN" sz="3000" b="1" dirty="0">
                <a:solidFill>
                  <a:srgbClr val="FFFF00"/>
                </a:solidFill>
                <a:latin typeface="Cambria" panose="02040503050406030204" pitchFamily="18" charset="0"/>
                <a:ea typeface="Cambria" panose="02040503050406030204" pitchFamily="18" charset="0"/>
                <a:cs typeface="Arial-Rounded" pitchFamily="34" charset="0"/>
              </a:rPr>
              <a:t>Phần nguyên và phần thập phân của số thập phân được ngăn cách bởi dấu phẩy.</a:t>
            </a:r>
            <a:endParaRPr lang="en-US" sz="3000" b="1" dirty="0">
              <a:solidFill>
                <a:srgbClr val="FFFF00"/>
              </a:solidFill>
              <a:latin typeface="Cambria" panose="02040503050406030204" pitchFamily="18" charset="0"/>
              <a:ea typeface="Cambria" panose="02040503050406030204" pitchFamily="18" charset="0"/>
              <a:cs typeface="Arial-Rounde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par>
                                <p:cTn id="11" presetID="42"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8"/>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9000" b="-19000"/>
          </a:stretch>
        </a:blipFill>
        <a:effectLst/>
      </p:bgPr>
    </p:bg>
    <p:spTree>
      <p:nvGrpSpPr>
        <p:cNvPr id="1" name=""/>
        <p:cNvGrpSpPr/>
        <p:nvPr/>
      </p:nvGrpSpPr>
      <p:grpSpPr>
        <a:xfrm>
          <a:off x="0" y="0"/>
          <a:ext cx="0" cy="0"/>
          <a:chOff x="0" y="0"/>
          <a:chExt cx="0" cy="0"/>
        </a:xfrm>
      </p:grpSpPr>
      <p:pic>
        <p:nvPicPr>
          <p:cNvPr id="3" name="Picture 2">
            <a:hlinkClick r:id="rId5" action="ppaction://hlinksldjump"/>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58519" b="87963" l="62225" r="93032">
                        <a14:foregroundMark x1="68337" y1="60833" x2="67482" y2="66111"/>
                        <a14:foregroundMark x1="65770" y1="61481" x2="65281" y2="65741"/>
                        <a14:foregroundMark x1="66381" y1="60833" x2="66381" y2="63981"/>
                        <a14:foregroundMark x1="65281" y1="61667" x2="65281" y2="64907"/>
                        <a14:foregroundMark x1="65281" y1="64259" x2="72249" y2="68704"/>
                      </a14:backgroundRemoval>
                    </a14:imgEffect>
                  </a14:imgLayer>
                </a14:imgProps>
              </a:ext>
              <a:ext uri="{28A0092B-C50C-407E-A947-70E740481C1C}">
                <a14:useLocalDpi xmlns:a14="http://schemas.microsoft.com/office/drawing/2010/main" val="0"/>
              </a:ext>
            </a:extLst>
          </a:blip>
          <a:srcRect l="64530" t="59258" r="6410" b="13018"/>
          <a:stretch>
            <a:fillRect/>
          </a:stretch>
        </p:blipFill>
        <p:spPr>
          <a:xfrm>
            <a:off x="7962050" y="1517195"/>
            <a:ext cx="1132114" cy="1426029"/>
          </a:xfrm>
          <a:prstGeom prst="rect">
            <a:avLst/>
          </a:prstGeom>
        </p:spPr>
      </p:pic>
      <p:pic>
        <p:nvPicPr>
          <p:cNvPr id="4" name="Picture 3"/>
          <p:cNvPicPr>
            <a:picLocks noChangeAspect="1"/>
          </p:cNvPicPr>
          <p:nvPr/>
        </p:nvPicPr>
        <p:blipFill>
          <a:blip r:embed="rId8"/>
          <a:stretch>
            <a:fillRect/>
          </a:stretch>
        </p:blipFill>
        <p:spPr>
          <a:xfrm>
            <a:off x="7224543" y="-15648"/>
            <a:ext cx="857250" cy="2143125"/>
          </a:xfrm>
          <a:prstGeom prst="rect">
            <a:avLst/>
          </a:prstGeom>
        </p:spPr>
      </p:pic>
      <p:pic>
        <p:nvPicPr>
          <p:cNvPr id="2" name="Picture 1"/>
          <p:cNvPicPr>
            <a:picLocks noChangeAspect="1"/>
          </p:cNvPicPr>
          <p:nvPr/>
        </p:nvPicPr>
        <p:blipFill>
          <a:blip r:embed="rId9"/>
          <a:stretch>
            <a:fillRect/>
          </a:stretch>
        </p:blipFill>
        <p:spPr>
          <a:xfrm>
            <a:off x="1885950" y="1055914"/>
            <a:ext cx="2682307" cy="268230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15336"/>
          <a:stretch/>
        </p:blipFill>
        <p:spPr>
          <a:xfrm>
            <a:off x="0" y="0"/>
            <a:ext cx="9144000" cy="5153025"/>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8AEA4B35-A786-47FB-9A48-ABBD54DA17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0800" y="2576512"/>
            <a:ext cx="4313800" cy="2465457"/>
          </a:xfrm>
          <a:prstGeom prst="rect">
            <a:avLst/>
          </a:prstGeom>
        </p:spPr>
      </p:pic>
      <p:pic>
        <p:nvPicPr>
          <p:cNvPr id="11" name="Picture 10">
            <a:extLst>
              <a:ext uri="{FF2B5EF4-FFF2-40B4-BE49-F238E27FC236}">
                <a16:creationId xmlns:a16="http://schemas.microsoft.com/office/drawing/2014/main" id="{33F2C11C-8172-4568-B429-EC93EB4294C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14400" y="147971"/>
            <a:ext cx="7543800" cy="2286000"/>
          </a:xfrm>
          <a:prstGeom prst="rect">
            <a:avLst/>
          </a:prstGeom>
        </p:spPr>
      </p:pic>
      <p:pic>
        <p:nvPicPr>
          <p:cNvPr id="7170" name="Picture 2" descr="Hình ảnh Bong Bóng Tiệc Sinh Nhật Tải Miễn Phí Bóng Bay Hoạt Hình Bóng Bay  Miễn Phí, Bóng Bay Tiệc Sinh Nhật, Tải Xuống Miễn Phí, Bóng Hoạt Hình miễn  phí"/>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4063" b="96719" l="10000" r="93125">
                        <a14:foregroundMark x1="68281" y1="10469" x2="68281" y2="10469"/>
                        <a14:foregroundMark x1="62656" y1="16406" x2="62656" y2="16406"/>
                        <a14:foregroundMark x1="77500" y1="14844" x2="77500" y2="14844"/>
                        <a14:foregroundMark x1="79844" y1="30000" x2="79844" y2="30000"/>
                        <a14:foregroundMark x1="87031" y1="16406" x2="87031" y2="16406"/>
                        <a14:foregroundMark x1="88281" y1="23594" x2="88281" y2="23594"/>
                      </a14:backgroundRemoval>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20409481">
            <a:off x="6648123" y="2059432"/>
            <a:ext cx="2310382" cy="231038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ình ảnh Hộp Quà Tặng Kỳ Nghỉ Hộp Quà Tặng Phim Hoạt Hình, Phim Hoạt Hình  Minh Họa, Phim Hoạt Hình Sáng Tạo, Hình Minh Họa Vector và PNG với nền tron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0" r="100000">
                        <a14:foregroundMark x1="4375" y1="46423" x2="4375" y2="46423"/>
                        <a14:foregroundMark x1="96406" y1="47299" x2="96406" y2="47299"/>
                      </a14:backgroundRemoval>
                    </a14:imgEffect>
                  </a14:imgLayer>
                </a14:imgProps>
              </a:ext>
              <a:ext uri="{28A0092B-C50C-407E-A947-70E740481C1C}">
                <a14:useLocalDpi xmlns:a14="http://schemas.microsoft.com/office/drawing/2010/main" val="0"/>
              </a:ext>
            </a:extLst>
          </a:blip>
          <a:srcRect/>
          <a:stretch>
            <a:fillRect/>
          </a:stretch>
        </p:blipFill>
        <p:spPr bwMode="auto">
          <a:xfrm>
            <a:off x="7239000" y="3656803"/>
            <a:ext cx="1279145" cy="1369085"/>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Giỏ quà tặng thực phẩm Clip nghệ thuật Trái cây Vector đồ họa Kho ảnh -  chơi png tải về - Miễn phí trong suốt Thực Phẩm Tự Nhiên png Tải về."/>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0" b="93214" l="10000" r="90000"/>
                    </a14:imgEffect>
                  </a14:imgLayer>
                </a14:imgProps>
              </a:ext>
              <a:ext uri="{28A0092B-C50C-407E-A947-70E740481C1C}">
                <a14:useLocalDpi xmlns:a14="http://schemas.microsoft.com/office/drawing/2010/main" val="0"/>
              </a:ext>
            </a:extLst>
          </a:blip>
          <a:srcRect l="16096" r="18832" b="6544"/>
          <a:stretch/>
        </p:blipFill>
        <p:spPr bwMode="auto">
          <a:xfrm rot="20988439">
            <a:off x="680622" y="3308276"/>
            <a:ext cx="1752600" cy="162969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2FA174C-1597-D67C-5B44-C2E443D691BF}"/>
              </a:ext>
            </a:extLst>
          </p:cNvPr>
          <p:cNvPicPr>
            <a:picLocks noChangeAspect="1"/>
          </p:cNvPicPr>
          <p:nvPr/>
        </p:nvPicPr>
        <p:blipFill>
          <a:blip r:embed="rId11"/>
          <a:stretch>
            <a:fillRect/>
          </a:stretch>
        </p:blipFill>
        <p:spPr>
          <a:xfrm>
            <a:off x="1295400" y="590550"/>
            <a:ext cx="7029297" cy="1676545"/>
          </a:xfrm>
          <a:prstGeom prst="rect">
            <a:avLst/>
          </a:prstGeom>
        </p:spPr>
      </p:pic>
    </p:spTree>
    <p:extLst>
      <p:ext uri="{BB962C8B-B14F-4D97-AF65-F5344CB8AC3E}">
        <p14:creationId xmlns:p14="http://schemas.microsoft.com/office/powerpoint/2010/main" val="2130114862"/>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700"/>
                                </p:stCondLst>
                                <p:childTnLst>
                                  <p:par>
                                    <p:cTn id="9" presetID="2" presetClass="entr" presetSubtype="4" fill="hold" nodeType="afterEffect" p14:presetBounceEnd="64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64000">
                                          <p:cBhvr additive="base">
                                            <p:cTn id="11" dur="750" fill="hold"/>
                                            <p:tgtEl>
                                              <p:spTgt spid="11"/>
                                            </p:tgtEl>
                                            <p:attrNameLst>
                                              <p:attrName>ppt_x</p:attrName>
                                            </p:attrNameLst>
                                          </p:cBhvr>
                                          <p:tavLst>
                                            <p:tav tm="0">
                                              <p:val>
                                                <p:strVal val="#ppt_x"/>
                                              </p:val>
                                            </p:tav>
                                            <p:tav tm="100000">
                                              <p:val>
                                                <p:strVal val="#ppt_x"/>
                                              </p:val>
                                            </p:tav>
                                          </p:tavLst>
                                        </p:anim>
                                        <p:anim calcmode="lin" valueType="num" p14:bounceEnd="64000">
                                          <p:cBhvr additive="base">
                                            <p:cTn id="12" dur="75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700"/>
                                </p:stCondLst>
                                <p:childTnLst>
                                  <p:par>
                                    <p:cTn id="9" presetID="2" presetClass="entr" presetSubtype="4"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ppt_x"/>
                                              </p:val>
                                            </p:tav>
                                            <p:tav tm="100000">
                                              <p:val>
                                                <p:strVal val="#ppt_x"/>
                                              </p:val>
                                            </p:tav>
                                          </p:tavLst>
                                        </p:anim>
                                        <p:anim calcmode="lin" valueType="num">
                                          <p:cBhvr additive="base">
                                            <p:cTn id="12" dur="75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Rừng Xanh Tươi Phim Hoạt Hình Mất Yếu Tố Nền Thỏ, Tươi, Màu Xanh Lá, Rừng  Hình nền Vector để tải xuống miễn phí"/>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51435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77B9EB54-A0AA-4EA3-ADF3-32B2446659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14400" y="122960"/>
            <a:ext cx="7259705" cy="1077190"/>
          </a:xfrm>
          <a:prstGeom prst="rect">
            <a:avLst/>
          </a:prstGeom>
        </p:spPr>
      </p:pic>
      <p:sp>
        <p:nvSpPr>
          <p:cNvPr id="6" name="Rectangle: Rounded Corners 8">
            <a:extLst>
              <a:ext uri="{FF2B5EF4-FFF2-40B4-BE49-F238E27FC236}">
                <a16:creationId xmlns:a16="http://schemas.microsoft.com/office/drawing/2014/main" id="{9B3C070F-1197-4E8D-B880-81AC26C36C6C}"/>
              </a:ext>
            </a:extLst>
          </p:cNvPr>
          <p:cNvSpPr/>
          <p:nvPr/>
        </p:nvSpPr>
        <p:spPr>
          <a:xfrm>
            <a:off x="647700" y="1608373"/>
            <a:ext cx="7848600" cy="3340686"/>
          </a:xfrm>
          <a:prstGeom prst="roundRect">
            <a:avLst/>
          </a:prstGeom>
          <a:solidFill>
            <a:schemeClr val="bg1">
              <a:alpha val="91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295400" y="1809750"/>
            <a:ext cx="7239000" cy="461665"/>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Cambria" panose="02040503050406030204" pitchFamily="18" charset="0"/>
                <a:ea typeface="Cambria" panose="02040503050406030204" pitchFamily="18" charset="0"/>
                <a:cs typeface="#9Slide03 Arima Madurai Black" pitchFamily="2" charset="0"/>
              </a:rPr>
              <a:t>Đ</a:t>
            </a:r>
            <a:r>
              <a:rPr lang="vi-VN" sz="2400" dirty="0">
                <a:latin typeface="Cambria" panose="02040503050406030204" pitchFamily="18" charset="0"/>
                <a:ea typeface="Cambria" panose="02040503050406030204" pitchFamily="18" charset="0"/>
                <a:cs typeface="#9Slide03 Arima Madurai Black" pitchFamily="2" charset="0"/>
              </a:rPr>
              <a:t>ọc, viết được số thập phân. </a:t>
            </a:r>
            <a:endParaRPr lang="en-US" sz="2400" dirty="0">
              <a:latin typeface="Cambria" panose="02040503050406030204" pitchFamily="18" charset="0"/>
              <a:ea typeface="Cambria" panose="02040503050406030204" pitchFamily="18" charset="0"/>
              <a:cs typeface="#9Slide03 Arima Madurai Black" pitchFamily="2" charset="0"/>
            </a:endParaRPr>
          </a:p>
        </p:txBody>
      </p:sp>
      <p:sp>
        <p:nvSpPr>
          <p:cNvPr id="8" name="TextBox 7"/>
          <p:cNvSpPr txBox="1"/>
          <p:nvPr/>
        </p:nvSpPr>
        <p:spPr>
          <a:xfrm>
            <a:off x="1295400" y="2419350"/>
            <a:ext cx="7239000"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Cambria" panose="02040503050406030204" pitchFamily="18" charset="0"/>
                <a:ea typeface="Cambria" panose="02040503050406030204" pitchFamily="18" charset="0"/>
                <a:cs typeface="#9Slide03 Arima Madurai Black" pitchFamily="2" charset="0"/>
              </a:rPr>
              <a:t>T</a:t>
            </a:r>
            <a:r>
              <a:rPr lang="vi-VN" sz="2400" dirty="0">
                <a:latin typeface="Cambria" panose="02040503050406030204" pitchFamily="18" charset="0"/>
                <a:ea typeface="Cambria" panose="02040503050406030204" pitchFamily="18" charset="0"/>
                <a:cs typeface="#9Slide03 Arima Madurai Black" pitchFamily="2" charset="0"/>
              </a:rPr>
              <a:t>hực hiện được việc chuyển đổi đơn vị đo có liên quan tới số thập phân. Xác định được các hàng phần mười, hàng phần trăm, hàng phần nghìn trong số thập phân; xác định được phần nguyên, phần thập phân của một số thập phân.</a:t>
            </a:r>
            <a:endParaRPr lang="en-US" sz="2400" dirty="0">
              <a:latin typeface="Cambria" panose="02040503050406030204" pitchFamily="18" charset="0"/>
              <a:ea typeface="Cambria" panose="02040503050406030204" pitchFamily="18" charset="0"/>
              <a:cs typeface="#9Slide03 Arima Madurai Black" pitchFamily="2" charset="0"/>
            </a:endParaRPr>
          </a:p>
        </p:txBody>
      </p:sp>
      <p:pic>
        <p:nvPicPr>
          <p:cNvPr id="9" name="Picture 8">
            <a:extLst>
              <a:ext uri="{FF2B5EF4-FFF2-40B4-BE49-F238E27FC236}">
                <a16:creationId xmlns:a16="http://schemas.microsoft.com/office/drawing/2014/main" id="{B2331760-790F-4696-A524-A2A7A5F48D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0" y="2064508"/>
            <a:ext cx="1690774" cy="2428416"/>
          </a:xfrm>
          <a:prstGeom prst="rect">
            <a:avLst/>
          </a:prstGeom>
        </p:spPr>
      </p:pic>
      <p:pic>
        <p:nvPicPr>
          <p:cNvPr id="10" name="Picture 9">
            <a:extLst>
              <a:ext uri="{FF2B5EF4-FFF2-40B4-BE49-F238E27FC236}">
                <a16:creationId xmlns:a16="http://schemas.microsoft.com/office/drawing/2014/main" id="{0E6E234E-4B0A-7F51-09BB-8636DC0AB741}"/>
              </a:ext>
            </a:extLst>
          </p:cNvPr>
          <p:cNvPicPr>
            <a:picLocks noChangeAspect="1"/>
          </p:cNvPicPr>
          <p:nvPr/>
        </p:nvPicPr>
        <p:blipFill>
          <a:blip r:embed="rId5"/>
          <a:stretch>
            <a:fillRect/>
          </a:stretch>
        </p:blipFill>
        <p:spPr>
          <a:xfrm>
            <a:off x="2133600" y="133350"/>
            <a:ext cx="4773582" cy="1182727"/>
          </a:xfrm>
          <a:prstGeom prst="rect">
            <a:avLst/>
          </a:prstGeom>
        </p:spPr>
      </p:pic>
    </p:spTree>
    <p:extLst>
      <p:ext uri="{BB962C8B-B14F-4D97-AF65-F5344CB8AC3E}">
        <p14:creationId xmlns:p14="http://schemas.microsoft.com/office/powerpoint/2010/main" val="44716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1.94444E-6 -2.49846E-6 L 1.1658 0.01789 " pathEditMode="relative" rAng="0" ptsTypes="AA">
                                      <p:cBhvr>
                                        <p:cTn id="6" dur="3500" fill="hold"/>
                                        <p:tgtEl>
                                          <p:spTgt spid="9"/>
                                        </p:tgtEl>
                                        <p:attrNameLst>
                                          <p:attrName>ppt_x</p:attrName>
                                          <p:attrName>ppt_y</p:attrName>
                                        </p:attrNameLst>
                                      </p:cBhvr>
                                      <p:rCtr x="58281" y="895"/>
                                    </p:animMotion>
                                  </p:childTnLst>
                                </p:cTn>
                              </p:par>
                              <p:par>
                                <p:cTn id="7" presetID="22" presetClass="entr" presetSubtype="8" fill="hold" grpId="0" nodeType="withEffect">
                                  <p:stCondLst>
                                    <p:cond delay="1000"/>
                                  </p:stCondLst>
                                  <p:childTnLst>
                                    <p:set>
                                      <p:cBhvr>
                                        <p:cTn id="8" dur="1" fill="hold">
                                          <p:stCondLst>
                                            <p:cond delay="0"/>
                                          </p:stCondLst>
                                        </p:cTn>
                                        <p:tgtEl>
                                          <p:spTgt spid="8"/>
                                        </p:tgtEl>
                                        <p:attrNameLst>
                                          <p:attrName>style.visibility</p:attrName>
                                        </p:attrNameLst>
                                      </p:cBhvr>
                                      <p:to>
                                        <p:strVal val="visible"/>
                                      </p:to>
                                    </p:set>
                                    <p:animEffect transition="in" filter="wipe(left)">
                                      <p:cBhvr>
                                        <p:cTn id="9" dur="1500"/>
                                        <p:tgtEl>
                                          <p:spTgt spid="8"/>
                                        </p:tgtEl>
                                      </p:cBhvr>
                                    </p:animEffect>
                                  </p:childTnLst>
                                </p:cTn>
                              </p:par>
                              <p:par>
                                <p:cTn id="10" presetID="22" presetClass="entr" presetSubtype="8" fill="hold" grpId="0" nodeType="withEffect">
                                  <p:stCondLst>
                                    <p:cond delay="100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15336"/>
          <a:stretch/>
        </p:blipFill>
        <p:spPr>
          <a:xfrm>
            <a:off x="0" y="0"/>
            <a:ext cx="9144000" cy="5153025"/>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8AEA4B35-A786-47FB-9A48-ABBD54DA17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0800" y="2576512"/>
            <a:ext cx="4313800" cy="2465457"/>
          </a:xfrm>
          <a:prstGeom prst="rect">
            <a:avLst/>
          </a:prstGeom>
        </p:spPr>
      </p:pic>
      <p:pic>
        <p:nvPicPr>
          <p:cNvPr id="3" name="Picture 2" descr="A logo with a black background&#10;&#10;Description automatically generated">
            <a:extLst>
              <a:ext uri="{FF2B5EF4-FFF2-40B4-BE49-F238E27FC236}">
                <a16:creationId xmlns:a16="http://schemas.microsoft.com/office/drawing/2014/main" id="{278165C6-27BF-13EE-D058-9AC5357938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57150"/>
            <a:ext cx="4751294" cy="3671455"/>
          </a:xfrm>
          <a:prstGeom prst="rect">
            <a:avLst/>
          </a:prstGeom>
        </p:spPr>
      </p:pic>
    </p:spTree>
    <p:extLst>
      <p:ext uri="{BB962C8B-B14F-4D97-AF65-F5344CB8AC3E}">
        <p14:creationId xmlns:p14="http://schemas.microsoft.com/office/powerpoint/2010/main" val="1492544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11AD69E-0445-4090-C26E-002B35CA5FFE}"/>
              </a:ext>
            </a:extLst>
          </p:cNvPr>
          <p:cNvGrpSpPr/>
          <p:nvPr/>
        </p:nvGrpSpPr>
        <p:grpSpPr>
          <a:xfrm>
            <a:off x="457200" y="285750"/>
            <a:ext cx="605826" cy="830997"/>
            <a:chOff x="3174278" y="237323"/>
            <a:chExt cx="605826" cy="830997"/>
          </a:xfrm>
        </p:grpSpPr>
        <p:sp>
          <p:nvSpPr>
            <p:cNvPr id="4" name="Oval 3">
              <a:extLst>
                <a:ext uri="{FF2B5EF4-FFF2-40B4-BE49-F238E27FC236}">
                  <a16:creationId xmlns:a16="http://schemas.microsoft.com/office/drawing/2014/main" id="{E622FEC1-95BF-2A9C-DCD4-04A54558EFAE}"/>
                </a:ext>
              </a:extLst>
            </p:cNvPr>
            <p:cNvSpPr/>
            <p:nvPr/>
          </p:nvSpPr>
          <p:spPr>
            <a:xfrm>
              <a:off x="3174278" y="379826"/>
              <a:ext cx="605826" cy="605826"/>
            </a:xfrm>
            <a:prstGeom prst="ellips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AEEFEECA-0A9B-E072-85D5-7170ABE4FEDF}"/>
                </a:ext>
              </a:extLst>
            </p:cNvPr>
            <p:cNvSpPr txBox="1"/>
            <p:nvPr/>
          </p:nvSpPr>
          <p:spPr>
            <a:xfrm>
              <a:off x="3190547" y="237323"/>
              <a:ext cx="30168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VN" sz="4800" b="1"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1</a:t>
              </a:r>
            </a:p>
          </p:txBody>
        </p:sp>
      </p:grpSp>
      <p:sp>
        <p:nvSpPr>
          <p:cNvPr id="6" name="TextBox 5">
            <a:extLst>
              <a:ext uri="{FF2B5EF4-FFF2-40B4-BE49-F238E27FC236}">
                <a16:creationId xmlns:a16="http://schemas.microsoft.com/office/drawing/2014/main" id="{4B8EF429-056C-E30C-5329-A14024FC7F27}"/>
              </a:ext>
            </a:extLst>
          </p:cNvPr>
          <p:cNvSpPr txBox="1"/>
          <p:nvPr/>
        </p:nvSpPr>
        <p:spPr>
          <a:xfrm>
            <a:off x="1143000" y="339409"/>
            <a:ext cx="7467600" cy="1077218"/>
          </a:xfrm>
          <a:prstGeom prst="rect">
            <a:avLst/>
          </a:prstGeom>
          <a:noFill/>
        </p:spPr>
        <p:txBody>
          <a:bodyPr wrap="square" rtlCol="0">
            <a:spAutoFit/>
          </a:bodyPr>
          <a:lstStyle/>
          <a:p>
            <a:pPr lvl="0" algn="just">
              <a:defRPr/>
            </a:pPr>
            <a:r>
              <a:rPr lang="en-VN" sz="3200" b="1" dirty="0">
                <a:solidFill>
                  <a:prstClr val="black"/>
                </a:solidFill>
                <a:latin typeface="Cambria" panose="02040503050406030204" pitchFamily="18" charset="0"/>
                <a:ea typeface="Cambria" panose="02040503050406030204" pitchFamily="18" charset="0"/>
                <a:cs typeface="Arial" panose="020B0604020202020204" pitchFamily="34" charset="0"/>
              </a:rPr>
              <a:t>Chọn số thập phân thích hợp với cách đọc số thập phân đó.</a:t>
            </a:r>
            <a:endParaRPr kumimoji="0" lang="en-VN"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8" name="Picture 7">
            <a:extLst>
              <a:ext uri="{FF2B5EF4-FFF2-40B4-BE49-F238E27FC236}">
                <a16:creationId xmlns:a16="http://schemas.microsoft.com/office/drawing/2014/main" id="{AABD8A47-E38C-6031-6781-DA6750F150B2}"/>
              </a:ext>
            </a:extLst>
          </p:cNvPr>
          <p:cNvPicPr>
            <a:picLocks noChangeAspect="1"/>
          </p:cNvPicPr>
          <p:nvPr/>
        </p:nvPicPr>
        <p:blipFill>
          <a:blip r:embed="rId2"/>
          <a:stretch>
            <a:fillRect/>
          </a:stretch>
        </p:blipFill>
        <p:spPr>
          <a:xfrm>
            <a:off x="457200" y="1504950"/>
            <a:ext cx="8229600" cy="2587873"/>
          </a:xfrm>
          <a:prstGeom prst="rect">
            <a:avLst/>
          </a:prstGeom>
        </p:spPr>
      </p:pic>
      <p:cxnSp>
        <p:nvCxnSpPr>
          <p:cNvPr id="10" name="Straight Connector 9">
            <a:extLst>
              <a:ext uri="{FF2B5EF4-FFF2-40B4-BE49-F238E27FC236}">
                <a16:creationId xmlns:a16="http://schemas.microsoft.com/office/drawing/2014/main" id="{3468E69D-1CC7-9B44-4A10-883049DFBA58}"/>
              </a:ext>
            </a:extLst>
          </p:cNvPr>
          <p:cNvCxnSpPr/>
          <p:nvPr/>
        </p:nvCxnSpPr>
        <p:spPr>
          <a:xfrm flipV="1">
            <a:off x="1981200" y="2038350"/>
            <a:ext cx="2743200" cy="4572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41B969B-5172-C3BA-E59D-2F6484F252D4}"/>
              </a:ext>
            </a:extLst>
          </p:cNvPr>
          <p:cNvCxnSpPr>
            <a:cxnSpLocks/>
          </p:cNvCxnSpPr>
          <p:nvPr/>
        </p:nvCxnSpPr>
        <p:spPr>
          <a:xfrm flipH="1">
            <a:off x="2057400" y="3028950"/>
            <a:ext cx="1676400" cy="4572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69C7576-9C5B-6905-B231-C52164C3AEB4}"/>
              </a:ext>
            </a:extLst>
          </p:cNvPr>
          <p:cNvCxnSpPr>
            <a:cxnSpLocks/>
          </p:cNvCxnSpPr>
          <p:nvPr/>
        </p:nvCxnSpPr>
        <p:spPr>
          <a:xfrm>
            <a:off x="5257800" y="3028950"/>
            <a:ext cx="685800" cy="4572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AA4B1DD-0348-5E8B-7747-4603BA69AE88}"/>
              </a:ext>
            </a:extLst>
          </p:cNvPr>
          <p:cNvCxnSpPr>
            <a:cxnSpLocks/>
          </p:cNvCxnSpPr>
          <p:nvPr/>
        </p:nvCxnSpPr>
        <p:spPr>
          <a:xfrm flipH="1" flipV="1">
            <a:off x="3581400" y="2038350"/>
            <a:ext cx="3429000" cy="9906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969301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3E52549-1668-06E4-1785-626B7F7F83E3}"/>
              </a:ext>
            </a:extLst>
          </p:cNvPr>
          <p:cNvGrpSpPr/>
          <p:nvPr/>
        </p:nvGrpSpPr>
        <p:grpSpPr>
          <a:xfrm>
            <a:off x="457200" y="285750"/>
            <a:ext cx="605826" cy="830997"/>
            <a:chOff x="3174278" y="237323"/>
            <a:chExt cx="605826" cy="830997"/>
          </a:xfrm>
        </p:grpSpPr>
        <p:sp>
          <p:nvSpPr>
            <p:cNvPr id="3" name="Oval 2">
              <a:extLst>
                <a:ext uri="{FF2B5EF4-FFF2-40B4-BE49-F238E27FC236}">
                  <a16:creationId xmlns:a16="http://schemas.microsoft.com/office/drawing/2014/main" id="{39ECE6BA-9CC2-3EA9-939D-E082374AC0C2}"/>
                </a:ext>
              </a:extLst>
            </p:cNvPr>
            <p:cNvSpPr/>
            <p:nvPr/>
          </p:nvSpPr>
          <p:spPr>
            <a:xfrm>
              <a:off x="3174278" y="379826"/>
              <a:ext cx="605826" cy="605826"/>
            </a:xfrm>
            <a:prstGeom prst="ellips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BA9401D-CF3F-5009-D66D-E0F0DB85EBF7}"/>
                </a:ext>
              </a:extLst>
            </p:cNvPr>
            <p:cNvSpPr txBox="1"/>
            <p:nvPr/>
          </p:nvSpPr>
          <p:spPr>
            <a:xfrm>
              <a:off x="3190547" y="237323"/>
              <a:ext cx="30168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2</a:t>
              </a:r>
              <a:endParaRPr kumimoji="0" lang="en-VN" sz="4800" b="1"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grpSp>
      <p:sp>
        <p:nvSpPr>
          <p:cNvPr id="7" name="TextBox 6">
            <a:extLst>
              <a:ext uri="{FF2B5EF4-FFF2-40B4-BE49-F238E27FC236}">
                <a16:creationId xmlns:a16="http://schemas.microsoft.com/office/drawing/2014/main" id="{1050459E-2126-9511-1002-3236430B9EF9}"/>
              </a:ext>
            </a:extLst>
          </p:cNvPr>
          <p:cNvSpPr txBox="1"/>
          <p:nvPr/>
        </p:nvSpPr>
        <p:spPr>
          <a:xfrm>
            <a:off x="1143000" y="339409"/>
            <a:ext cx="7467600" cy="707886"/>
          </a:xfrm>
          <a:prstGeom prst="rect">
            <a:avLst/>
          </a:prstGeom>
          <a:noFill/>
        </p:spPr>
        <p:txBody>
          <a:bodyPr wrap="square" rtlCol="0">
            <a:spAutoFit/>
          </a:bodyPr>
          <a:lstStyle/>
          <a:p>
            <a:pPr lvl="0" algn="just">
              <a:defRPr/>
            </a:pPr>
            <a:r>
              <a:rPr lang="en-US" sz="4000" b="1" dirty="0" err="1">
                <a:solidFill>
                  <a:prstClr val="black"/>
                </a:solidFill>
                <a:latin typeface="Cambria" panose="02040503050406030204" pitchFamily="18" charset="0"/>
                <a:ea typeface="Cambria" panose="02040503050406030204" pitchFamily="18" charset="0"/>
                <a:cs typeface="Arial" panose="020B0604020202020204" pitchFamily="34" charset="0"/>
              </a:rPr>
              <a:t>Số</a:t>
            </a:r>
            <a:r>
              <a:rPr lang="en-US" sz="4000" b="1" dirty="0">
                <a:solidFill>
                  <a:prstClr val="black"/>
                </a:solidFill>
                <a:latin typeface="Cambria" panose="02040503050406030204" pitchFamily="18" charset="0"/>
                <a:ea typeface="Cambria" panose="02040503050406030204" pitchFamily="18" charset="0"/>
                <a:cs typeface="Arial" panose="020B0604020202020204" pitchFamily="34" charset="0"/>
              </a:rPr>
              <a:t>?</a:t>
            </a:r>
            <a:endParaRPr kumimoji="0" lang="en-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8" name="TextBox 7">
            <a:extLst>
              <a:ext uri="{FF2B5EF4-FFF2-40B4-BE49-F238E27FC236}">
                <a16:creationId xmlns:a16="http://schemas.microsoft.com/office/drawing/2014/main" id="{9A15F072-4B50-C387-08C9-4B08F1A66234}"/>
              </a:ext>
            </a:extLst>
          </p:cNvPr>
          <p:cNvSpPr txBox="1"/>
          <p:nvPr/>
        </p:nvSpPr>
        <p:spPr>
          <a:xfrm>
            <a:off x="1752600" y="895350"/>
            <a:ext cx="6629400" cy="2894126"/>
          </a:xfrm>
          <a:prstGeom prst="rect">
            <a:avLst/>
          </a:prstGeom>
          <a:noFill/>
        </p:spPr>
        <p:txBody>
          <a:bodyPr wrap="square" rtlCol="0">
            <a:spAutoFit/>
          </a:bodyPr>
          <a:lstStyle/>
          <a:p>
            <a:pPr marL="0" marR="0">
              <a:lnSpc>
                <a:spcPct val="200000"/>
              </a:lnSpc>
              <a:spcBef>
                <a:spcPts val="0"/>
              </a:spcBef>
              <a:spcAft>
                <a:spcPts val="0"/>
              </a:spcAft>
            </a:pPr>
            <a:r>
              <a:rPr lang="en-US" sz="3200" dirty="0">
                <a:effectLst/>
                <a:latin typeface="Cambria" panose="02040503050406030204" pitchFamily="18" charset="0"/>
                <a:ea typeface="Cambria" panose="02040503050406030204" pitchFamily="18" charset="0"/>
              </a:rPr>
              <a:t>a) 8 mm =            m</a:t>
            </a:r>
          </a:p>
          <a:p>
            <a:pPr marL="0" marR="0">
              <a:lnSpc>
                <a:spcPct val="200000"/>
              </a:lnSpc>
              <a:spcBef>
                <a:spcPts val="0"/>
              </a:spcBef>
              <a:spcAft>
                <a:spcPts val="0"/>
              </a:spcAft>
            </a:pPr>
            <a:r>
              <a:rPr lang="en-US" sz="3200" dirty="0">
                <a:effectLst/>
                <a:latin typeface="Cambria" panose="02040503050406030204" pitchFamily="18" charset="0"/>
                <a:ea typeface="Cambria" panose="02040503050406030204" pitchFamily="18" charset="0"/>
              </a:rPr>
              <a:t>b) 17 ml =           </a:t>
            </a:r>
            <a:r>
              <a:rPr lang="en-US" sz="3200" i="1" dirty="0">
                <a:effectLst/>
                <a:latin typeface="Cambria" panose="02040503050406030204" pitchFamily="18" charset="0"/>
                <a:ea typeface="Cambria" panose="02040503050406030204" pitchFamily="18" charset="0"/>
              </a:rPr>
              <a:t>l</a:t>
            </a:r>
          </a:p>
          <a:p>
            <a:pPr marL="0" marR="0">
              <a:lnSpc>
                <a:spcPct val="200000"/>
              </a:lnSpc>
              <a:spcBef>
                <a:spcPts val="0"/>
              </a:spcBef>
              <a:spcAft>
                <a:spcPts val="0"/>
              </a:spcAft>
            </a:pPr>
            <a:r>
              <a:rPr lang="en-US" sz="3200" dirty="0">
                <a:effectLst/>
                <a:latin typeface="Cambria" panose="02040503050406030204" pitchFamily="18" charset="0"/>
                <a:ea typeface="Cambria" panose="02040503050406030204" pitchFamily="18" charset="0"/>
              </a:rPr>
              <a:t>c) 500 g =         kg</a:t>
            </a:r>
          </a:p>
        </p:txBody>
      </p:sp>
      <p:sp>
        <p:nvSpPr>
          <p:cNvPr id="9" name="Rectangle: Rounded Corners 8">
            <a:extLst>
              <a:ext uri="{FF2B5EF4-FFF2-40B4-BE49-F238E27FC236}">
                <a16:creationId xmlns:a16="http://schemas.microsoft.com/office/drawing/2014/main" id="{02D52CF3-14FA-E83D-0552-B5D8DC0BA092}"/>
              </a:ext>
            </a:extLst>
          </p:cNvPr>
          <p:cNvSpPr/>
          <p:nvPr/>
        </p:nvSpPr>
        <p:spPr>
          <a:xfrm>
            <a:off x="3657600" y="1276350"/>
            <a:ext cx="914400" cy="4572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latin typeface="Cambria" panose="02040503050406030204" pitchFamily="18" charset="0"/>
                <a:ea typeface="Cambria" panose="02040503050406030204" pitchFamily="18" charset="0"/>
              </a:rPr>
              <a:t>?</a:t>
            </a:r>
          </a:p>
        </p:txBody>
      </p:sp>
      <p:sp>
        <p:nvSpPr>
          <p:cNvPr id="16" name="Rectangle: Rounded Corners 15">
            <a:extLst>
              <a:ext uri="{FF2B5EF4-FFF2-40B4-BE49-F238E27FC236}">
                <a16:creationId xmlns:a16="http://schemas.microsoft.com/office/drawing/2014/main" id="{D0E7FBD5-9365-65D3-5DC8-3973C8C69609}"/>
              </a:ext>
            </a:extLst>
          </p:cNvPr>
          <p:cNvSpPr/>
          <p:nvPr/>
        </p:nvSpPr>
        <p:spPr>
          <a:xfrm>
            <a:off x="3657600" y="2266950"/>
            <a:ext cx="838200" cy="4572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latin typeface="Cambria" panose="02040503050406030204" pitchFamily="18" charset="0"/>
                <a:ea typeface="Cambria" panose="02040503050406030204" pitchFamily="18" charset="0"/>
              </a:rPr>
              <a:t>?</a:t>
            </a:r>
          </a:p>
        </p:txBody>
      </p:sp>
      <p:sp>
        <p:nvSpPr>
          <p:cNvPr id="17" name="Rectangle: Rounded Corners 16">
            <a:extLst>
              <a:ext uri="{FF2B5EF4-FFF2-40B4-BE49-F238E27FC236}">
                <a16:creationId xmlns:a16="http://schemas.microsoft.com/office/drawing/2014/main" id="{A3A16A7C-A6A7-58C0-2A97-2113EDE897FA}"/>
              </a:ext>
            </a:extLst>
          </p:cNvPr>
          <p:cNvSpPr/>
          <p:nvPr/>
        </p:nvSpPr>
        <p:spPr>
          <a:xfrm>
            <a:off x="3581400" y="3257550"/>
            <a:ext cx="685800" cy="4572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latin typeface="Cambria" panose="02040503050406030204" pitchFamily="18" charset="0"/>
                <a:ea typeface="Cambria" panose="02040503050406030204" pitchFamily="18" charset="0"/>
              </a:rPr>
              <a:t>?</a:t>
            </a:r>
          </a:p>
        </p:txBody>
      </p:sp>
      <p:sp>
        <p:nvSpPr>
          <p:cNvPr id="18" name="Rectangle: Rounded Corners 17">
            <a:extLst>
              <a:ext uri="{FF2B5EF4-FFF2-40B4-BE49-F238E27FC236}">
                <a16:creationId xmlns:a16="http://schemas.microsoft.com/office/drawing/2014/main" id="{4BD16C5C-B826-28AE-8D9D-5920775D14D7}"/>
              </a:ext>
            </a:extLst>
          </p:cNvPr>
          <p:cNvSpPr/>
          <p:nvPr/>
        </p:nvSpPr>
        <p:spPr>
          <a:xfrm>
            <a:off x="3657600" y="1276350"/>
            <a:ext cx="914400" cy="4572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solidFill>
                  <a:srgbClr val="FF0000"/>
                </a:solidFill>
                <a:latin typeface="Cambria" panose="02040503050406030204" pitchFamily="18" charset="0"/>
                <a:ea typeface="Cambria" panose="02040503050406030204" pitchFamily="18" charset="0"/>
              </a:rPr>
              <a:t>0,008</a:t>
            </a:r>
          </a:p>
        </p:txBody>
      </p:sp>
      <p:sp>
        <p:nvSpPr>
          <p:cNvPr id="19" name="Rectangle: Rounded Corners 18">
            <a:extLst>
              <a:ext uri="{FF2B5EF4-FFF2-40B4-BE49-F238E27FC236}">
                <a16:creationId xmlns:a16="http://schemas.microsoft.com/office/drawing/2014/main" id="{CB94B965-0CFD-3FDC-6C4A-F257D25BA5EA}"/>
              </a:ext>
            </a:extLst>
          </p:cNvPr>
          <p:cNvSpPr/>
          <p:nvPr/>
        </p:nvSpPr>
        <p:spPr>
          <a:xfrm>
            <a:off x="3657600" y="2266950"/>
            <a:ext cx="914400" cy="4572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solidFill>
                  <a:srgbClr val="FF0000"/>
                </a:solidFill>
                <a:latin typeface="Cambria" panose="02040503050406030204" pitchFamily="18" charset="0"/>
                <a:ea typeface="Cambria" panose="02040503050406030204" pitchFamily="18" charset="0"/>
              </a:rPr>
              <a:t>0,017</a:t>
            </a:r>
          </a:p>
        </p:txBody>
      </p:sp>
      <p:sp>
        <p:nvSpPr>
          <p:cNvPr id="21" name="Rectangle: Rounded Corners 20">
            <a:extLst>
              <a:ext uri="{FF2B5EF4-FFF2-40B4-BE49-F238E27FC236}">
                <a16:creationId xmlns:a16="http://schemas.microsoft.com/office/drawing/2014/main" id="{9144F0CF-5EBF-3585-B5CC-42CA29A96702}"/>
              </a:ext>
            </a:extLst>
          </p:cNvPr>
          <p:cNvSpPr/>
          <p:nvPr/>
        </p:nvSpPr>
        <p:spPr>
          <a:xfrm>
            <a:off x="3581400" y="3257550"/>
            <a:ext cx="685800" cy="4572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FF0000"/>
                </a:solidFill>
                <a:latin typeface="Cambria" panose="02040503050406030204" pitchFamily="18" charset="0"/>
                <a:ea typeface="Cambria" panose="02040503050406030204" pitchFamily="18" charset="0"/>
              </a:rPr>
              <a:t>0,5</a:t>
            </a:r>
          </a:p>
        </p:txBody>
      </p:sp>
    </p:spTree>
    <p:extLst>
      <p:ext uri="{BB962C8B-B14F-4D97-AF65-F5344CB8AC3E}">
        <p14:creationId xmlns:p14="http://schemas.microsoft.com/office/powerpoint/2010/main" val="205969301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down)">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down)">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6" grpId="0" animBg="1"/>
      <p:bldP spid="17" grpId="0" animBg="1"/>
      <p:bldP spid="18" grpId="0" animBg="1"/>
      <p:bldP spid="19"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3E52549-1668-06E4-1785-626B7F7F83E3}"/>
              </a:ext>
            </a:extLst>
          </p:cNvPr>
          <p:cNvGrpSpPr/>
          <p:nvPr/>
        </p:nvGrpSpPr>
        <p:grpSpPr>
          <a:xfrm>
            <a:off x="457200" y="285750"/>
            <a:ext cx="605826" cy="830997"/>
            <a:chOff x="3174278" y="237323"/>
            <a:chExt cx="605826" cy="830997"/>
          </a:xfrm>
        </p:grpSpPr>
        <p:sp>
          <p:nvSpPr>
            <p:cNvPr id="3" name="Oval 2">
              <a:extLst>
                <a:ext uri="{FF2B5EF4-FFF2-40B4-BE49-F238E27FC236}">
                  <a16:creationId xmlns:a16="http://schemas.microsoft.com/office/drawing/2014/main" id="{39ECE6BA-9CC2-3EA9-939D-E082374AC0C2}"/>
                </a:ext>
              </a:extLst>
            </p:cNvPr>
            <p:cNvSpPr/>
            <p:nvPr/>
          </p:nvSpPr>
          <p:spPr>
            <a:xfrm>
              <a:off x="3174278" y="379826"/>
              <a:ext cx="605826" cy="605826"/>
            </a:xfrm>
            <a:prstGeom prst="ellips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DBA9401D-CF3F-5009-D66D-E0F0DB85EBF7}"/>
                </a:ext>
              </a:extLst>
            </p:cNvPr>
            <p:cNvSpPr txBox="1"/>
            <p:nvPr/>
          </p:nvSpPr>
          <p:spPr>
            <a:xfrm>
              <a:off x="3190547" y="237323"/>
              <a:ext cx="30168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VN"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7" name="TextBox 6">
            <a:extLst>
              <a:ext uri="{FF2B5EF4-FFF2-40B4-BE49-F238E27FC236}">
                <a16:creationId xmlns:a16="http://schemas.microsoft.com/office/drawing/2014/main" id="{1050459E-2126-9511-1002-3236430B9EF9}"/>
              </a:ext>
            </a:extLst>
          </p:cNvPr>
          <p:cNvSpPr txBox="1"/>
          <p:nvPr/>
        </p:nvSpPr>
        <p:spPr>
          <a:xfrm>
            <a:off x="1143000" y="339409"/>
            <a:ext cx="7467600" cy="70788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4000" b="1" dirty="0">
                <a:solidFill>
                  <a:prstClr val="black"/>
                </a:solidFill>
                <a:latin typeface="Cambria" panose="02040503050406030204" pitchFamily="18" charset="0"/>
                <a:ea typeface="Cambria" panose="02040503050406030204" pitchFamily="18" charset="0"/>
                <a:cs typeface="Arial" panose="020B0604020202020204" pitchFamily="34" charset="0"/>
              </a:rPr>
              <a:t>Đ, S?</a:t>
            </a:r>
            <a:endParaRPr kumimoji="0" lang="en-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8" name="TextBox 7">
            <a:extLst>
              <a:ext uri="{FF2B5EF4-FFF2-40B4-BE49-F238E27FC236}">
                <a16:creationId xmlns:a16="http://schemas.microsoft.com/office/drawing/2014/main" id="{9A15F072-4B50-C387-08C9-4B08F1A66234}"/>
              </a:ext>
            </a:extLst>
          </p:cNvPr>
          <p:cNvSpPr txBox="1"/>
          <p:nvPr/>
        </p:nvSpPr>
        <p:spPr>
          <a:xfrm>
            <a:off x="304800" y="1123950"/>
            <a:ext cx="8382000" cy="2543838"/>
          </a:xfrm>
          <a:prstGeom prst="rect">
            <a:avLst/>
          </a:prstGeom>
          <a:noFill/>
        </p:spPr>
        <p:txBody>
          <a:bodyPr wrap="square" rtlCol="0">
            <a:spAutoFit/>
          </a:bodyPr>
          <a:lstStyle/>
          <a:p>
            <a:pPr marL="514350" lvl="0" indent="-514350">
              <a:lnSpc>
                <a:spcPct val="200000"/>
              </a:lnSpc>
              <a:buAutoNum type="alphaLcParenR"/>
            </a:pPr>
            <a:r>
              <a:rPr lang="en-US" sz="2800" dirty="0" err="1">
                <a:solidFill>
                  <a:prstClr val="black"/>
                </a:solidFill>
                <a:latin typeface="Cambria" panose="02040503050406030204" pitchFamily="18" charset="0"/>
                <a:ea typeface="Cambria" panose="02040503050406030204" pitchFamily="18" charset="0"/>
              </a:rPr>
              <a:t>Chữ</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số</a:t>
            </a:r>
            <a:r>
              <a:rPr lang="en-US" sz="2800" dirty="0">
                <a:solidFill>
                  <a:prstClr val="black"/>
                </a:solidFill>
                <a:latin typeface="Cambria" panose="02040503050406030204" pitchFamily="18" charset="0"/>
                <a:ea typeface="Cambria" panose="02040503050406030204" pitchFamily="18" charset="0"/>
              </a:rPr>
              <a:t> 3 </a:t>
            </a:r>
            <a:r>
              <a:rPr lang="en-US" sz="2800" dirty="0" err="1">
                <a:solidFill>
                  <a:prstClr val="black"/>
                </a:solidFill>
                <a:latin typeface="Cambria" panose="02040503050406030204" pitchFamily="18" charset="0"/>
                <a:ea typeface="Cambria" panose="02040503050406030204" pitchFamily="18" charset="0"/>
              </a:rPr>
              <a:t>trong</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số</a:t>
            </a:r>
            <a:r>
              <a:rPr lang="en-US" sz="2800" dirty="0">
                <a:solidFill>
                  <a:prstClr val="black"/>
                </a:solidFill>
                <a:latin typeface="Cambria" panose="02040503050406030204" pitchFamily="18" charset="0"/>
                <a:ea typeface="Cambria" panose="02040503050406030204" pitchFamily="18" charset="0"/>
              </a:rPr>
              <a:t> 2,03 </a:t>
            </a:r>
            <a:r>
              <a:rPr lang="en-US" sz="2800" dirty="0" err="1">
                <a:solidFill>
                  <a:prstClr val="black"/>
                </a:solidFill>
                <a:latin typeface="Cambria" panose="02040503050406030204" pitchFamily="18" charset="0"/>
                <a:ea typeface="Cambria" panose="02040503050406030204" pitchFamily="18" charset="0"/>
              </a:rPr>
              <a:t>thuộc</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hàng</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phần</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trăm</a:t>
            </a:r>
            <a:endParaRPr lang="en-US" sz="2800" dirty="0">
              <a:solidFill>
                <a:prstClr val="black"/>
              </a:solidFill>
              <a:latin typeface="Cambria" panose="02040503050406030204" pitchFamily="18" charset="0"/>
              <a:ea typeface="Cambria" panose="02040503050406030204" pitchFamily="18" charset="0"/>
            </a:endParaRPr>
          </a:p>
          <a:p>
            <a:pPr marL="514350" lvl="0" indent="-514350">
              <a:lnSpc>
                <a:spcPct val="200000"/>
              </a:lnSpc>
              <a:buAutoNum type="alphaLcParenR"/>
            </a:pPr>
            <a:r>
              <a:rPr lang="en-US" sz="2800" dirty="0" err="1">
                <a:solidFill>
                  <a:prstClr val="black"/>
                </a:solidFill>
                <a:latin typeface="Cambria" panose="02040503050406030204" pitchFamily="18" charset="0"/>
                <a:ea typeface="Cambria" panose="02040503050406030204" pitchFamily="18" charset="0"/>
              </a:rPr>
              <a:t>Chữ</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số</a:t>
            </a:r>
            <a:r>
              <a:rPr lang="en-US" sz="2800" dirty="0">
                <a:solidFill>
                  <a:prstClr val="black"/>
                </a:solidFill>
                <a:latin typeface="Cambria" panose="02040503050406030204" pitchFamily="18" charset="0"/>
                <a:ea typeface="Cambria" panose="02040503050406030204" pitchFamily="18" charset="0"/>
              </a:rPr>
              <a:t> 3 </a:t>
            </a:r>
            <a:r>
              <a:rPr lang="en-US" sz="2800" dirty="0" err="1">
                <a:solidFill>
                  <a:prstClr val="black"/>
                </a:solidFill>
                <a:latin typeface="Cambria" panose="02040503050406030204" pitchFamily="18" charset="0"/>
                <a:ea typeface="Cambria" panose="02040503050406030204" pitchFamily="18" charset="0"/>
              </a:rPr>
              <a:t>trong</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số</a:t>
            </a:r>
            <a:r>
              <a:rPr lang="en-US" sz="2800" dirty="0">
                <a:solidFill>
                  <a:prstClr val="black"/>
                </a:solidFill>
                <a:latin typeface="Cambria" panose="02040503050406030204" pitchFamily="18" charset="0"/>
                <a:ea typeface="Cambria" panose="02040503050406030204" pitchFamily="18" charset="0"/>
              </a:rPr>
              <a:t> 109,37 </a:t>
            </a:r>
            <a:r>
              <a:rPr lang="en-US" sz="2800" dirty="0" err="1">
                <a:solidFill>
                  <a:prstClr val="black"/>
                </a:solidFill>
                <a:latin typeface="Cambria" panose="02040503050406030204" pitchFamily="18" charset="0"/>
                <a:ea typeface="Cambria" panose="02040503050406030204" pitchFamily="18" charset="0"/>
              </a:rPr>
              <a:t>thuộc</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hàng</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chục</a:t>
            </a:r>
            <a:endParaRPr lang="en-US" sz="2800" dirty="0">
              <a:solidFill>
                <a:prstClr val="black"/>
              </a:solidFill>
              <a:latin typeface="Cambria" panose="02040503050406030204" pitchFamily="18" charset="0"/>
              <a:ea typeface="Cambria" panose="02040503050406030204" pitchFamily="18" charset="0"/>
            </a:endParaRPr>
          </a:p>
          <a:p>
            <a:pPr marL="514350" lvl="0" indent="-514350">
              <a:lnSpc>
                <a:spcPct val="200000"/>
              </a:lnSpc>
              <a:buAutoNum type="alphaLcParenR"/>
            </a:pPr>
            <a:r>
              <a:rPr lang="en-US" sz="2800" dirty="0" err="1">
                <a:solidFill>
                  <a:prstClr val="black"/>
                </a:solidFill>
                <a:latin typeface="Cambria" panose="02040503050406030204" pitchFamily="18" charset="0"/>
                <a:ea typeface="Cambria" panose="02040503050406030204" pitchFamily="18" charset="0"/>
              </a:rPr>
              <a:t>Chữ</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số</a:t>
            </a:r>
            <a:r>
              <a:rPr lang="en-US" sz="2800" dirty="0">
                <a:solidFill>
                  <a:prstClr val="black"/>
                </a:solidFill>
                <a:latin typeface="Cambria" panose="02040503050406030204" pitchFamily="18" charset="0"/>
                <a:ea typeface="Cambria" panose="02040503050406030204" pitchFamily="18" charset="0"/>
              </a:rPr>
              <a:t> 3 </a:t>
            </a:r>
            <a:r>
              <a:rPr lang="en-US" sz="2800" dirty="0" err="1">
                <a:solidFill>
                  <a:prstClr val="black"/>
                </a:solidFill>
                <a:latin typeface="Cambria" panose="02040503050406030204" pitchFamily="18" charset="0"/>
                <a:ea typeface="Cambria" panose="02040503050406030204" pitchFamily="18" charset="0"/>
              </a:rPr>
              <a:t>trong</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số</a:t>
            </a:r>
            <a:r>
              <a:rPr lang="en-US" sz="2800" dirty="0">
                <a:solidFill>
                  <a:prstClr val="black"/>
                </a:solidFill>
                <a:latin typeface="Cambria" panose="02040503050406030204" pitchFamily="18" charset="0"/>
                <a:ea typeface="Cambria" panose="02040503050406030204" pitchFamily="18" charset="0"/>
              </a:rPr>
              <a:t> 98,213 </a:t>
            </a:r>
            <a:r>
              <a:rPr lang="en-US" sz="2800" dirty="0" err="1">
                <a:solidFill>
                  <a:prstClr val="black"/>
                </a:solidFill>
                <a:latin typeface="Cambria" panose="02040503050406030204" pitchFamily="18" charset="0"/>
                <a:ea typeface="Cambria" panose="02040503050406030204" pitchFamily="18" charset="0"/>
              </a:rPr>
              <a:t>thuộc</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hàng</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phần</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nghìn</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4" name="Rectangle: Rounded Corners 3">
            <a:extLst>
              <a:ext uri="{FF2B5EF4-FFF2-40B4-BE49-F238E27FC236}">
                <a16:creationId xmlns:a16="http://schemas.microsoft.com/office/drawing/2014/main" id="{8828C22F-5CA1-18D2-D15F-E747DB0091FF}"/>
              </a:ext>
            </a:extLst>
          </p:cNvPr>
          <p:cNvSpPr/>
          <p:nvPr/>
        </p:nvSpPr>
        <p:spPr>
          <a:xfrm>
            <a:off x="7772400" y="1428750"/>
            <a:ext cx="609600" cy="4572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solidFill>
                  <a:srgbClr val="002060"/>
                </a:solidFill>
                <a:latin typeface="Cambria" panose="02040503050406030204" pitchFamily="18" charset="0"/>
                <a:ea typeface="Cambria" panose="02040503050406030204" pitchFamily="18" charset="0"/>
              </a:rPr>
              <a:t>?</a:t>
            </a:r>
          </a:p>
        </p:txBody>
      </p:sp>
      <p:sp>
        <p:nvSpPr>
          <p:cNvPr id="5" name="Rectangle: Rounded Corners 4">
            <a:extLst>
              <a:ext uri="{FF2B5EF4-FFF2-40B4-BE49-F238E27FC236}">
                <a16:creationId xmlns:a16="http://schemas.microsoft.com/office/drawing/2014/main" id="{3015BC43-D8E9-19AA-6CDF-70FE4C13DD47}"/>
              </a:ext>
            </a:extLst>
          </p:cNvPr>
          <p:cNvSpPr/>
          <p:nvPr/>
        </p:nvSpPr>
        <p:spPr>
          <a:xfrm>
            <a:off x="7315200" y="2343150"/>
            <a:ext cx="609600" cy="4572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solidFill>
                  <a:srgbClr val="002060"/>
                </a:solidFill>
                <a:latin typeface="Cambria" panose="02040503050406030204" pitchFamily="18" charset="0"/>
                <a:ea typeface="Cambria" panose="02040503050406030204" pitchFamily="18" charset="0"/>
              </a:rPr>
              <a:t>?</a:t>
            </a:r>
          </a:p>
        </p:txBody>
      </p:sp>
      <p:sp>
        <p:nvSpPr>
          <p:cNvPr id="10" name="Rectangle: Rounded Corners 9">
            <a:extLst>
              <a:ext uri="{FF2B5EF4-FFF2-40B4-BE49-F238E27FC236}">
                <a16:creationId xmlns:a16="http://schemas.microsoft.com/office/drawing/2014/main" id="{DDAD921A-27CF-4EC2-7ABC-C590ED071C25}"/>
              </a:ext>
            </a:extLst>
          </p:cNvPr>
          <p:cNvSpPr/>
          <p:nvPr/>
        </p:nvSpPr>
        <p:spPr>
          <a:xfrm>
            <a:off x="8305800" y="3105150"/>
            <a:ext cx="609600" cy="4572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solidFill>
                  <a:srgbClr val="002060"/>
                </a:solidFill>
                <a:latin typeface="Cambria" panose="02040503050406030204" pitchFamily="18" charset="0"/>
                <a:ea typeface="Cambria" panose="02040503050406030204" pitchFamily="18" charset="0"/>
              </a:rPr>
              <a:t>?</a:t>
            </a:r>
          </a:p>
        </p:txBody>
      </p:sp>
      <p:sp>
        <p:nvSpPr>
          <p:cNvPr id="11" name="Rectangle: Rounded Corners 10">
            <a:extLst>
              <a:ext uri="{FF2B5EF4-FFF2-40B4-BE49-F238E27FC236}">
                <a16:creationId xmlns:a16="http://schemas.microsoft.com/office/drawing/2014/main" id="{207E82FC-D70C-970B-A51C-3DE367D2E87E}"/>
              </a:ext>
            </a:extLst>
          </p:cNvPr>
          <p:cNvSpPr/>
          <p:nvPr/>
        </p:nvSpPr>
        <p:spPr>
          <a:xfrm>
            <a:off x="7772400" y="1428750"/>
            <a:ext cx="609600" cy="4572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solidFill>
                  <a:srgbClr val="FF0000"/>
                </a:solidFill>
                <a:latin typeface="Cambria" panose="02040503050406030204" pitchFamily="18" charset="0"/>
                <a:ea typeface="Cambria" panose="02040503050406030204" pitchFamily="18" charset="0"/>
              </a:rPr>
              <a:t>Đ</a:t>
            </a:r>
          </a:p>
        </p:txBody>
      </p:sp>
      <p:sp>
        <p:nvSpPr>
          <p:cNvPr id="12" name="Rectangle: Rounded Corners 11">
            <a:extLst>
              <a:ext uri="{FF2B5EF4-FFF2-40B4-BE49-F238E27FC236}">
                <a16:creationId xmlns:a16="http://schemas.microsoft.com/office/drawing/2014/main" id="{38424360-0D63-5C8E-E2C0-8305A987B1F0}"/>
              </a:ext>
            </a:extLst>
          </p:cNvPr>
          <p:cNvSpPr/>
          <p:nvPr/>
        </p:nvSpPr>
        <p:spPr>
          <a:xfrm>
            <a:off x="7315200" y="2343150"/>
            <a:ext cx="609600" cy="4572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solidFill>
                  <a:srgbClr val="FF0000"/>
                </a:solidFill>
                <a:latin typeface="Cambria" panose="02040503050406030204" pitchFamily="18" charset="0"/>
                <a:ea typeface="Cambria" panose="02040503050406030204" pitchFamily="18" charset="0"/>
              </a:rPr>
              <a:t>S</a:t>
            </a:r>
          </a:p>
        </p:txBody>
      </p:sp>
      <p:sp>
        <p:nvSpPr>
          <p:cNvPr id="13" name="Rectangle: Rounded Corners 12">
            <a:extLst>
              <a:ext uri="{FF2B5EF4-FFF2-40B4-BE49-F238E27FC236}">
                <a16:creationId xmlns:a16="http://schemas.microsoft.com/office/drawing/2014/main" id="{7255E8A4-4D7D-5A00-171D-68D97F58E6F8}"/>
              </a:ext>
            </a:extLst>
          </p:cNvPr>
          <p:cNvSpPr/>
          <p:nvPr/>
        </p:nvSpPr>
        <p:spPr>
          <a:xfrm>
            <a:off x="8305800" y="3105150"/>
            <a:ext cx="609600" cy="4572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solidFill>
                  <a:srgbClr val="FF0000"/>
                </a:solidFill>
                <a:latin typeface="Cambria" panose="02040503050406030204" pitchFamily="18" charset="0"/>
                <a:ea typeface="Cambria" panose="02040503050406030204" pitchFamily="18" charset="0"/>
              </a:rPr>
              <a:t>Đ</a:t>
            </a:r>
          </a:p>
        </p:txBody>
      </p:sp>
    </p:spTree>
    <p:extLst>
      <p:ext uri="{BB962C8B-B14F-4D97-AF65-F5344CB8AC3E}">
        <p14:creationId xmlns:p14="http://schemas.microsoft.com/office/powerpoint/2010/main" val="4971639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4" grpId="0" animBg="1"/>
      <p:bldP spid="5" grpId="0" animBg="1"/>
      <p:bldP spid="10" grpId="0" animBg="1"/>
      <p:bldP spid="11"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3E52549-1668-06E4-1785-626B7F7F83E3}"/>
              </a:ext>
            </a:extLst>
          </p:cNvPr>
          <p:cNvGrpSpPr/>
          <p:nvPr/>
        </p:nvGrpSpPr>
        <p:grpSpPr>
          <a:xfrm>
            <a:off x="457200" y="285750"/>
            <a:ext cx="605826" cy="830997"/>
            <a:chOff x="3174278" y="237323"/>
            <a:chExt cx="605826" cy="830997"/>
          </a:xfrm>
        </p:grpSpPr>
        <p:sp>
          <p:nvSpPr>
            <p:cNvPr id="3" name="Oval 2">
              <a:extLst>
                <a:ext uri="{FF2B5EF4-FFF2-40B4-BE49-F238E27FC236}">
                  <a16:creationId xmlns:a16="http://schemas.microsoft.com/office/drawing/2014/main" id="{39ECE6BA-9CC2-3EA9-939D-E082374AC0C2}"/>
                </a:ext>
              </a:extLst>
            </p:cNvPr>
            <p:cNvSpPr/>
            <p:nvPr/>
          </p:nvSpPr>
          <p:spPr>
            <a:xfrm>
              <a:off x="3174278" y="379826"/>
              <a:ext cx="605826" cy="605826"/>
            </a:xfrm>
            <a:prstGeom prst="ellips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DBA9401D-CF3F-5009-D66D-E0F0DB85EBF7}"/>
                </a:ext>
              </a:extLst>
            </p:cNvPr>
            <p:cNvSpPr txBox="1"/>
            <p:nvPr/>
          </p:nvSpPr>
          <p:spPr>
            <a:xfrm>
              <a:off x="3190547" y="237323"/>
              <a:ext cx="30168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VN"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7" name="TextBox 6">
            <a:extLst>
              <a:ext uri="{FF2B5EF4-FFF2-40B4-BE49-F238E27FC236}">
                <a16:creationId xmlns:a16="http://schemas.microsoft.com/office/drawing/2014/main" id="{1050459E-2126-9511-1002-3236430B9EF9}"/>
              </a:ext>
            </a:extLst>
          </p:cNvPr>
          <p:cNvSpPr txBox="1"/>
          <p:nvPr/>
        </p:nvSpPr>
        <p:spPr>
          <a:xfrm>
            <a:off x="1143000" y="339409"/>
            <a:ext cx="7467600" cy="1200329"/>
          </a:xfrm>
          <a:prstGeom prst="rect">
            <a:avLst/>
          </a:prstGeom>
          <a:noFill/>
        </p:spPr>
        <p:txBody>
          <a:bodyPr wrap="square" rtlCol="0">
            <a:spAutoFit/>
          </a:bodyPr>
          <a:lstStyle/>
          <a:p>
            <a:pPr lvl="0" algn="just">
              <a:defRPr/>
            </a:pPr>
            <a:r>
              <a:rPr lang="vi-VN" sz="2400" b="1" dirty="0">
                <a:solidFill>
                  <a:prstClr val="black"/>
                </a:solidFill>
                <a:latin typeface="Cambria" panose="02040503050406030204" pitchFamily="18" charset="0"/>
                <a:ea typeface="Cambria" panose="02040503050406030204" pitchFamily="18" charset="0"/>
                <a:cs typeface="Arial" panose="020B0604020202020204" pitchFamily="34" charset="0"/>
              </a:rPr>
              <a:t>Nêu số thập phân thích hợp với số đo chiều cao (theo đơn vị mét) của mỗi bạn. Sau đó cho biết phần nguyên, phần thập phân của số thập phân đó.</a:t>
            </a:r>
            <a:endParaRPr kumimoji="0" lang="en-VN"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14" name="Picture 13">
            <a:extLst>
              <a:ext uri="{FF2B5EF4-FFF2-40B4-BE49-F238E27FC236}">
                <a16:creationId xmlns:a16="http://schemas.microsoft.com/office/drawing/2014/main" id="{9E738B4C-255E-7BC1-1594-0AC11A5FA46B}"/>
              </a:ext>
            </a:extLst>
          </p:cNvPr>
          <p:cNvPicPr>
            <a:picLocks noChangeAspect="1"/>
          </p:cNvPicPr>
          <p:nvPr/>
        </p:nvPicPr>
        <p:blipFill>
          <a:blip r:embed="rId2"/>
          <a:stretch>
            <a:fillRect/>
          </a:stretch>
        </p:blipFill>
        <p:spPr>
          <a:xfrm>
            <a:off x="5105400" y="1657350"/>
            <a:ext cx="3539067" cy="2895600"/>
          </a:xfrm>
          <a:prstGeom prst="rect">
            <a:avLst/>
          </a:prstGeom>
        </p:spPr>
      </p:pic>
      <p:sp>
        <p:nvSpPr>
          <p:cNvPr id="15" name="TextBox 14">
            <a:extLst>
              <a:ext uri="{FF2B5EF4-FFF2-40B4-BE49-F238E27FC236}">
                <a16:creationId xmlns:a16="http://schemas.microsoft.com/office/drawing/2014/main" id="{47FC15BF-A6A7-B024-26B2-E2805836966D}"/>
              </a:ext>
            </a:extLst>
          </p:cNvPr>
          <p:cNvSpPr txBox="1"/>
          <p:nvPr/>
        </p:nvSpPr>
        <p:spPr>
          <a:xfrm>
            <a:off x="609600" y="2038350"/>
            <a:ext cx="4648200" cy="1569660"/>
          </a:xfrm>
          <a:prstGeom prst="rect">
            <a:avLst/>
          </a:prstGeom>
          <a:noFill/>
        </p:spPr>
        <p:txBody>
          <a:bodyPr wrap="square" rtlCol="0">
            <a:spAutoFit/>
          </a:bodyPr>
          <a:lstStyle/>
          <a:p>
            <a:r>
              <a:rPr lang="it-IT" sz="3200" dirty="0">
                <a:solidFill>
                  <a:srgbClr val="FF0000"/>
                </a:solidFill>
                <a:latin typeface="Cambria" panose="02040503050406030204" pitchFamily="18" charset="0"/>
                <a:ea typeface="Cambria" panose="02040503050406030204" pitchFamily="18" charset="0"/>
              </a:rPr>
              <a:t>+ Mai: 156 cm = 1,56 m.</a:t>
            </a:r>
          </a:p>
          <a:p>
            <a:r>
              <a:rPr lang="it-IT" sz="3200" dirty="0">
                <a:solidFill>
                  <a:srgbClr val="FF0000"/>
                </a:solidFill>
                <a:latin typeface="Cambria" panose="02040503050406030204" pitchFamily="18" charset="0"/>
                <a:ea typeface="Cambria" panose="02040503050406030204" pitchFamily="18" charset="0"/>
              </a:rPr>
              <a:t>+ Mi:  125 cm = 1,25 m</a:t>
            </a:r>
          </a:p>
          <a:p>
            <a:r>
              <a:rPr lang="it-IT" sz="3200" dirty="0">
                <a:solidFill>
                  <a:srgbClr val="FF0000"/>
                </a:solidFill>
                <a:latin typeface="Cambria" panose="02040503050406030204" pitchFamily="18" charset="0"/>
                <a:ea typeface="Cambria" panose="02040503050406030204" pitchFamily="18" charset="0"/>
              </a:rPr>
              <a:t>+ Rô-bốt: 90 cm = 0,9 m</a:t>
            </a:r>
          </a:p>
        </p:txBody>
      </p:sp>
    </p:spTree>
    <p:extLst>
      <p:ext uri="{BB962C8B-B14F-4D97-AF65-F5344CB8AC3E}">
        <p14:creationId xmlns:p14="http://schemas.microsoft.com/office/powerpoint/2010/main" val="36743637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group of kids jumping on a rainbow&#10;&#10;Description automatically generated">
            <a:extLst>
              <a:ext uri="{FF2B5EF4-FFF2-40B4-BE49-F238E27FC236}">
                <a16:creationId xmlns:a16="http://schemas.microsoft.com/office/drawing/2014/main" id="{10FD3EF8-92DA-625B-1B4B-6A669DF77CA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746"/>
          <a:stretch/>
        </p:blipFill>
        <p:spPr>
          <a:xfrm>
            <a:off x="15" y="961"/>
            <a:ext cx="9143985" cy="5142539"/>
          </a:xfrm>
          <a:prstGeom prst="rect">
            <a:avLst/>
          </a:prstGeom>
        </p:spPr>
      </p:pic>
      <p:pic>
        <p:nvPicPr>
          <p:cNvPr id="13" name="Picture 12">
            <a:extLst>
              <a:ext uri="{FF2B5EF4-FFF2-40B4-BE49-F238E27FC236}">
                <a16:creationId xmlns:a16="http://schemas.microsoft.com/office/drawing/2014/main" id="{F53789F1-06CC-E7DB-21F0-32EA0146B24C}"/>
              </a:ext>
            </a:extLst>
          </p:cNvPr>
          <p:cNvPicPr>
            <a:picLocks noChangeAspect="1"/>
          </p:cNvPicPr>
          <p:nvPr/>
        </p:nvPicPr>
        <p:blipFill>
          <a:blip r:embed="rId3"/>
          <a:stretch>
            <a:fillRect/>
          </a:stretch>
        </p:blipFill>
        <p:spPr>
          <a:xfrm>
            <a:off x="457200" y="361950"/>
            <a:ext cx="8224217" cy="1322947"/>
          </a:xfrm>
          <a:prstGeom prst="rect">
            <a:avLst/>
          </a:prstGeom>
        </p:spPr>
      </p:pic>
    </p:spTree>
    <p:extLst>
      <p:ext uri="{BB962C8B-B14F-4D97-AF65-F5344CB8AC3E}">
        <p14:creationId xmlns:p14="http://schemas.microsoft.com/office/powerpoint/2010/main" val="39590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1138</TotalTime>
  <Words>340</Words>
  <Application>Microsoft Office PowerPoint</Application>
  <PresentationFormat>On-screen Show (16:9)</PresentationFormat>
  <Paragraphs>48</Paragraphs>
  <Slides>15</Slides>
  <Notes>5</Notes>
  <HiddenSlides>0</HiddenSlides>
  <MMClips>1</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15</vt:i4>
      </vt:variant>
    </vt:vector>
  </HeadingPairs>
  <TitlesOfParts>
    <vt:vector size="31" baseType="lpstr">
      <vt:lpstr>#9Slide03 AmpleSoft Thin Thin</vt:lpstr>
      <vt:lpstr>Cambria Math</vt:lpstr>
      <vt:lpstr>#9Slide03 AmpleSoft Bold</vt:lpstr>
      <vt:lpstr>Calibri Math</vt:lpstr>
      <vt:lpstr>#9Slide03 Arima Madurai Black</vt:lpstr>
      <vt:lpstr>Calibri</vt:lpstr>
      <vt:lpstr>#9Slide03 Arima Madurai ExtraBo</vt:lpstr>
      <vt:lpstr>Arial</vt:lpstr>
      <vt:lpstr>#9Slide07 Itim</vt:lpstr>
      <vt:lpstr>#9Slide03 Cabin SemiBold</vt:lpstr>
      <vt:lpstr>#9Slide07 SVNPosterizer KG Inli</vt:lpstr>
      <vt:lpstr>#9Slide03 Ample</vt:lpstr>
      <vt:lpstr>KaiTi</vt:lpstr>
      <vt:lpstr>Office Theme</vt:lpstr>
      <vt:lpstr>1_Office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Thao Tran</cp:lastModifiedBy>
  <cp:revision>76</cp:revision>
  <dcterms:created xsi:type="dcterms:W3CDTF">2022-04-03T13:31:22Z</dcterms:created>
  <dcterms:modified xsi:type="dcterms:W3CDTF">2024-10-05T13:58:36Z</dcterms:modified>
</cp:coreProperties>
</file>